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60" r:id="rId4"/>
    <p:sldId id="264" r:id="rId5"/>
    <p:sldId id="269" r:id="rId6"/>
    <p:sldId id="270" r:id="rId7"/>
    <p:sldId id="265" r:id="rId8"/>
    <p:sldId id="266" r:id="rId9"/>
    <p:sldId id="268" r:id="rId10"/>
    <p:sldId id="267" r:id="rId11"/>
    <p:sldId id="274" r:id="rId12"/>
    <p:sldId id="275" r:id="rId13"/>
    <p:sldId id="272" r:id="rId14"/>
    <p:sldId id="279" r:id="rId15"/>
    <p:sldId id="280" r:id="rId16"/>
    <p:sldId id="286" r:id="rId17"/>
    <p:sldId id="282" r:id="rId18"/>
    <p:sldId id="283" r:id="rId19"/>
    <p:sldId id="276" r:id="rId20"/>
    <p:sldId id="263" r:id="rId21"/>
    <p:sldId id="277" r:id="rId22"/>
    <p:sldId id="271" r:id="rId23"/>
    <p:sldId id="285" r:id="rId24"/>
    <p:sldId id="258" r:id="rId25"/>
    <p:sldId id="273" r:id="rId26"/>
    <p:sldId id="262" r:id="rId27"/>
    <p:sldId id="261" r:id="rId28"/>
    <p:sldId id="278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31B1B"/>
    <a:srgbClr val="FF0505"/>
    <a:srgbClr val="FF1919"/>
    <a:srgbClr val="D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4660"/>
  </p:normalViewPr>
  <p:slideViewPr>
    <p:cSldViewPr>
      <p:cViewPr varScale="1">
        <p:scale>
          <a:sx n="97" d="100"/>
          <a:sy n="97" d="100"/>
        </p:scale>
        <p:origin x="-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EA50D-DC41-44F9-9C35-6EAD72DA2553}" type="datetimeFigureOut">
              <a:rPr lang="en-US" smtClean="0"/>
              <a:t>6/12/13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010D2-5A47-4075-AD78-0D494AC8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9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6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Liepe – High loaded Q cavity operation at CU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3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6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6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8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4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172200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08313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sep93\AppData\Local\Temp\image.pn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 trans="43000" pencil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" y="0"/>
            <a:ext cx="9143245" cy="9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7700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Matthias Liepe – High loaded Q cavity operation at CU – TTC Topical Meeting on CW-SRF 2013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324600"/>
            <a:ext cx="457200" cy="457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09600" y="6477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7772400" y="647700"/>
            <a:ext cx="1371222" cy="266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mtClean="0"/>
              <a:t>TTC:</a:t>
            </a:r>
            <a:r>
              <a:rPr lang="en-US" sz="1800" b="1" baseline="0" smtClean="0"/>
              <a:t> CW 2013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9012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tx1">
                <a:lumMod val="75000"/>
                <a:lumOff val="25000"/>
              </a:schemeClr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Relationship Id="rId3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b="1" dirty="0"/>
              <a:t>Experience with high loaded Q cavity operation at Cornell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8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086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Cornell ERL Frequency Tuner (I)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 – High loaded Q cavity operation at CU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" descr="IMG_20120424_1450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4191000" cy="29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48932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18376" y="2301875"/>
            <a:ext cx="1740490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Stepper motor for slow control</a:t>
            </a:r>
          </a:p>
        </p:txBody>
      </p:sp>
      <p:cxnSp>
        <p:nvCxnSpPr>
          <p:cNvPr id="15" name="Straight Arrow Connector 36"/>
          <p:cNvCxnSpPr>
            <a:cxnSpLocks noChangeShapeType="1"/>
            <a:stCxn id="14" idx="0"/>
          </p:cNvCxnSpPr>
          <p:nvPr/>
        </p:nvCxnSpPr>
        <p:spPr bwMode="auto">
          <a:xfrm flipH="1" flipV="1">
            <a:off x="7522165" y="1976365"/>
            <a:ext cx="666456" cy="32551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14938" y="5616575"/>
            <a:ext cx="3532187" cy="338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Piezoelectric actuators for fast control</a:t>
            </a:r>
          </a:p>
        </p:txBody>
      </p:sp>
      <p:cxnSp>
        <p:nvCxnSpPr>
          <p:cNvPr id="17" name="Straight Arrow Connector 36"/>
          <p:cNvCxnSpPr>
            <a:cxnSpLocks noChangeShapeType="1"/>
            <a:stCxn id="13" idx="2"/>
          </p:cNvCxnSpPr>
          <p:nvPr/>
        </p:nvCxnSpPr>
        <p:spPr bwMode="auto">
          <a:xfrm flipV="1">
            <a:off x="7002463" y="5010150"/>
            <a:ext cx="1154112" cy="6064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228600" y="990600"/>
            <a:ext cx="563880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4000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en-US" b="1" dirty="0">
                <a:latin typeface="Calibri" charset="0"/>
                <a:cs typeface="Calibri" charset="0"/>
              </a:rPr>
              <a:t>Design optimized for CW cavity operation with very high loaded quality factor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High stiffness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Fast </a:t>
            </a:r>
            <a:r>
              <a:rPr lang="en-US" dirty="0" err="1">
                <a:latin typeface="Calibri" charset="0"/>
                <a:cs typeface="Calibri" charset="0"/>
              </a:rPr>
              <a:t>piezo</a:t>
            </a:r>
            <a:r>
              <a:rPr lang="en-US" dirty="0">
                <a:latin typeface="Calibri" charset="0"/>
                <a:cs typeface="Calibri" charset="0"/>
              </a:rPr>
              <a:t> actuators for fast </a:t>
            </a:r>
            <a:r>
              <a:rPr lang="en-US" dirty="0" smtClean="0">
                <a:latin typeface="Calibri" charset="0"/>
                <a:cs typeface="Calibri" charset="0"/>
              </a:rPr>
              <a:t>      control </a:t>
            </a:r>
            <a:r>
              <a:rPr lang="en-US" dirty="0">
                <a:latin typeface="Calibri" charset="0"/>
                <a:cs typeface="Calibri" charset="0"/>
              </a:rPr>
              <a:t>of cavity frequency 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6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Cornell ERL Frequency Tuner (</a:t>
            </a:r>
            <a:r>
              <a:rPr lang="en-US" dirty="0" smtClean="0"/>
              <a:t>II)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 – High loaded Q cavity operation at CU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11</a:t>
            </a:fld>
            <a:endParaRPr lang="en-US"/>
          </a:p>
        </p:txBody>
      </p:sp>
      <p:pic>
        <p:nvPicPr>
          <p:cNvPr id="18" name="Picture 170" descr="\\psf\Hom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791457" cy="28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27" y="1295400"/>
            <a:ext cx="551327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8600" y="14478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lvl="1" indent="-174625">
              <a:buFont typeface="Arial" charset="0"/>
              <a:buChar char="•"/>
            </a:pPr>
            <a:r>
              <a:rPr lang="en-US" sz="2400" dirty="0"/>
              <a:t>Excellent stiffness and linearity </a:t>
            </a:r>
            <a:r>
              <a:rPr lang="en-US" sz="2400" dirty="0" smtClean="0"/>
              <a:t>with </a:t>
            </a:r>
            <a:r>
              <a:rPr lang="en-US" sz="2400" dirty="0"/>
              <a:t>very small </a:t>
            </a:r>
            <a:r>
              <a:rPr lang="en-US" sz="2400" dirty="0" smtClean="0"/>
              <a:t>hysteresis (&lt; 10 Hz)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495800" y="4419600"/>
            <a:ext cx="4031873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6400" lvl="1" indent="-174625"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&gt;400 kHz slow tuning </a:t>
            </a:r>
            <a:r>
              <a:rPr lang="en-US" sz="2400" b="1" dirty="0" smtClean="0"/>
              <a:t>range</a:t>
            </a:r>
          </a:p>
          <a:p>
            <a:pPr marL="231775" lvl="1"/>
            <a:endParaRPr lang="en-US" sz="2400" b="1" dirty="0" smtClean="0"/>
          </a:p>
          <a:p>
            <a:pPr marL="406400" lvl="1" indent="-174625">
              <a:buFont typeface="Arial" charset="0"/>
              <a:buChar char="•"/>
            </a:pPr>
            <a:r>
              <a:rPr lang="en-US" sz="2400" b="1" dirty="0" smtClean="0"/>
              <a:t>2 </a:t>
            </a:r>
            <a:r>
              <a:rPr lang="en-US" sz="2400" b="1" dirty="0"/>
              <a:t>kHz fast </a:t>
            </a:r>
            <a:r>
              <a:rPr lang="en-US" sz="2400" b="1" dirty="0" err="1"/>
              <a:t>piezo</a:t>
            </a:r>
            <a:r>
              <a:rPr lang="en-US" sz="2400" b="1" dirty="0"/>
              <a:t> tuning range</a:t>
            </a:r>
          </a:p>
        </p:txBody>
      </p:sp>
    </p:spTree>
    <p:extLst>
      <p:ext uri="{BB962C8B-B14F-4D97-AF65-F5344CB8AC3E}">
        <p14:creationId xmlns:p14="http://schemas.microsoft.com/office/powerpoint/2010/main" val="256216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Lorentz-Force Detuning Compensation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3276600" cy="4983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Piezo</a:t>
            </a:r>
            <a:r>
              <a:rPr lang="en-US" sz="2800" dirty="0" smtClean="0"/>
              <a:t> based feed-forward to compensate LF-detuning</a:t>
            </a:r>
          </a:p>
          <a:p>
            <a:endParaRPr lang="en-US" sz="2000" dirty="0"/>
          </a:p>
          <a:p>
            <a:r>
              <a:rPr lang="en-US" sz="2800" dirty="0" smtClean="0"/>
              <a:t>Allow fast changes in cavity field</a:t>
            </a:r>
          </a:p>
          <a:p>
            <a:endParaRPr lang="en-US" sz="2000" dirty="0" smtClean="0"/>
          </a:p>
          <a:p>
            <a:r>
              <a:rPr lang="en-US" sz="2800" dirty="0" smtClean="0"/>
              <a:t>Works very well and reliably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Liepe – High loaded Q cavity operation at CU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1066800"/>
            <a:ext cx="5791200" cy="52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1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35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1524000"/>
            <a:ext cx="70866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Microphonics</a:t>
            </a:r>
          </a:p>
          <a:p>
            <a:pPr marL="0" lvl="1"/>
            <a:endParaRPr lang="en-US" sz="3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 indent="-457200">
              <a:buFont typeface="Symbol" charset="0"/>
              <a:buChar char="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Show that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microphonics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level is low (goal: &lt; 20 Hz peak)</a:t>
            </a:r>
          </a:p>
          <a:p>
            <a:pPr lvl="1" indent="-457200">
              <a:buFont typeface="Symbol" charset="0"/>
              <a:buChar char="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Explore active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microphonics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compensation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5212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Microphonics Measurements (I)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Matthias Liepe – High loaded Q cavity operation at CU – TTC Topical Meeting on CW-SRF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r="921"/>
          <a:stretch/>
        </p:blipFill>
        <p:spPr bwMode="auto">
          <a:xfrm>
            <a:off x="4495800" y="1905000"/>
            <a:ext cx="4495800" cy="287125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105400" y="48768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 1.8K 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rgbClr val="008000"/>
                </a:solidFill>
              </a:rPr>
              <a:t>Sigma = 4.6 Hz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rgbClr val="008000"/>
                </a:solidFill>
              </a:rPr>
              <a:t>Peak = 18 Hz</a:t>
            </a:r>
            <a:endParaRPr lang="en-US" sz="2800" b="1" dirty="0">
              <a:solidFill>
                <a:srgbClr val="008000"/>
              </a:solidFill>
            </a:endParaRPr>
          </a:p>
        </p:txBody>
      </p:sp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962890" cy="256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Measurement on ERL main </a:t>
            </a:r>
            <a:r>
              <a:rPr lang="en-US" sz="2800" dirty="0" err="1" smtClean="0"/>
              <a:t>linac</a:t>
            </a:r>
            <a:r>
              <a:rPr lang="en-US" sz="2800" dirty="0" smtClean="0"/>
              <a:t> cavity in horizontal test cryostat,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assembly (HTC I), very noisy area:  </a:t>
            </a:r>
            <a:endParaRPr lang="en-US" sz="2800" dirty="0"/>
          </a:p>
        </p:txBody>
      </p:sp>
      <p:pic>
        <p:nvPicPr>
          <p:cNvPr id="27" name="Picture 26" descr="IMG_644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3657600" cy="249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Microphonics Measurements (</a:t>
            </a:r>
            <a:r>
              <a:rPr lang="en-US" dirty="0" smtClean="0"/>
              <a:t>II)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Matthias Liepe – High loaded Q cavity operation at CU – TTC Topical Meeting on CW-SRF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90369" y="1219200"/>
            <a:ext cx="3877431" cy="2412892"/>
            <a:chOff x="-8467" y="34737"/>
            <a:chExt cx="2751667" cy="1576238"/>
          </a:xfrm>
          <a:noFill/>
        </p:grpSpPr>
        <p:pic>
          <p:nvPicPr>
            <p:cNvPr id="9" name="Picture 38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67" y="94825"/>
              <a:ext cx="2751667" cy="14630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446001" y="1319369"/>
              <a:ext cx="545403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cavity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3755" y="1319369"/>
              <a:ext cx="663245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4637" y="1384756"/>
              <a:ext cx="767486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0686" y="34737"/>
              <a:ext cx="730719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HGRP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592" y="82126"/>
              <a:ext cx="1030022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80K shield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374" y="1422533"/>
              <a:ext cx="659828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Gate valve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06401" y="267939"/>
              <a:ext cx="129900" cy="38645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06401" y="1270000"/>
              <a:ext cx="224654" cy="203329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17346" y="1230847"/>
              <a:ext cx="373915" cy="175532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481667" y="1104900"/>
              <a:ext cx="237036" cy="260228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072028" y="1016000"/>
              <a:ext cx="263350" cy="337233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2"/>
            </p:cNvCxnSpPr>
            <p:nvPr/>
          </p:nvCxnSpPr>
          <p:spPr>
            <a:xfrm flipH="1">
              <a:off x="1158381" y="223179"/>
              <a:ext cx="17665" cy="593932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62400"/>
            <a:ext cx="3364992" cy="25237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5808" y="3962400"/>
            <a:ext cx="3364992" cy="25237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408" y="3962400"/>
            <a:ext cx="3364992" cy="2523744"/>
          </a:xfrm>
          <a:prstGeom prst="rect">
            <a:avLst/>
          </a:prstGeom>
        </p:spPr>
      </p:pic>
      <p:sp>
        <p:nvSpPr>
          <p:cNvPr id="25" name="Content Placeholder 6"/>
          <p:cNvSpPr>
            <a:spLocks noGrp="1"/>
          </p:cNvSpPr>
          <p:nvPr>
            <p:ph idx="1"/>
          </p:nvPr>
        </p:nvSpPr>
        <p:spPr>
          <a:xfrm>
            <a:off x="228600" y="914400"/>
            <a:ext cx="4953000" cy="3124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Measurement on ERL main </a:t>
            </a:r>
            <a:r>
              <a:rPr lang="en-US" dirty="0" err="1" smtClean="0"/>
              <a:t>linac</a:t>
            </a:r>
            <a:r>
              <a:rPr lang="en-US" dirty="0" smtClean="0"/>
              <a:t> cavity in horizontal test cryostat, 3</a:t>
            </a:r>
            <a:r>
              <a:rPr lang="en-US" baseline="30000" dirty="0" smtClean="0"/>
              <a:t>rd</a:t>
            </a:r>
            <a:r>
              <a:rPr lang="en-US" dirty="0" smtClean="0"/>
              <a:t> assembly (HTC III):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At 1.6K: </a:t>
            </a:r>
            <a:r>
              <a:rPr lang="en-US" b="1" dirty="0" err="1" smtClean="0">
                <a:solidFill>
                  <a:srgbClr val="000000"/>
                </a:solidFill>
              </a:rPr>
              <a:t>σ</a:t>
            </a:r>
            <a:r>
              <a:rPr lang="en-US" b="1" dirty="0" smtClean="0">
                <a:solidFill>
                  <a:srgbClr val="000000"/>
                </a:solidFill>
              </a:rPr>
              <a:t> = 7 Hz, peak ~ 30 Hz</a:t>
            </a:r>
            <a:endParaRPr lang="en-US" dirty="0" smtClean="0">
              <a:solidFill>
                <a:srgbClr val="000000"/>
              </a:solidFill>
            </a:endParaRPr>
          </a:p>
          <a:p>
            <a:pPr marL="282575" indent="-282575"/>
            <a:r>
              <a:rPr lang="en-US" dirty="0" smtClean="0">
                <a:solidFill>
                  <a:srgbClr val="000000"/>
                </a:solidFill>
              </a:rPr>
              <a:t>At 1.8K: </a:t>
            </a:r>
            <a:r>
              <a:rPr lang="en-US" b="1" dirty="0" err="1">
                <a:solidFill>
                  <a:srgbClr val="000000"/>
                </a:solidFill>
              </a:rPr>
              <a:t>σ</a:t>
            </a:r>
            <a:r>
              <a:rPr lang="en-US" b="1" dirty="0">
                <a:solidFill>
                  <a:srgbClr val="000000"/>
                </a:solidFill>
              </a:rPr>
              <a:t> = </a:t>
            </a:r>
            <a:r>
              <a:rPr lang="en-US" b="1" dirty="0" smtClean="0">
                <a:solidFill>
                  <a:srgbClr val="000000"/>
                </a:solidFill>
              </a:rPr>
              <a:t>10 </a:t>
            </a:r>
            <a:r>
              <a:rPr lang="en-US" b="1" dirty="0">
                <a:solidFill>
                  <a:srgbClr val="000000"/>
                </a:solidFill>
              </a:rPr>
              <a:t>Hz, peak </a:t>
            </a:r>
            <a:r>
              <a:rPr lang="en-US" b="1" dirty="0" smtClean="0">
                <a:solidFill>
                  <a:srgbClr val="000000"/>
                </a:solidFill>
              </a:rPr>
              <a:t>~ 40 </a:t>
            </a:r>
            <a:r>
              <a:rPr lang="en-US" b="1" dirty="0">
                <a:solidFill>
                  <a:srgbClr val="000000"/>
                </a:solidFill>
              </a:rPr>
              <a:t>Hz</a:t>
            </a:r>
            <a:endParaRPr lang="en-US" dirty="0" smtClean="0">
              <a:solidFill>
                <a:srgbClr val="000000"/>
              </a:solidFill>
            </a:endParaRPr>
          </a:p>
          <a:p>
            <a:pPr marL="282575" indent="-282575"/>
            <a:r>
              <a:rPr lang="en-US" dirty="0" smtClean="0">
                <a:solidFill>
                  <a:srgbClr val="000000"/>
                </a:solidFill>
              </a:rPr>
              <a:t>At 2K:    </a:t>
            </a:r>
            <a:r>
              <a:rPr lang="en-US" b="1" dirty="0" err="1" smtClean="0">
                <a:solidFill>
                  <a:srgbClr val="000000"/>
                </a:solidFill>
              </a:rPr>
              <a:t>σ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= </a:t>
            </a:r>
            <a:r>
              <a:rPr lang="en-US" b="1" dirty="0" smtClean="0">
                <a:solidFill>
                  <a:srgbClr val="000000"/>
                </a:solidFill>
              </a:rPr>
              <a:t>9 </a:t>
            </a:r>
            <a:r>
              <a:rPr lang="en-US" b="1" dirty="0">
                <a:solidFill>
                  <a:srgbClr val="000000"/>
                </a:solidFill>
              </a:rPr>
              <a:t>Hz, peak </a:t>
            </a:r>
            <a:r>
              <a:rPr lang="en-US" b="1" dirty="0" smtClean="0">
                <a:solidFill>
                  <a:srgbClr val="000000"/>
                </a:solidFill>
              </a:rPr>
              <a:t>~ 40 Hz</a:t>
            </a:r>
          </a:p>
          <a:p>
            <a:pPr marL="282575" indent="-282575"/>
            <a:r>
              <a:rPr lang="en-US" b="1" dirty="0" smtClean="0">
                <a:solidFill>
                  <a:srgbClr val="FF0505"/>
                </a:solidFill>
              </a:rPr>
              <a:t>Module placed in noisy area with </a:t>
            </a:r>
            <a:r>
              <a:rPr lang="en-US" b="1" dirty="0" err="1" smtClean="0">
                <a:solidFill>
                  <a:srgbClr val="FF0505"/>
                </a:solidFill>
              </a:rPr>
              <a:t>cryo</a:t>
            </a:r>
            <a:r>
              <a:rPr lang="en-US" b="1" dirty="0" smtClean="0">
                <a:solidFill>
                  <a:srgbClr val="FF0505"/>
                </a:solidFill>
              </a:rPr>
              <a:t>-pumps right next to it…</a:t>
            </a:r>
            <a:endParaRPr lang="en-US" dirty="0">
              <a:solidFill>
                <a:srgbClr val="FF050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0" y="3745468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1.6 K 			        1.8 K                                              2 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498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Microphonics Measurements (</a:t>
            </a:r>
            <a:r>
              <a:rPr lang="en-US" dirty="0" smtClean="0"/>
              <a:t>III)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 – High loaded Q cavity operation at CU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 descr="Screen Shot 2013-06-11 at 8.5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858000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990600"/>
            <a:ext cx="15876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At 1.8 K: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486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=&gt; No long, non-Gaussian tails at large </a:t>
            </a:r>
            <a:r>
              <a:rPr lang="en-US" sz="2800" b="1" dirty="0" err="1" smtClean="0">
                <a:solidFill>
                  <a:srgbClr val="008000"/>
                </a:solidFill>
              </a:rPr>
              <a:t>detunings</a:t>
            </a:r>
            <a:r>
              <a:rPr lang="en-US" sz="2800" b="1" dirty="0" smtClean="0">
                <a:solidFill>
                  <a:srgbClr val="008000"/>
                </a:solidFill>
              </a:rPr>
              <a:t> (large detuning events)! </a:t>
            </a: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67400" y="3810000"/>
            <a:ext cx="609600" cy="22860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05400" y="3733800"/>
            <a:ext cx="760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data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1752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505"/>
                </a:solidFill>
              </a:rPr>
              <a:t>Gaussian function</a:t>
            </a:r>
            <a:endParaRPr lang="en-US" sz="2400" b="1" dirty="0">
              <a:solidFill>
                <a:srgbClr val="FF0505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858000" y="2514600"/>
            <a:ext cx="304800" cy="1066800"/>
          </a:xfrm>
          <a:prstGeom prst="straightConnector1">
            <a:avLst/>
          </a:prstGeom>
          <a:ln w="28575" cmpd="sng">
            <a:solidFill>
              <a:srgbClr val="FF19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80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Microphonics Compensation (I)</a:t>
            </a:r>
            <a:endParaRPr lang="en-US" dirty="0"/>
          </a:p>
        </p:txBody>
      </p:sp>
      <p:pic>
        <p:nvPicPr>
          <p:cNvPr id="10" name="Picture 2" descr="\\.psf\Host\Users\mul2a\Documents\mydocs\research\ERL\ERLP\June_14_10\feedback_on_tuning_ange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362200"/>
            <a:ext cx="91440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4836" y="914400"/>
            <a:ext cx="8550564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ea typeface="ＭＳ Ｐゴシック" pitchFamily="1" charset="-128"/>
              </a:rPr>
              <a:t>Piezo</a:t>
            </a:r>
            <a:r>
              <a:rPr lang="en-US" sz="2400" b="1" dirty="0">
                <a:ea typeface="ＭＳ Ｐゴシック" pitchFamily="1" charset="-128"/>
              </a:rPr>
              <a:t> Feedback on Tuning Angle/Cavity Frequency:</a:t>
            </a:r>
          </a:p>
          <a:p>
            <a:pPr marL="800100" lvl="1" indent="-342900">
              <a:buFont typeface="Symbol"/>
              <a:buChar char="Þ"/>
              <a:defRPr/>
            </a:pPr>
            <a:r>
              <a:rPr lang="en-US" sz="2400" b="1" dirty="0" smtClean="0">
                <a:solidFill>
                  <a:srgbClr val="006600"/>
                </a:solidFill>
                <a:ea typeface="ＭＳ Ｐゴシック" pitchFamily="1" charset="-128"/>
                <a:sym typeface="Symbol"/>
              </a:rPr>
              <a:t>Reduced </a:t>
            </a:r>
            <a:r>
              <a:rPr lang="en-US" sz="2400" b="1" dirty="0" err="1">
                <a:solidFill>
                  <a:srgbClr val="006600"/>
                </a:solidFill>
                <a:ea typeface="ＭＳ Ｐゴシック" pitchFamily="1" charset="-128"/>
                <a:sym typeface="Symbol"/>
              </a:rPr>
              <a:t>rms</a:t>
            </a:r>
            <a:r>
              <a:rPr lang="en-US" sz="2400" b="1" dirty="0">
                <a:solidFill>
                  <a:srgbClr val="006600"/>
                </a:solidFill>
                <a:ea typeface="ＭＳ Ｐゴシック" pitchFamily="1" charset="-128"/>
                <a:sym typeface="Symbol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a typeface="ＭＳ Ｐゴシック" pitchFamily="1" charset="-128"/>
                <a:sym typeface="Symbol"/>
              </a:rPr>
              <a:t>microphonics</a:t>
            </a:r>
            <a:r>
              <a:rPr lang="en-US" sz="2400" b="1" dirty="0">
                <a:solidFill>
                  <a:srgbClr val="006600"/>
                </a:solidFill>
                <a:ea typeface="ＭＳ Ｐゴシック" pitchFamily="1" charset="-128"/>
                <a:sym typeface="Symbol"/>
              </a:rPr>
              <a:t> by up to 70</a:t>
            </a:r>
            <a:r>
              <a:rPr lang="en-US" sz="2400" b="1" dirty="0" smtClean="0">
                <a:solidFill>
                  <a:srgbClr val="006600"/>
                </a:solidFill>
                <a:ea typeface="ＭＳ Ｐゴシック" pitchFamily="1" charset="-128"/>
                <a:sym typeface="Symbol"/>
              </a:rPr>
              <a:t>% (ERL injector cavity with strong </a:t>
            </a:r>
            <a:r>
              <a:rPr lang="en-US" sz="2400" b="1" dirty="0" err="1" smtClean="0">
                <a:solidFill>
                  <a:srgbClr val="006600"/>
                </a:solidFill>
                <a:ea typeface="ＭＳ Ｐゴシック" pitchFamily="1" charset="-128"/>
                <a:sym typeface="Symbol"/>
              </a:rPr>
              <a:t>microphonics</a:t>
            </a:r>
            <a:r>
              <a:rPr lang="en-US" sz="2400" b="1" dirty="0" smtClean="0">
                <a:solidFill>
                  <a:srgbClr val="006600"/>
                </a:solidFill>
                <a:ea typeface="ＭＳ Ｐゴシック" pitchFamily="1" charset="-128"/>
                <a:sym typeface="Symbol"/>
              </a:rPr>
              <a:t>)!</a:t>
            </a:r>
          </a:p>
          <a:p>
            <a:pPr marL="800100" lvl="1" indent="-342900">
              <a:buFont typeface="Symbol"/>
              <a:buChar char="Þ"/>
              <a:defRPr/>
            </a:pPr>
            <a:r>
              <a:rPr lang="en-US" sz="2400" b="1" dirty="0" smtClean="0">
                <a:solidFill>
                  <a:srgbClr val="FF0000"/>
                </a:solidFill>
                <a:ea typeface="ＭＳ Ｐゴシック" pitchFamily="1" charset="-128"/>
                <a:sym typeface="Symbol"/>
              </a:rPr>
              <a:t>But: Does not always work that well…</a:t>
            </a:r>
            <a:endParaRPr lang="en-US" sz="2400" b="1" dirty="0">
              <a:solidFill>
                <a:srgbClr val="FF0000"/>
              </a:solidFill>
              <a:ea typeface="ＭＳ Ｐゴシック" pitchFamily="1" charset="-128"/>
              <a:sym typeface="Symbol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7772400" cy="365125"/>
          </a:xfrm>
        </p:spPr>
        <p:txBody>
          <a:bodyPr/>
          <a:lstStyle/>
          <a:p>
            <a:r>
              <a:rPr lang="en-US" dirty="0"/>
              <a:t>Matthias Liepe – High loaded Q cavity operation at CU – TTC Topical Meeting on CW-SRF 2013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457200" cy="365125"/>
          </a:xfrm>
        </p:spPr>
        <p:txBody>
          <a:bodyPr/>
          <a:lstStyle/>
          <a:p>
            <a:fld id="{516F0AC4-7BDD-44EF-9655-BB2819867F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Microphonics Compensation (II)</a:t>
            </a:r>
            <a:endParaRPr lang="en-US" dirty="0"/>
          </a:p>
        </p:txBody>
      </p:sp>
      <p:pic>
        <p:nvPicPr>
          <p:cNvPr id="7" name="Picture 9" descr="\\.psf\Host\Users\mul2a\Documents\mydocs\research\ERL\ERLP\June_14_10\df_histogra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01" y="1261872"/>
            <a:ext cx="9089601" cy="475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476500" y="2095500"/>
            <a:ext cx="41910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0" y="2667000"/>
            <a:ext cx="419100" cy="1905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1764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Feedback off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831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Feedback on</a:t>
            </a:r>
            <a:endParaRPr lang="en-US" b="1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7772400" cy="365125"/>
          </a:xfrm>
        </p:spPr>
        <p:txBody>
          <a:bodyPr/>
          <a:lstStyle/>
          <a:p>
            <a:r>
              <a:rPr lang="en-US" dirty="0"/>
              <a:t>Matthias Liepe – High loaded Q cavity operation at CU – TTC Topical Meeting on CW-SRF 2013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457200" cy="365125"/>
          </a:xfrm>
        </p:spPr>
        <p:txBody>
          <a:bodyPr/>
          <a:lstStyle/>
          <a:p>
            <a:fld id="{516F0AC4-7BDD-44EF-9655-BB2819867F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6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1524000"/>
            <a:ext cx="7162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PF Power</a:t>
            </a:r>
          </a:p>
          <a:p>
            <a:pPr marL="0" lvl="1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2763" lvl="1" indent="-512763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=&gt; Show stable and efficient operation of a 5kW RF power source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9549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831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Requirements for the Cornell ERL</a:t>
            </a: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High loaded Q cavity operation:</a:t>
            </a:r>
          </a:p>
          <a:p>
            <a:pPr lvl="1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Cavity turn on / field ramp up</a:t>
            </a:r>
          </a:p>
          <a:p>
            <a:pPr lvl="1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Frequency tuner and slow frequency control</a:t>
            </a:r>
          </a:p>
          <a:p>
            <a:pPr lvl="1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Microphonics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RF power</a:t>
            </a:r>
          </a:p>
          <a:p>
            <a:pPr lvl="1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LLRF and field stability</a:t>
            </a: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Conclusions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Liepe – High loaded Q cavity operation at CU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15200" cy="914400"/>
          </a:xfrm>
        </p:spPr>
        <p:txBody>
          <a:bodyPr/>
          <a:lstStyle/>
          <a:p>
            <a:r>
              <a:rPr lang="en-US" dirty="0" smtClean="0"/>
              <a:t>5 kW Solid State RF Amp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 – High loaded Q cavity operation at CU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2" descr="C:\Users\Vivian\Desktop\IMG_6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86" y="990600"/>
            <a:ext cx="346841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69" y="3581400"/>
            <a:ext cx="4518931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Screen Shot 2013-06-06 at 2.16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" y="5257800"/>
            <a:ext cx="4724400" cy="95924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876800" cy="3962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Many advantages: compact, modular design, good maintainability….</a:t>
            </a:r>
          </a:p>
          <a:p>
            <a:r>
              <a:rPr lang="en-US" sz="2400" dirty="0" smtClean="0"/>
              <a:t>Competitive cost (&lt;15$/W) for low power CW applications</a:t>
            </a:r>
          </a:p>
          <a:p>
            <a:r>
              <a:rPr lang="en-US" sz="2400" dirty="0" smtClean="0"/>
              <a:t>High overall system efficiency </a:t>
            </a:r>
          </a:p>
          <a:p>
            <a:r>
              <a:rPr lang="en-US" sz="2400" dirty="0" smtClean="0"/>
              <a:t>Good linearity</a:t>
            </a:r>
          </a:p>
          <a:p>
            <a:r>
              <a:rPr lang="en-US" sz="2400" dirty="0" smtClean="0"/>
              <a:t>Stable operation after initial problems with overheating of transistors (resolved) ; occasional trips likely due to overdriving the amp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065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447800"/>
            <a:ext cx="8001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LLRF and field stability</a:t>
            </a:r>
          </a:p>
          <a:p>
            <a:pPr marL="0" lvl="1"/>
            <a:endParaRPr lang="en-US" sz="4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28650" lvl="1" indent="-628650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=&gt; Show that high field stability can be achieved at high loaded Q even in the presence of strong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microphonics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9549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Matthias Liepe – High loaded Q cavity operation at CU – TTC Topical Meeting on CW-SRF 2013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1" cy="914400"/>
          </a:xfrm>
        </p:spPr>
        <p:txBody>
          <a:bodyPr>
            <a:normAutofit/>
          </a:bodyPr>
          <a:lstStyle/>
          <a:p>
            <a:r>
              <a:rPr lang="en-US" sz="4000" dirty="0"/>
              <a:t>Cornell</a:t>
            </a:r>
            <a:r>
              <a:rPr lang="ja-JP" altLang="en-US" sz="4000" dirty="0"/>
              <a:t>’</a:t>
            </a:r>
            <a:r>
              <a:rPr lang="en-US" sz="4000" dirty="0"/>
              <a:t>s RF Field Control System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12825"/>
            <a:ext cx="4438650" cy="5103813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2800" dirty="0"/>
              <a:t>Fast </a:t>
            </a:r>
            <a:r>
              <a:rPr lang="en-US" sz="2800" b="1" dirty="0"/>
              <a:t>digital</a:t>
            </a:r>
            <a:r>
              <a:rPr lang="en-US" sz="2800" dirty="0"/>
              <a:t> components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ym typeface="Symbol" charset="0"/>
              </a:rPr>
              <a:t>Low noise</a:t>
            </a:r>
            <a:r>
              <a:rPr lang="en-US" sz="2800" dirty="0">
                <a:sym typeface="Symbol" charset="0"/>
              </a:rPr>
              <a:t> field detection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ym typeface="Symbol" charset="0"/>
              </a:rPr>
              <a:t>Advanced and fast </a:t>
            </a:r>
            <a:r>
              <a:rPr lang="en-US" sz="2800" b="1" dirty="0">
                <a:sym typeface="Symbol" charset="0"/>
              </a:rPr>
              <a:t>feedback and </a:t>
            </a:r>
            <a:r>
              <a:rPr lang="en-US" sz="2800" b="1" dirty="0" err="1">
                <a:sym typeface="Symbol" charset="0"/>
              </a:rPr>
              <a:t>feedforward</a:t>
            </a:r>
            <a:r>
              <a:rPr lang="en-US" sz="2800" b="1" dirty="0">
                <a:sym typeface="Symbol" charset="0"/>
              </a:rPr>
              <a:t> control</a:t>
            </a:r>
            <a:r>
              <a:rPr lang="en-US" sz="2800" dirty="0">
                <a:sym typeface="Symbol" charset="0"/>
              </a:rPr>
              <a:t> loops 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ym typeface="Symbol" charset="0"/>
              </a:rPr>
              <a:t>Fast cavity frequency control (</a:t>
            </a:r>
            <a:r>
              <a:rPr lang="en-US" sz="2800" dirty="0" err="1">
                <a:sym typeface="Symbol" charset="0"/>
              </a:rPr>
              <a:t>piezo</a:t>
            </a:r>
            <a:r>
              <a:rPr lang="en-US" sz="2800" dirty="0">
                <a:sym typeface="Symbol" charset="0"/>
              </a:rPr>
              <a:t> cavity frequency tuner)</a:t>
            </a:r>
            <a:endParaRPr lang="en-US" sz="2800" dirty="0"/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/>
              <a:t>Designed in house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buFont typeface="Wingdings" charset="0"/>
              <a:buChar char="ð"/>
            </a:pPr>
            <a:r>
              <a:rPr lang="en-US" sz="2800" dirty="0">
                <a:sym typeface="Symbol" charset="0"/>
              </a:rPr>
              <a:t>Designed to deal with large amplitude and phase field </a:t>
            </a:r>
            <a:r>
              <a:rPr lang="en-US" sz="2800" dirty="0" smtClean="0">
                <a:sym typeface="Symbol" charset="0"/>
              </a:rPr>
              <a:t>perturbations (I-Q control)</a:t>
            </a:r>
            <a:endParaRPr lang="en-US" sz="2800" dirty="0">
              <a:sym typeface="Symbol" charset="0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buFont typeface="Wingdings" charset="0"/>
              <a:buNone/>
            </a:pPr>
            <a:endParaRPr lang="en-US" sz="2800" dirty="0">
              <a:sym typeface="Symbol" charset="0"/>
            </a:endParaRPr>
          </a:p>
          <a:p>
            <a:pPr marL="285750" indent="-285750" eaLnBrk="0" hangingPunct="0">
              <a:lnSpc>
                <a:spcPct val="90000"/>
              </a:lnSpc>
              <a:buFont typeface="Symbol" charset="0"/>
              <a:buNone/>
            </a:pPr>
            <a:endParaRPr lang="en-US" sz="2800" dirty="0">
              <a:sym typeface="Symbol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973138"/>
            <a:ext cx="45370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349" name="Rectangle 5"/>
          <p:cNvSpPr>
            <a:spLocks noChangeAspect="1" noChangeArrowheads="1"/>
          </p:cNvSpPr>
          <p:nvPr/>
        </p:nvSpPr>
        <p:spPr bwMode="auto">
          <a:xfrm>
            <a:off x="4883150" y="5635625"/>
            <a:ext cx="3975100" cy="4429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spect="1" noChangeArrowheads="1"/>
          </p:cNvSpPr>
          <p:nvPr/>
        </p:nvSpPr>
        <p:spPr bwMode="auto">
          <a:xfrm>
            <a:off x="6846888" y="5657850"/>
            <a:ext cx="18907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FF00"/>
                </a:solidFill>
                <a:latin typeface="Garamond" charset="0"/>
              </a:rPr>
              <a:t>Virtex II FPGA</a:t>
            </a:r>
          </a:p>
        </p:txBody>
      </p:sp>
      <p:sp>
        <p:nvSpPr>
          <p:cNvPr id="57351" name="Text Box 7"/>
          <p:cNvSpPr txBox="1">
            <a:spLocks noChangeAspect="1" noChangeArrowheads="1"/>
          </p:cNvSpPr>
          <p:nvPr/>
        </p:nvSpPr>
        <p:spPr bwMode="auto">
          <a:xfrm>
            <a:off x="5445125" y="5645150"/>
            <a:ext cx="665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FF00"/>
                </a:solidFill>
                <a:latin typeface="Garamond" charset="0"/>
              </a:rPr>
              <a:t>DSP</a:t>
            </a:r>
          </a:p>
        </p:txBody>
      </p: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3821113"/>
            <a:ext cx="3956050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3" name="Oval 9"/>
          <p:cNvSpPr>
            <a:spLocks noChangeAspect="1" noChangeArrowheads="1"/>
          </p:cNvSpPr>
          <p:nvPr/>
        </p:nvSpPr>
        <p:spPr bwMode="auto">
          <a:xfrm>
            <a:off x="5676900" y="4638675"/>
            <a:ext cx="549275" cy="446088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Aspect="1" noChangeShapeType="1"/>
          </p:cNvSpPr>
          <p:nvPr/>
        </p:nvSpPr>
        <p:spPr bwMode="auto">
          <a:xfrm flipH="1">
            <a:off x="5802313" y="5094288"/>
            <a:ext cx="131762" cy="6000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Oval 11"/>
          <p:cNvSpPr>
            <a:spLocks noChangeAspect="1" noChangeArrowheads="1"/>
          </p:cNvSpPr>
          <p:nvPr/>
        </p:nvSpPr>
        <p:spPr bwMode="auto">
          <a:xfrm>
            <a:off x="7177088" y="4406900"/>
            <a:ext cx="547687" cy="446088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/>
          <p:cNvSpPr>
            <a:spLocks noChangeAspect="1" noChangeShapeType="1"/>
          </p:cNvSpPr>
          <p:nvPr/>
        </p:nvSpPr>
        <p:spPr bwMode="auto">
          <a:xfrm>
            <a:off x="7461250" y="4881563"/>
            <a:ext cx="198438" cy="8080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17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76200"/>
            <a:ext cx="80772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Cornell LLRF Test at the JLAB ERL at Q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=1</a:t>
            </a:r>
            <a:r>
              <a:rPr lang="en-US" sz="3200" dirty="0">
                <a:sym typeface="Symbol"/>
              </a:rPr>
              <a:t>x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Cornell LLRF Test at the JLAB FEL</a:t>
            </a:r>
          </a:p>
        </p:txBody>
      </p:sp>
      <p:sp>
        <p:nvSpPr>
          <p:cNvPr id="6" name="Rectangle 96"/>
          <p:cNvSpPr txBox="1">
            <a:spLocks noChangeArrowheads="1"/>
          </p:cNvSpPr>
          <p:nvPr/>
        </p:nvSpPr>
        <p:spPr>
          <a:xfrm>
            <a:off x="0" y="1011238"/>
            <a:ext cx="4501356" cy="516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800" dirty="0" smtClean="0"/>
              <a:t>Operated 1.5 GHz JLAB ERL cavity with Cornell LLRF system with</a:t>
            </a:r>
          </a:p>
          <a:p>
            <a:pPr marL="685800" lvl="1" indent="-342900">
              <a:lnSpc>
                <a:spcPct val="90000"/>
              </a:lnSpc>
              <a:spcBef>
                <a:spcPct val="30000"/>
              </a:spcBef>
              <a:buFontTx/>
              <a:buChar char="-"/>
            </a:pPr>
            <a:r>
              <a:rPr lang="en-US" sz="2400" dirty="0" smtClean="0"/>
              <a:t>Q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</a:t>
            </a:r>
            <a:r>
              <a:rPr lang="en-US" sz="2400" dirty="0"/>
              <a:t>up to </a:t>
            </a:r>
            <a:r>
              <a:rPr lang="en-US" sz="2400" b="1" dirty="0">
                <a:solidFill>
                  <a:srgbClr val="008000"/>
                </a:solidFill>
              </a:rPr>
              <a:t>1.2·10</a:t>
            </a:r>
            <a:r>
              <a:rPr lang="en-US" sz="2400" b="1" baseline="30000" dirty="0">
                <a:solidFill>
                  <a:srgbClr val="008000"/>
                </a:solidFill>
              </a:rPr>
              <a:t>8</a:t>
            </a: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dirty="0"/>
              <a:t>(6 Hz half bandwidth</a:t>
            </a:r>
            <a:r>
              <a:rPr lang="en-US" sz="2400" dirty="0" smtClean="0"/>
              <a:t>)</a:t>
            </a:r>
          </a:p>
          <a:p>
            <a:pPr marL="685800" lvl="1" indent="-342900">
              <a:lnSpc>
                <a:spcPct val="90000"/>
              </a:lnSpc>
              <a:spcBef>
                <a:spcPct val="30000"/>
              </a:spcBef>
              <a:buFontTx/>
              <a:buChar char="-"/>
            </a:pPr>
            <a:r>
              <a:rPr lang="en-US" sz="2400" dirty="0" smtClean="0"/>
              <a:t>5 </a:t>
            </a:r>
            <a:r>
              <a:rPr lang="en-US" sz="2400" dirty="0"/>
              <a:t>mA energy recovered </a:t>
            </a:r>
            <a:r>
              <a:rPr lang="en-US" sz="2400" dirty="0" smtClean="0"/>
              <a:t>beam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Result:</a:t>
            </a:r>
          </a:p>
          <a:p>
            <a:pPr marL="628650" lvl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ð"/>
            </a:pPr>
            <a:r>
              <a:rPr lang="en-US" sz="2400" dirty="0" smtClean="0"/>
              <a:t>Excellent field stability</a:t>
            </a:r>
          </a:p>
          <a:p>
            <a:pPr marL="628650" lvl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ð"/>
            </a:pPr>
            <a:r>
              <a:rPr lang="en-US" sz="2400" dirty="0" smtClean="0"/>
              <a:t>Very efficient cavity operation (few 100 W)</a:t>
            </a:r>
          </a:p>
          <a:p>
            <a:pPr marL="628650" lvl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ð"/>
            </a:pPr>
            <a:r>
              <a:rPr lang="en-US" sz="2400" dirty="0" smtClean="0"/>
              <a:t>Very stable operation (no trips over hours of operation)</a:t>
            </a:r>
            <a:endParaRPr lang="en-US" sz="2400" dirty="0"/>
          </a:p>
        </p:txBody>
      </p: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4410075" y="3733800"/>
            <a:ext cx="4824413" cy="3086100"/>
            <a:chOff x="2778" y="2382"/>
            <a:chExt cx="3039" cy="1944"/>
          </a:xfrm>
        </p:grpSpPr>
        <p:sp>
          <p:nvSpPr>
            <p:cNvPr id="8" name="Rectangle 99"/>
            <p:cNvSpPr>
              <a:spLocks noChangeArrowheads="1"/>
            </p:cNvSpPr>
            <p:nvPr/>
          </p:nvSpPr>
          <p:spPr bwMode="auto">
            <a:xfrm>
              <a:off x="2778" y="2382"/>
              <a:ext cx="3006" cy="1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0"/>
            <p:cNvSpPr>
              <a:spLocks noChangeArrowheads="1"/>
            </p:cNvSpPr>
            <p:nvPr/>
          </p:nvSpPr>
          <p:spPr bwMode="auto">
            <a:xfrm>
              <a:off x="3291" y="2514"/>
              <a:ext cx="2424" cy="15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01"/>
            <p:cNvSpPr>
              <a:spLocks noChangeArrowheads="1"/>
            </p:cNvSpPr>
            <p:nvPr/>
          </p:nvSpPr>
          <p:spPr bwMode="auto">
            <a:xfrm>
              <a:off x="3291" y="2514"/>
              <a:ext cx="2424" cy="151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2"/>
            <p:cNvSpPr>
              <a:spLocks/>
            </p:cNvSpPr>
            <p:nvPr/>
          </p:nvSpPr>
          <p:spPr bwMode="auto">
            <a:xfrm>
              <a:off x="3291" y="2514"/>
              <a:ext cx="2424" cy="1511"/>
            </a:xfrm>
            <a:custGeom>
              <a:avLst/>
              <a:gdLst>
                <a:gd name="T0" fmla="*/ 0 w 433"/>
                <a:gd name="T1" fmla="*/ 332 h 332"/>
                <a:gd name="T2" fmla="*/ 433 w 433"/>
                <a:gd name="T3" fmla="*/ 332 h 332"/>
                <a:gd name="T4" fmla="*/ 433 w 433"/>
                <a:gd name="T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332">
                  <a:moveTo>
                    <a:pt x="0" y="332"/>
                  </a:moveTo>
                  <a:lnTo>
                    <a:pt x="433" y="332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3"/>
            <p:cNvSpPr>
              <a:spLocks noChangeShapeType="1"/>
            </p:cNvSpPr>
            <p:nvPr/>
          </p:nvSpPr>
          <p:spPr bwMode="auto">
            <a:xfrm flipV="1">
              <a:off x="3291" y="2514"/>
              <a:ext cx="1" cy="15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4"/>
            <p:cNvSpPr>
              <a:spLocks noChangeShapeType="1"/>
            </p:cNvSpPr>
            <p:nvPr/>
          </p:nvSpPr>
          <p:spPr bwMode="auto">
            <a:xfrm>
              <a:off x="3291" y="4025"/>
              <a:ext cx="24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5"/>
            <p:cNvSpPr>
              <a:spLocks noChangeShapeType="1"/>
            </p:cNvSpPr>
            <p:nvPr/>
          </p:nvSpPr>
          <p:spPr bwMode="auto">
            <a:xfrm flipV="1">
              <a:off x="3291" y="2514"/>
              <a:ext cx="1" cy="15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6"/>
            <p:cNvSpPr>
              <a:spLocks noChangeShapeType="1"/>
            </p:cNvSpPr>
            <p:nvPr/>
          </p:nvSpPr>
          <p:spPr bwMode="auto">
            <a:xfrm flipV="1">
              <a:off x="3291" y="400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7"/>
            <p:cNvSpPr>
              <a:spLocks noChangeShapeType="1"/>
            </p:cNvSpPr>
            <p:nvPr/>
          </p:nvSpPr>
          <p:spPr bwMode="auto">
            <a:xfrm>
              <a:off x="3291" y="251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08"/>
            <p:cNvSpPr>
              <a:spLocks noChangeArrowheads="1"/>
            </p:cNvSpPr>
            <p:nvPr/>
          </p:nvSpPr>
          <p:spPr bwMode="auto">
            <a:xfrm>
              <a:off x="3257" y="403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0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18" name="Line 109"/>
            <p:cNvSpPr>
              <a:spLocks noChangeShapeType="1"/>
            </p:cNvSpPr>
            <p:nvPr/>
          </p:nvSpPr>
          <p:spPr bwMode="auto">
            <a:xfrm flipV="1">
              <a:off x="3773" y="4003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10"/>
            <p:cNvSpPr>
              <a:spLocks noChangeShapeType="1"/>
            </p:cNvSpPr>
            <p:nvPr/>
          </p:nvSpPr>
          <p:spPr bwMode="auto">
            <a:xfrm>
              <a:off x="3773" y="2514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11"/>
            <p:cNvSpPr>
              <a:spLocks noChangeArrowheads="1"/>
            </p:cNvSpPr>
            <p:nvPr/>
          </p:nvSpPr>
          <p:spPr bwMode="auto">
            <a:xfrm>
              <a:off x="3683" y="4039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0.2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21" name="Line 112"/>
            <p:cNvSpPr>
              <a:spLocks noChangeShapeType="1"/>
            </p:cNvSpPr>
            <p:nvPr/>
          </p:nvSpPr>
          <p:spPr bwMode="auto">
            <a:xfrm flipV="1">
              <a:off x="4260" y="400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3"/>
            <p:cNvSpPr>
              <a:spLocks noChangeShapeType="1"/>
            </p:cNvSpPr>
            <p:nvPr/>
          </p:nvSpPr>
          <p:spPr bwMode="auto">
            <a:xfrm>
              <a:off x="4260" y="251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171" y="4039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0.4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24" name="Line 115"/>
            <p:cNvSpPr>
              <a:spLocks noChangeShapeType="1"/>
            </p:cNvSpPr>
            <p:nvPr/>
          </p:nvSpPr>
          <p:spPr bwMode="auto">
            <a:xfrm flipV="1">
              <a:off x="4742" y="4003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16"/>
            <p:cNvSpPr>
              <a:spLocks noChangeShapeType="1"/>
            </p:cNvSpPr>
            <p:nvPr/>
          </p:nvSpPr>
          <p:spPr bwMode="auto">
            <a:xfrm>
              <a:off x="4742" y="2514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117"/>
            <p:cNvSpPr>
              <a:spLocks noChangeArrowheads="1"/>
            </p:cNvSpPr>
            <p:nvPr/>
          </p:nvSpPr>
          <p:spPr bwMode="auto">
            <a:xfrm>
              <a:off x="4651" y="4039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0.6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 flipV="1">
              <a:off x="5228" y="400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5228" y="251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120"/>
            <p:cNvSpPr>
              <a:spLocks noChangeArrowheads="1"/>
            </p:cNvSpPr>
            <p:nvPr/>
          </p:nvSpPr>
          <p:spPr bwMode="auto">
            <a:xfrm>
              <a:off x="5139" y="4039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0.8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 flipV="1">
              <a:off x="5715" y="400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5715" y="251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123"/>
            <p:cNvSpPr>
              <a:spLocks noChangeArrowheads="1"/>
            </p:cNvSpPr>
            <p:nvPr/>
          </p:nvSpPr>
          <p:spPr bwMode="auto">
            <a:xfrm>
              <a:off x="5682" y="403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1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3291" y="402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 flipH="1">
              <a:off x="5687" y="402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126"/>
            <p:cNvSpPr>
              <a:spLocks noChangeArrowheads="1"/>
            </p:cNvSpPr>
            <p:nvPr/>
          </p:nvSpPr>
          <p:spPr bwMode="auto">
            <a:xfrm>
              <a:off x="3196" y="396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0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36" name="Line 127"/>
            <p:cNvSpPr>
              <a:spLocks noChangeShapeType="1"/>
            </p:cNvSpPr>
            <p:nvPr/>
          </p:nvSpPr>
          <p:spPr bwMode="auto">
            <a:xfrm>
              <a:off x="3291" y="372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28"/>
            <p:cNvSpPr>
              <a:spLocks noChangeShapeType="1"/>
            </p:cNvSpPr>
            <p:nvPr/>
          </p:nvSpPr>
          <p:spPr bwMode="auto">
            <a:xfrm flipH="1">
              <a:off x="5687" y="3721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129"/>
            <p:cNvSpPr>
              <a:spLocks noChangeArrowheads="1"/>
            </p:cNvSpPr>
            <p:nvPr/>
          </p:nvSpPr>
          <p:spPr bwMode="auto">
            <a:xfrm>
              <a:off x="3084" y="3661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0.2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39" name="Line 130"/>
            <p:cNvSpPr>
              <a:spLocks noChangeShapeType="1"/>
            </p:cNvSpPr>
            <p:nvPr/>
          </p:nvSpPr>
          <p:spPr bwMode="auto">
            <a:xfrm>
              <a:off x="3291" y="342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1"/>
            <p:cNvSpPr>
              <a:spLocks noChangeShapeType="1"/>
            </p:cNvSpPr>
            <p:nvPr/>
          </p:nvSpPr>
          <p:spPr bwMode="auto">
            <a:xfrm flipH="1">
              <a:off x="5687" y="3420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132"/>
            <p:cNvSpPr>
              <a:spLocks noChangeArrowheads="1"/>
            </p:cNvSpPr>
            <p:nvPr/>
          </p:nvSpPr>
          <p:spPr bwMode="auto">
            <a:xfrm>
              <a:off x="3084" y="3360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0.4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42" name="Line 133"/>
            <p:cNvSpPr>
              <a:spLocks noChangeShapeType="1"/>
            </p:cNvSpPr>
            <p:nvPr/>
          </p:nvSpPr>
          <p:spPr bwMode="auto">
            <a:xfrm>
              <a:off x="3291" y="311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4"/>
            <p:cNvSpPr>
              <a:spLocks noChangeShapeType="1"/>
            </p:cNvSpPr>
            <p:nvPr/>
          </p:nvSpPr>
          <p:spPr bwMode="auto">
            <a:xfrm flipH="1">
              <a:off x="5687" y="311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135"/>
            <p:cNvSpPr>
              <a:spLocks noChangeArrowheads="1"/>
            </p:cNvSpPr>
            <p:nvPr/>
          </p:nvSpPr>
          <p:spPr bwMode="auto">
            <a:xfrm>
              <a:off x="3084" y="3056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0.6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45" name="Line 136"/>
            <p:cNvSpPr>
              <a:spLocks noChangeShapeType="1"/>
            </p:cNvSpPr>
            <p:nvPr/>
          </p:nvSpPr>
          <p:spPr bwMode="auto">
            <a:xfrm>
              <a:off x="3291" y="281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37"/>
            <p:cNvSpPr>
              <a:spLocks noChangeShapeType="1"/>
            </p:cNvSpPr>
            <p:nvPr/>
          </p:nvSpPr>
          <p:spPr bwMode="auto">
            <a:xfrm flipH="1">
              <a:off x="5687" y="2814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138"/>
            <p:cNvSpPr>
              <a:spLocks noChangeArrowheads="1"/>
            </p:cNvSpPr>
            <p:nvPr/>
          </p:nvSpPr>
          <p:spPr bwMode="auto">
            <a:xfrm>
              <a:off x="3084" y="2755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0.8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48" name="Rectangle 139"/>
            <p:cNvSpPr>
              <a:spLocks noChangeArrowheads="1"/>
            </p:cNvSpPr>
            <p:nvPr/>
          </p:nvSpPr>
          <p:spPr bwMode="auto">
            <a:xfrm>
              <a:off x="3196" y="245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1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49" name="Freeform 140"/>
            <p:cNvSpPr>
              <a:spLocks/>
            </p:cNvSpPr>
            <p:nvPr/>
          </p:nvSpPr>
          <p:spPr bwMode="auto">
            <a:xfrm>
              <a:off x="3291" y="2514"/>
              <a:ext cx="2424" cy="1511"/>
            </a:xfrm>
            <a:custGeom>
              <a:avLst/>
              <a:gdLst>
                <a:gd name="T0" fmla="*/ 0 w 433"/>
                <a:gd name="T1" fmla="*/ 332 h 332"/>
                <a:gd name="T2" fmla="*/ 433 w 433"/>
                <a:gd name="T3" fmla="*/ 332 h 332"/>
                <a:gd name="T4" fmla="*/ 433 w 433"/>
                <a:gd name="T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332">
                  <a:moveTo>
                    <a:pt x="0" y="332"/>
                  </a:moveTo>
                  <a:lnTo>
                    <a:pt x="433" y="332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41"/>
            <p:cNvSpPr>
              <a:spLocks noChangeShapeType="1"/>
            </p:cNvSpPr>
            <p:nvPr/>
          </p:nvSpPr>
          <p:spPr bwMode="auto">
            <a:xfrm flipV="1">
              <a:off x="3291" y="2514"/>
              <a:ext cx="1" cy="15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42"/>
            <p:cNvSpPr>
              <a:spLocks/>
            </p:cNvSpPr>
            <p:nvPr/>
          </p:nvSpPr>
          <p:spPr bwMode="auto">
            <a:xfrm>
              <a:off x="3291" y="3515"/>
              <a:ext cx="174" cy="269"/>
            </a:xfrm>
            <a:custGeom>
              <a:avLst/>
              <a:gdLst>
                <a:gd name="T0" fmla="*/ 0 w 249"/>
                <a:gd name="T1" fmla="*/ 212 h 462"/>
                <a:gd name="T2" fmla="*/ 8 w 249"/>
                <a:gd name="T3" fmla="*/ 454 h 462"/>
                <a:gd name="T4" fmla="*/ 16 w 249"/>
                <a:gd name="T5" fmla="*/ 368 h 462"/>
                <a:gd name="T6" fmla="*/ 16 w 249"/>
                <a:gd name="T7" fmla="*/ 392 h 462"/>
                <a:gd name="T8" fmla="*/ 25 w 249"/>
                <a:gd name="T9" fmla="*/ 259 h 462"/>
                <a:gd name="T10" fmla="*/ 33 w 249"/>
                <a:gd name="T11" fmla="*/ 431 h 462"/>
                <a:gd name="T12" fmla="*/ 41 w 249"/>
                <a:gd name="T13" fmla="*/ 337 h 462"/>
                <a:gd name="T14" fmla="*/ 41 w 249"/>
                <a:gd name="T15" fmla="*/ 384 h 462"/>
                <a:gd name="T16" fmla="*/ 49 w 249"/>
                <a:gd name="T17" fmla="*/ 313 h 462"/>
                <a:gd name="T18" fmla="*/ 57 w 249"/>
                <a:gd name="T19" fmla="*/ 446 h 462"/>
                <a:gd name="T20" fmla="*/ 65 w 249"/>
                <a:gd name="T21" fmla="*/ 392 h 462"/>
                <a:gd name="T22" fmla="*/ 65 w 249"/>
                <a:gd name="T23" fmla="*/ 431 h 462"/>
                <a:gd name="T24" fmla="*/ 73 w 249"/>
                <a:gd name="T25" fmla="*/ 306 h 462"/>
                <a:gd name="T26" fmla="*/ 81 w 249"/>
                <a:gd name="T27" fmla="*/ 446 h 462"/>
                <a:gd name="T28" fmla="*/ 89 w 249"/>
                <a:gd name="T29" fmla="*/ 376 h 462"/>
                <a:gd name="T30" fmla="*/ 89 w 249"/>
                <a:gd name="T31" fmla="*/ 368 h 462"/>
                <a:gd name="T32" fmla="*/ 97 w 249"/>
                <a:gd name="T33" fmla="*/ 345 h 462"/>
                <a:gd name="T34" fmla="*/ 105 w 249"/>
                <a:gd name="T35" fmla="*/ 439 h 462"/>
                <a:gd name="T36" fmla="*/ 113 w 249"/>
                <a:gd name="T37" fmla="*/ 376 h 462"/>
                <a:gd name="T38" fmla="*/ 113 w 249"/>
                <a:gd name="T39" fmla="*/ 321 h 462"/>
                <a:gd name="T40" fmla="*/ 121 w 249"/>
                <a:gd name="T41" fmla="*/ 212 h 462"/>
                <a:gd name="T42" fmla="*/ 129 w 249"/>
                <a:gd name="T43" fmla="*/ 415 h 462"/>
                <a:gd name="T44" fmla="*/ 137 w 249"/>
                <a:gd name="T45" fmla="*/ 423 h 462"/>
                <a:gd name="T46" fmla="*/ 137 w 249"/>
                <a:gd name="T47" fmla="*/ 400 h 462"/>
                <a:gd name="T48" fmla="*/ 145 w 249"/>
                <a:gd name="T49" fmla="*/ 259 h 462"/>
                <a:gd name="T50" fmla="*/ 153 w 249"/>
                <a:gd name="T51" fmla="*/ 446 h 462"/>
                <a:gd name="T52" fmla="*/ 161 w 249"/>
                <a:gd name="T53" fmla="*/ 337 h 462"/>
                <a:gd name="T54" fmla="*/ 161 w 249"/>
                <a:gd name="T55" fmla="*/ 384 h 462"/>
                <a:gd name="T56" fmla="*/ 169 w 249"/>
                <a:gd name="T57" fmla="*/ 313 h 462"/>
                <a:gd name="T58" fmla="*/ 177 w 249"/>
                <a:gd name="T59" fmla="*/ 439 h 462"/>
                <a:gd name="T60" fmla="*/ 185 w 249"/>
                <a:gd name="T61" fmla="*/ 165 h 462"/>
                <a:gd name="T62" fmla="*/ 185 w 249"/>
                <a:gd name="T63" fmla="*/ 282 h 462"/>
                <a:gd name="T64" fmla="*/ 193 w 249"/>
                <a:gd name="T65" fmla="*/ 133 h 462"/>
                <a:gd name="T66" fmla="*/ 201 w 249"/>
                <a:gd name="T67" fmla="*/ 439 h 462"/>
                <a:gd name="T68" fmla="*/ 209 w 249"/>
                <a:gd name="T69" fmla="*/ 384 h 462"/>
                <a:gd name="T70" fmla="*/ 209 w 249"/>
                <a:gd name="T71" fmla="*/ 329 h 462"/>
                <a:gd name="T72" fmla="*/ 217 w 249"/>
                <a:gd name="T73" fmla="*/ 102 h 462"/>
                <a:gd name="T74" fmla="*/ 225 w 249"/>
                <a:gd name="T75" fmla="*/ 446 h 462"/>
                <a:gd name="T76" fmla="*/ 233 w 249"/>
                <a:gd name="T77" fmla="*/ 392 h 462"/>
                <a:gd name="T78" fmla="*/ 233 w 249"/>
                <a:gd name="T79" fmla="*/ 368 h 462"/>
                <a:gd name="T80" fmla="*/ 241 w 249"/>
                <a:gd name="T81" fmla="*/ 79 h 462"/>
                <a:gd name="T82" fmla="*/ 249 w 249"/>
                <a:gd name="T83" fmla="*/ 40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462">
                  <a:moveTo>
                    <a:pt x="0" y="392"/>
                  </a:moveTo>
                  <a:lnTo>
                    <a:pt x="0" y="446"/>
                  </a:lnTo>
                  <a:lnTo>
                    <a:pt x="0" y="212"/>
                  </a:lnTo>
                  <a:lnTo>
                    <a:pt x="0" y="384"/>
                  </a:lnTo>
                  <a:lnTo>
                    <a:pt x="8" y="392"/>
                  </a:lnTo>
                  <a:lnTo>
                    <a:pt x="8" y="454"/>
                  </a:lnTo>
                  <a:lnTo>
                    <a:pt x="8" y="274"/>
                  </a:lnTo>
                  <a:lnTo>
                    <a:pt x="8" y="407"/>
                  </a:lnTo>
                  <a:lnTo>
                    <a:pt x="16" y="368"/>
                  </a:lnTo>
                  <a:lnTo>
                    <a:pt x="16" y="454"/>
                  </a:lnTo>
                  <a:lnTo>
                    <a:pt x="16" y="321"/>
                  </a:lnTo>
                  <a:lnTo>
                    <a:pt x="16" y="392"/>
                  </a:lnTo>
                  <a:lnTo>
                    <a:pt x="25" y="384"/>
                  </a:lnTo>
                  <a:lnTo>
                    <a:pt x="25" y="431"/>
                  </a:lnTo>
                  <a:lnTo>
                    <a:pt x="25" y="259"/>
                  </a:lnTo>
                  <a:lnTo>
                    <a:pt x="25" y="321"/>
                  </a:lnTo>
                  <a:lnTo>
                    <a:pt x="33" y="329"/>
                  </a:lnTo>
                  <a:lnTo>
                    <a:pt x="33" y="431"/>
                  </a:lnTo>
                  <a:lnTo>
                    <a:pt x="33" y="32"/>
                  </a:lnTo>
                  <a:lnTo>
                    <a:pt x="33" y="313"/>
                  </a:lnTo>
                  <a:lnTo>
                    <a:pt x="41" y="337"/>
                  </a:lnTo>
                  <a:lnTo>
                    <a:pt x="41" y="431"/>
                  </a:lnTo>
                  <a:lnTo>
                    <a:pt x="41" y="227"/>
                  </a:lnTo>
                  <a:lnTo>
                    <a:pt x="41" y="384"/>
                  </a:lnTo>
                  <a:lnTo>
                    <a:pt x="49" y="407"/>
                  </a:lnTo>
                  <a:lnTo>
                    <a:pt x="49" y="439"/>
                  </a:lnTo>
                  <a:lnTo>
                    <a:pt x="49" y="313"/>
                  </a:lnTo>
                  <a:lnTo>
                    <a:pt x="49" y="376"/>
                  </a:lnTo>
                  <a:lnTo>
                    <a:pt x="57" y="400"/>
                  </a:lnTo>
                  <a:lnTo>
                    <a:pt x="57" y="446"/>
                  </a:lnTo>
                  <a:lnTo>
                    <a:pt x="57" y="337"/>
                  </a:lnTo>
                  <a:lnTo>
                    <a:pt x="57" y="423"/>
                  </a:lnTo>
                  <a:lnTo>
                    <a:pt x="65" y="392"/>
                  </a:lnTo>
                  <a:lnTo>
                    <a:pt x="65" y="462"/>
                  </a:lnTo>
                  <a:lnTo>
                    <a:pt x="65" y="306"/>
                  </a:lnTo>
                  <a:lnTo>
                    <a:pt x="65" y="431"/>
                  </a:lnTo>
                  <a:lnTo>
                    <a:pt x="73" y="431"/>
                  </a:lnTo>
                  <a:lnTo>
                    <a:pt x="73" y="446"/>
                  </a:lnTo>
                  <a:lnTo>
                    <a:pt x="73" y="306"/>
                  </a:lnTo>
                  <a:lnTo>
                    <a:pt x="73" y="400"/>
                  </a:lnTo>
                  <a:lnTo>
                    <a:pt x="81" y="392"/>
                  </a:lnTo>
                  <a:lnTo>
                    <a:pt x="81" y="446"/>
                  </a:lnTo>
                  <a:lnTo>
                    <a:pt x="81" y="306"/>
                  </a:lnTo>
                  <a:lnTo>
                    <a:pt x="81" y="376"/>
                  </a:lnTo>
                  <a:lnTo>
                    <a:pt x="89" y="376"/>
                  </a:lnTo>
                  <a:lnTo>
                    <a:pt x="89" y="439"/>
                  </a:lnTo>
                  <a:lnTo>
                    <a:pt x="89" y="313"/>
                  </a:lnTo>
                  <a:lnTo>
                    <a:pt x="89" y="368"/>
                  </a:lnTo>
                  <a:lnTo>
                    <a:pt x="97" y="392"/>
                  </a:lnTo>
                  <a:lnTo>
                    <a:pt x="97" y="454"/>
                  </a:lnTo>
                  <a:lnTo>
                    <a:pt x="97" y="345"/>
                  </a:lnTo>
                  <a:lnTo>
                    <a:pt x="97" y="415"/>
                  </a:lnTo>
                  <a:lnTo>
                    <a:pt x="105" y="431"/>
                  </a:lnTo>
                  <a:lnTo>
                    <a:pt x="105" y="439"/>
                  </a:lnTo>
                  <a:lnTo>
                    <a:pt x="105" y="298"/>
                  </a:lnTo>
                  <a:lnTo>
                    <a:pt x="105" y="392"/>
                  </a:lnTo>
                  <a:lnTo>
                    <a:pt x="113" y="376"/>
                  </a:lnTo>
                  <a:lnTo>
                    <a:pt x="113" y="431"/>
                  </a:lnTo>
                  <a:lnTo>
                    <a:pt x="113" y="180"/>
                  </a:lnTo>
                  <a:lnTo>
                    <a:pt x="113" y="321"/>
                  </a:lnTo>
                  <a:lnTo>
                    <a:pt x="121" y="321"/>
                  </a:lnTo>
                  <a:lnTo>
                    <a:pt x="121" y="415"/>
                  </a:lnTo>
                  <a:lnTo>
                    <a:pt x="121" y="212"/>
                  </a:lnTo>
                  <a:lnTo>
                    <a:pt x="121" y="266"/>
                  </a:lnTo>
                  <a:lnTo>
                    <a:pt x="129" y="274"/>
                  </a:lnTo>
                  <a:lnTo>
                    <a:pt x="129" y="415"/>
                  </a:lnTo>
                  <a:lnTo>
                    <a:pt x="129" y="243"/>
                  </a:lnTo>
                  <a:lnTo>
                    <a:pt x="129" y="407"/>
                  </a:lnTo>
                  <a:lnTo>
                    <a:pt x="137" y="423"/>
                  </a:lnTo>
                  <a:lnTo>
                    <a:pt x="137" y="454"/>
                  </a:lnTo>
                  <a:lnTo>
                    <a:pt x="137" y="337"/>
                  </a:lnTo>
                  <a:lnTo>
                    <a:pt x="137" y="400"/>
                  </a:lnTo>
                  <a:lnTo>
                    <a:pt x="145" y="376"/>
                  </a:lnTo>
                  <a:lnTo>
                    <a:pt x="145" y="446"/>
                  </a:lnTo>
                  <a:lnTo>
                    <a:pt x="145" y="259"/>
                  </a:lnTo>
                  <a:lnTo>
                    <a:pt x="145" y="298"/>
                  </a:lnTo>
                  <a:lnTo>
                    <a:pt x="153" y="298"/>
                  </a:lnTo>
                  <a:lnTo>
                    <a:pt x="153" y="446"/>
                  </a:lnTo>
                  <a:lnTo>
                    <a:pt x="153" y="235"/>
                  </a:lnTo>
                  <a:lnTo>
                    <a:pt x="153" y="368"/>
                  </a:lnTo>
                  <a:lnTo>
                    <a:pt x="161" y="337"/>
                  </a:lnTo>
                  <a:lnTo>
                    <a:pt x="161" y="446"/>
                  </a:lnTo>
                  <a:lnTo>
                    <a:pt x="161" y="282"/>
                  </a:lnTo>
                  <a:lnTo>
                    <a:pt x="161" y="384"/>
                  </a:lnTo>
                  <a:lnTo>
                    <a:pt x="169" y="376"/>
                  </a:lnTo>
                  <a:lnTo>
                    <a:pt x="169" y="454"/>
                  </a:lnTo>
                  <a:lnTo>
                    <a:pt x="169" y="313"/>
                  </a:lnTo>
                  <a:lnTo>
                    <a:pt x="169" y="376"/>
                  </a:lnTo>
                  <a:lnTo>
                    <a:pt x="177" y="384"/>
                  </a:lnTo>
                  <a:lnTo>
                    <a:pt x="177" y="439"/>
                  </a:lnTo>
                  <a:lnTo>
                    <a:pt x="177" y="102"/>
                  </a:lnTo>
                  <a:lnTo>
                    <a:pt x="177" y="196"/>
                  </a:lnTo>
                  <a:lnTo>
                    <a:pt x="185" y="165"/>
                  </a:lnTo>
                  <a:lnTo>
                    <a:pt x="185" y="392"/>
                  </a:lnTo>
                  <a:lnTo>
                    <a:pt x="185" y="0"/>
                  </a:lnTo>
                  <a:lnTo>
                    <a:pt x="185" y="282"/>
                  </a:lnTo>
                  <a:lnTo>
                    <a:pt x="193" y="298"/>
                  </a:lnTo>
                  <a:lnTo>
                    <a:pt x="193" y="415"/>
                  </a:lnTo>
                  <a:lnTo>
                    <a:pt x="193" y="133"/>
                  </a:lnTo>
                  <a:lnTo>
                    <a:pt x="193" y="353"/>
                  </a:lnTo>
                  <a:lnTo>
                    <a:pt x="201" y="345"/>
                  </a:lnTo>
                  <a:lnTo>
                    <a:pt x="201" y="439"/>
                  </a:lnTo>
                  <a:lnTo>
                    <a:pt x="201" y="266"/>
                  </a:lnTo>
                  <a:lnTo>
                    <a:pt x="201" y="392"/>
                  </a:lnTo>
                  <a:lnTo>
                    <a:pt x="209" y="384"/>
                  </a:lnTo>
                  <a:lnTo>
                    <a:pt x="209" y="446"/>
                  </a:lnTo>
                  <a:lnTo>
                    <a:pt x="209" y="266"/>
                  </a:lnTo>
                  <a:lnTo>
                    <a:pt x="209" y="329"/>
                  </a:lnTo>
                  <a:lnTo>
                    <a:pt x="217" y="368"/>
                  </a:lnTo>
                  <a:lnTo>
                    <a:pt x="217" y="439"/>
                  </a:lnTo>
                  <a:lnTo>
                    <a:pt x="217" y="102"/>
                  </a:lnTo>
                  <a:lnTo>
                    <a:pt x="217" y="392"/>
                  </a:lnTo>
                  <a:lnTo>
                    <a:pt x="225" y="415"/>
                  </a:lnTo>
                  <a:lnTo>
                    <a:pt x="225" y="446"/>
                  </a:lnTo>
                  <a:lnTo>
                    <a:pt x="225" y="251"/>
                  </a:lnTo>
                  <a:lnTo>
                    <a:pt x="225" y="407"/>
                  </a:lnTo>
                  <a:lnTo>
                    <a:pt x="233" y="392"/>
                  </a:lnTo>
                  <a:lnTo>
                    <a:pt x="233" y="446"/>
                  </a:lnTo>
                  <a:lnTo>
                    <a:pt x="233" y="298"/>
                  </a:lnTo>
                  <a:lnTo>
                    <a:pt x="233" y="368"/>
                  </a:lnTo>
                  <a:lnTo>
                    <a:pt x="241" y="321"/>
                  </a:lnTo>
                  <a:lnTo>
                    <a:pt x="241" y="407"/>
                  </a:lnTo>
                  <a:lnTo>
                    <a:pt x="241" y="79"/>
                  </a:lnTo>
                  <a:lnTo>
                    <a:pt x="241" y="149"/>
                  </a:lnTo>
                  <a:lnTo>
                    <a:pt x="249" y="173"/>
                  </a:lnTo>
                  <a:lnTo>
                    <a:pt x="249" y="400"/>
                  </a:lnTo>
                  <a:lnTo>
                    <a:pt x="249" y="8"/>
                  </a:lnTo>
                  <a:lnTo>
                    <a:pt x="249" y="5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43"/>
            <p:cNvSpPr>
              <a:spLocks/>
            </p:cNvSpPr>
            <p:nvPr/>
          </p:nvSpPr>
          <p:spPr bwMode="auto">
            <a:xfrm>
              <a:off x="3465" y="3511"/>
              <a:ext cx="179" cy="268"/>
            </a:xfrm>
            <a:custGeom>
              <a:avLst/>
              <a:gdLst>
                <a:gd name="T0" fmla="*/ 8 w 257"/>
                <a:gd name="T1" fmla="*/ 446 h 461"/>
                <a:gd name="T2" fmla="*/ 16 w 257"/>
                <a:gd name="T3" fmla="*/ 266 h 461"/>
                <a:gd name="T4" fmla="*/ 16 w 257"/>
                <a:gd name="T5" fmla="*/ 375 h 461"/>
                <a:gd name="T6" fmla="*/ 24 w 257"/>
                <a:gd name="T7" fmla="*/ 234 h 461"/>
                <a:gd name="T8" fmla="*/ 32 w 257"/>
                <a:gd name="T9" fmla="*/ 430 h 461"/>
                <a:gd name="T10" fmla="*/ 40 w 257"/>
                <a:gd name="T11" fmla="*/ 367 h 461"/>
                <a:gd name="T12" fmla="*/ 40 w 257"/>
                <a:gd name="T13" fmla="*/ 399 h 461"/>
                <a:gd name="T14" fmla="*/ 48 w 257"/>
                <a:gd name="T15" fmla="*/ 313 h 461"/>
                <a:gd name="T16" fmla="*/ 56 w 257"/>
                <a:gd name="T17" fmla="*/ 430 h 461"/>
                <a:gd name="T18" fmla="*/ 64 w 257"/>
                <a:gd name="T19" fmla="*/ 250 h 461"/>
                <a:gd name="T20" fmla="*/ 64 w 257"/>
                <a:gd name="T21" fmla="*/ 242 h 461"/>
                <a:gd name="T22" fmla="*/ 72 w 257"/>
                <a:gd name="T23" fmla="*/ 148 h 461"/>
                <a:gd name="T24" fmla="*/ 80 w 257"/>
                <a:gd name="T25" fmla="*/ 461 h 461"/>
                <a:gd name="T26" fmla="*/ 88 w 257"/>
                <a:gd name="T27" fmla="*/ 399 h 461"/>
                <a:gd name="T28" fmla="*/ 88 w 257"/>
                <a:gd name="T29" fmla="*/ 352 h 461"/>
                <a:gd name="T30" fmla="*/ 96 w 257"/>
                <a:gd name="T31" fmla="*/ 148 h 461"/>
                <a:gd name="T32" fmla="*/ 104 w 257"/>
                <a:gd name="T33" fmla="*/ 453 h 461"/>
                <a:gd name="T34" fmla="*/ 112 w 257"/>
                <a:gd name="T35" fmla="*/ 391 h 461"/>
                <a:gd name="T36" fmla="*/ 112 w 257"/>
                <a:gd name="T37" fmla="*/ 391 h 461"/>
                <a:gd name="T38" fmla="*/ 120 w 257"/>
                <a:gd name="T39" fmla="*/ 86 h 461"/>
                <a:gd name="T40" fmla="*/ 128 w 257"/>
                <a:gd name="T41" fmla="*/ 430 h 461"/>
                <a:gd name="T42" fmla="*/ 136 w 257"/>
                <a:gd name="T43" fmla="*/ 375 h 461"/>
                <a:gd name="T44" fmla="*/ 136 w 257"/>
                <a:gd name="T45" fmla="*/ 383 h 461"/>
                <a:gd name="T46" fmla="*/ 144 w 257"/>
                <a:gd name="T47" fmla="*/ 266 h 461"/>
                <a:gd name="T48" fmla="*/ 152 w 257"/>
                <a:gd name="T49" fmla="*/ 414 h 461"/>
                <a:gd name="T50" fmla="*/ 160 w 257"/>
                <a:gd name="T51" fmla="*/ 383 h 461"/>
                <a:gd name="T52" fmla="*/ 160 w 257"/>
                <a:gd name="T53" fmla="*/ 383 h 461"/>
                <a:gd name="T54" fmla="*/ 168 w 257"/>
                <a:gd name="T55" fmla="*/ 156 h 461"/>
                <a:gd name="T56" fmla="*/ 176 w 257"/>
                <a:gd name="T57" fmla="*/ 352 h 461"/>
                <a:gd name="T58" fmla="*/ 185 w 257"/>
                <a:gd name="T59" fmla="*/ 125 h 461"/>
                <a:gd name="T60" fmla="*/ 185 w 257"/>
                <a:gd name="T61" fmla="*/ 250 h 461"/>
                <a:gd name="T62" fmla="*/ 193 w 257"/>
                <a:gd name="T63" fmla="*/ 164 h 461"/>
                <a:gd name="T64" fmla="*/ 201 w 257"/>
                <a:gd name="T65" fmla="*/ 453 h 461"/>
                <a:gd name="T66" fmla="*/ 209 w 257"/>
                <a:gd name="T67" fmla="*/ 414 h 461"/>
                <a:gd name="T68" fmla="*/ 209 w 257"/>
                <a:gd name="T69" fmla="*/ 344 h 461"/>
                <a:gd name="T70" fmla="*/ 217 w 257"/>
                <a:gd name="T71" fmla="*/ 187 h 461"/>
                <a:gd name="T72" fmla="*/ 225 w 257"/>
                <a:gd name="T73" fmla="*/ 461 h 461"/>
                <a:gd name="T74" fmla="*/ 233 w 257"/>
                <a:gd name="T75" fmla="*/ 414 h 461"/>
                <a:gd name="T76" fmla="*/ 233 w 257"/>
                <a:gd name="T77" fmla="*/ 407 h 461"/>
                <a:gd name="T78" fmla="*/ 241 w 257"/>
                <a:gd name="T79" fmla="*/ 273 h 461"/>
                <a:gd name="T80" fmla="*/ 249 w 257"/>
                <a:gd name="T81" fmla="*/ 391 h 461"/>
                <a:gd name="T82" fmla="*/ 257 w 257"/>
                <a:gd name="T83" fmla="*/ 305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461">
                  <a:moveTo>
                    <a:pt x="0" y="62"/>
                  </a:moveTo>
                  <a:lnTo>
                    <a:pt x="8" y="70"/>
                  </a:lnTo>
                  <a:lnTo>
                    <a:pt x="8" y="446"/>
                  </a:lnTo>
                  <a:lnTo>
                    <a:pt x="8" y="39"/>
                  </a:lnTo>
                  <a:lnTo>
                    <a:pt x="8" y="289"/>
                  </a:lnTo>
                  <a:lnTo>
                    <a:pt x="16" y="266"/>
                  </a:lnTo>
                  <a:lnTo>
                    <a:pt x="16" y="446"/>
                  </a:lnTo>
                  <a:lnTo>
                    <a:pt x="16" y="273"/>
                  </a:lnTo>
                  <a:lnTo>
                    <a:pt x="16" y="375"/>
                  </a:lnTo>
                  <a:lnTo>
                    <a:pt x="24" y="407"/>
                  </a:lnTo>
                  <a:lnTo>
                    <a:pt x="24" y="438"/>
                  </a:lnTo>
                  <a:lnTo>
                    <a:pt x="24" y="234"/>
                  </a:lnTo>
                  <a:lnTo>
                    <a:pt x="24" y="391"/>
                  </a:lnTo>
                  <a:lnTo>
                    <a:pt x="32" y="399"/>
                  </a:lnTo>
                  <a:lnTo>
                    <a:pt x="32" y="430"/>
                  </a:lnTo>
                  <a:lnTo>
                    <a:pt x="32" y="78"/>
                  </a:lnTo>
                  <a:lnTo>
                    <a:pt x="32" y="352"/>
                  </a:lnTo>
                  <a:lnTo>
                    <a:pt x="40" y="367"/>
                  </a:lnTo>
                  <a:lnTo>
                    <a:pt x="40" y="453"/>
                  </a:lnTo>
                  <a:lnTo>
                    <a:pt x="40" y="227"/>
                  </a:lnTo>
                  <a:lnTo>
                    <a:pt x="40" y="399"/>
                  </a:lnTo>
                  <a:lnTo>
                    <a:pt x="48" y="407"/>
                  </a:lnTo>
                  <a:lnTo>
                    <a:pt x="48" y="461"/>
                  </a:lnTo>
                  <a:lnTo>
                    <a:pt x="48" y="313"/>
                  </a:lnTo>
                  <a:lnTo>
                    <a:pt x="48" y="367"/>
                  </a:lnTo>
                  <a:lnTo>
                    <a:pt x="56" y="375"/>
                  </a:lnTo>
                  <a:lnTo>
                    <a:pt x="56" y="430"/>
                  </a:lnTo>
                  <a:lnTo>
                    <a:pt x="56" y="172"/>
                  </a:lnTo>
                  <a:lnTo>
                    <a:pt x="56" y="273"/>
                  </a:lnTo>
                  <a:lnTo>
                    <a:pt x="64" y="250"/>
                  </a:lnTo>
                  <a:lnTo>
                    <a:pt x="64" y="391"/>
                  </a:lnTo>
                  <a:lnTo>
                    <a:pt x="64" y="86"/>
                  </a:lnTo>
                  <a:lnTo>
                    <a:pt x="64" y="242"/>
                  </a:lnTo>
                  <a:lnTo>
                    <a:pt x="72" y="273"/>
                  </a:lnTo>
                  <a:lnTo>
                    <a:pt x="72" y="430"/>
                  </a:lnTo>
                  <a:lnTo>
                    <a:pt x="72" y="148"/>
                  </a:lnTo>
                  <a:lnTo>
                    <a:pt x="72" y="375"/>
                  </a:lnTo>
                  <a:lnTo>
                    <a:pt x="80" y="407"/>
                  </a:lnTo>
                  <a:lnTo>
                    <a:pt x="80" y="461"/>
                  </a:lnTo>
                  <a:lnTo>
                    <a:pt x="80" y="320"/>
                  </a:lnTo>
                  <a:lnTo>
                    <a:pt x="80" y="375"/>
                  </a:lnTo>
                  <a:lnTo>
                    <a:pt x="88" y="399"/>
                  </a:lnTo>
                  <a:lnTo>
                    <a:pt x="88" y="438"/>
                  </a:lnTo>
                  <a:lnTo>
                    <a:pt x="88" y="242"/>
                  </a:lnTo>
                  <a:lnTo>
                    <a:pt x="88" y="352"/>
                  </a:lnTo>
                  <a:lnTo>
                    <a:pt x="96" y="352"/>
                  </a:lnTo>
                  <a:lnTo>
                    <a:pt x="96" y="438"/>
                  </a:lnTo>
                  <a:lnTo>
                    <a:pt x="96" y="148"/>
                  </a:lnTo>
                  <a:lnTo>
                    <a:pt x="96" y="391"/>
                  </a:lnTo>
                  <a:lnTo>
                    <a:pt x="104" y="375"/>
                  </a:lnTo>
                  <a:lnTo>
                    <a:pt x="104" y="453"/>
                  </a:lnTo>
                  <a:lnTo>
                    <a:pt x="104" y="258"/>
                  </a:lnTo>
                  <a:lnTo>
                    <a:pt x="104" y="430"/>
                  </a:lnTo>
                  <a:lnTo>
                    <a:pt x="112" y="391"/>
                  </a:lnTo>
                  <a:lnTo>
                    <a:pt x="112" y="446"/>
                  </a:lnTo>
                  <a:lnTo>
                    <a:pt x="112" y="93"/>
                  </a:lnTo>
                  <a:lnTo>
                    <a:pt x="112" y="391"/>
                  </a:lnTo>
                  <a:lnTo>
                    <a:pt x="120" y="399"/>
                  </a:lnTo>
                  <a:lnTo>
                    <a:pt x="120" y="422"/>
                  </a:lnTo>
                  <a:lnTo>
                    <a:pt x="120" y="86"/>
                  </a:lnTo>
                  <a:lnTo>
                    <a:pt x="120" y="320"/>
                  </a:lnTo>
                  <a:lnTo>
                    <a:pt x="128" y="305"/>
                  </a:lnTo>
                  <a:lnTo>
                    <a:pt x="128" y="430"/>
                  </a:lnTo>
                  <a:lnTo>
                    <a:pt x="128" y="227"/>
                  </a:lnTo>
                  <a:lnTo>
                    <a:pt x="128" y="336"/>
                  </a:lnTo>
                  <a:lnTo>
                    <a:pt x="136" y="375"/>
                  </a:lnTo>
                  <a:lnTo>
                    <a:pt x="136" y="461"/>
                  </a:lnTo>
                  <a:lnTo>
                    <a:pt x="136" y="328"/>
                  </a:lnTo>
                  <a:lnTo>
                    <a:pt x="136" y="383"/>
                  </a:lnTo>
                  <a:lnTo>
                    <a:pt x="144" y="414"/>
                  </a:lnTo>
                  <a:lnTo>
                    <a:pt x="144" y="430"/>
                  </a:lnTo>
                  <a:lnTo>
                    <a:pt x="144" y="266"/>
                  </a:lnTo>
                  <a:lnTo>
                    <a:pt x="144" y="344"/>
                  </a:lnTo>
                  <a:lnTo>
                    <a:pt x="152" y="352"/>
                  </a:lnTo>
                  <a:lnTo>
                    <a:pt x="152" y="414"/>
                  </a:lnTo>
                  <a:lnTo>
                    <a:pt x="152" y="125"/>
                  </a:lnTo>
                  <a:lnTo>
                    <a:pt x="152" y="352"/>
                  </a:lnTo>
                  <a:lnTo>
                    <a:pt x="160" y="383"/>
                  </a:lnTo>
                  <a:lnTo>
                    <a:pt x="160" y="453"/>
                  </a:lnTo>
                  <a:lnTo>
                    <a:pt x="160" y="258"/>
                  </a:lnTo>
                  <a:lnTo>
                    <a:pt x="160" y="383"/>
                  </a:lnTo>
                  <a:lnTo>
                    <a:pt x="168" y="407"/>
                  </a:lnTo>
                  <a:lnTo>
                    <a:pt x="168" y="453"/>
                  </a:lnTo>
                  <a:lnTo>
                    <a:pt x="168" y="156"/>
                  </a:lnTo>
                  <a:lnTo>
                    <a:pt x="168" y="313"/>
                  </a:lnTo>
                  <a:lnTo>
                    <a:pt x="176" y="320"/>
                  </a:lnTo>
                  <a:lnTo>
                    <a:pt x="176" y="352"/>
                  </a:lnTo>
                  <a:lnTo>
                    <a:pt x="176" y="0"/>
                  </a:lnTo>
                  <a:lnTo>
                    <a:pt x="176" y="125"/>
                  </a:lnTo>
                  <a:lnTo>
                    <a:pt x="185" y="125"/>
                  </a:lnTo>
                  <a:lnTo>
                    <a:pt x="185" y="313"/>
                  </a:lnTo>
                  <a:lnTo>
                    <a:pt x="185" y="23"/>
                  </a:lnTo>
                  <a:lnTo>
                    <a:pt x="185" y="250"/>
                  </a:lnTo>
                  <a:lnTo>
                    <a:pt x="193" y="227"/>
                  </a:lnTo>
                  <a:lnTo>
                    <a:pt x="193" y="414"/>
                  </a:lnTo>
                  <a:lnTo>
                    <a:pt x="193" y="164"/>
                  </a:lnTo>
                  <a:lnTo>
                    <a:pt x="193" y="399"/>
                  </a:lnTo>
                  <a:lnTo>
                    <a:pt x="201" y="383"/>
                  </a:lnTo>
                  <a:lnTo>
                    <a:pt x="201" y="453"/>
                  </a:lnTo>
                  <a:lnTo>
                    <a:pt x="201" y="297"/>
                  </a:lnTo>
                  <a:lnTo>
                    <a:pt x="201" y="399"/>
                  </a:lnTo>
                  <a:lnTo>
                    <a:pt x="209" y="414"/>
                  </a:lnTo>
                  <a:lnTo>
                    <a:pt x="209" y="438"/>
                  </a:lnTo>
                  <a:lnTo>
                    <a:pt x="209" y="234"/>
                  </a:lnTo>
                  <a:lnTo>
                    <a:pt x="209" y="344"/>
                  </a:lnTo>
                  <a:lnTo>
                    <a:pt x="217" y="344"/>
                  </a:lnTo>
                  <a:lnTo>
                    <a:pt x="217" y="367"/>
                  </a:lnTo>
                  <a:lnTo>
                    <a:pt x="217" y="187"/>
                  </a:lnTo>
                  <a:lnTo>
                    <a:pt x="217" y="344"/>
                  </a:lnTo>
                  <a:lnTo>
                    <a:pt x="225" y="328"/>
                  </a:lnTo>
                  <a:lnTo>
                    <a:pt x="225" y="461"/>
                  </a:lnTo>
                  <a:lnTo>
                    <a:pt x="225" y="305"/>
                  </a:lnTo>
                  <a:lnTo>
                    <a:pt x="225" y="422"/>
                  </a:lnTo>
                  <a:lnTo>
                    <a:pt x="233" y="414"/>
                  </a:lnTo>
                  <a:lnTo>
                    <a:pt x="233" y="446"/>
                  </a:lnTo>
                  <a:lnTo>
                    <a:pt x="233" y="360"/>
                  </a:lnTo>
                  <a:lnTo>
                    <a:pt x="233" y="407"/>
                  </a:lnTo>
                  <a:lnTo>
                    <a:pt x="241" y="391"/>
                  </a:lnTo>
                  <a:lnTo>
                    <a:pt x="241" y="414"/>
                  </a:lnTo>
                  <a:lnTo>
                    <a:pt x="241" y="273"/>
                  </a:lnTo>
                  <a:lnTo>
                    <a:pt x="241" y="305"/>
                  </a:lnTo>
                  <a:lnTo>
                    <a:pt x="249" y="313"/>
                  </a:lnTo>
                  <a:lnTo>
                    <a:pt x="249" y="391"/>
                  </a:lnTo>
                  <a:lnTo>
                    <a:pt x="249" y="109"/>
                  </a:lnTo>
                  <a:lnTo>
                    <a:pt x="249" y="320"/>
                  </a:lnTo>
                  <a:lnTo>
                    <a:pt x="257" y="305"/>
                  </a:lnTo>
                  <a:lnTo>
                    <a:pt x="257" y="430"/>
                  </a:lnTo>
                  <a:lnTo>
                    <a:pt x="257" y="26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44"/>
            <p:cNvSpPr>
              <a:spLocks/>
            </p:cNvSpPr>
            <p:nvPr/>
          </p:nvSpPr>
          <p:spPr bwMode="auto">
            <a:xfrm>
              <a:off x="3644" y="3270"/>
              <a:ext cx="179" cy="514"/>
            </a:xfrm>
            <a:custGeom>
              <a:avLst/>
              <a:gdLst>
                <a:gd name="T0" fmla="*/ 8 w 256"/>
                <a:gd name="T1" fmla="*/ 782 h 884"/>
                <a:gd name="T2" fmla="*/ 8 w 256"/>
                <a:gd name="T3" fmla="*/ 822 h 884"/>
                <a:gd name="T4" fmla="*/ 16 w 256"/>
                <a:gd name="T5" fmla="*/ 728 h 884"/>
                <a:gd name="T6" fmla="*/ 24 w 256"/>
                <a:gd name="T7" fmla="*/ 861 h 884"/>
                <a:gd name="T8" fmla="*/ 32 w 256"/>
                <a:gd name="T9" fmla="*/ 814 h 884"/>
                <a:gd name="T10" fmla="*/ 32 w 256"/>
                <a:gd name="T11" fmla="*/ 814 h 884"/>
                <a:gd name="T12" fmla="*/ 40 w 256"/>
                <a:gd name="T13" fmla="*/ 759 h 884"/>
                <a:gd name="T14" fmla="*/ 48 w 256"/>
                <a:gd name="T15" fmla="*/ 876 h 884"/>
                <a:gd name="T16" fmla="*/ 56 w 256"/>
                <a:gd name="T17" fmla="*/ 790 h 884"/>
                <a:gd name="T18" fmla="*/ 56 w 256"/>
                <a:gd name="T19" fmla="*/ 861 h 884"/>
                <a:gd name="T20" fmla="*/ 64 w 256"/>
                <a:gd name="T21" fmla="*/ 728 h 884"/>
                <a:gd name="T22" fmla="*/ 72 w 256"/>
                <a:gd name="T23" fmla="*/ 743 h 884"/>
                <a:gd name="T24" fmla="*/ 80 w 256"/>
                <a:gd name="T25" fmla="*/ 868 h 884"/>
                <a:gd name="T26" fmla="*/ 88 w 256"/>
                <a:gd name="T27" fmla="*/ 782 h 884"/>
                <a:gd name="T28" fmla="*/ 88 w 256"/>
                <a:gd name="T29" fmla="*/ 704 h 884"/>
                <a:gd name="T30" fmla="*/ 96 w 256"/>
                <a:gd name="T31" fmla="*/ 375 h 884"/>
                <a:gd name="T32" fmla="*/ 104 w 256"/>
                <a:gd name="T33" fmla="*/ 845 h 884"/>
                <a:gd name="T34" fmla="*/ 112 w 256"/>
                <a:gd name="T35" fmla="*/ 829 h 884"/>
                <a:gd name="T36" fmla="*/ 112 w 256"/>
                <a:gd name="T37" fmla="*/ 712 h 884"/>
                <a:gd name="T38" fmla="*/ 120 w 256"/>
                <a:gd name="T39" fmla="*/ 399 h 884"/>
                <a:gd name="T40" fmla="*/ 128 w 256"/>
                <a:gd name="T41" fmla="*/ 829 h 884"/>
                <a:gd name="T42" fmla="*/ 136 w 256"/>
                <a:gd name="T43" fmla="*/ 493 h 884"/>
                <a:gd name="T44" fmla="*/ 136 w 256"/>
                <a:gd name="T45" fmla="*/ 822 h 884"/>
                <a:gd name="T46" fmla="*/ 144 w 256"/>
                <a:gd name="T47" fmla="*/ 344 h 884"/>
                <a:gd name="T48" fmla="*/ 152 w 256"/>
                <a:gd name="T49" fmla="*/ 837 h 884"/>
                <a:gd name="T50" fmla="*/ 160 w 256"/>
                <a:gd name="T51" fmla="*/ 688 h 884"/>
                <a:gd name="T52" fmla="*/ 160 w 256"/>
                <a:gd name="T53" fmla="*/ 688 h 884"/>
                <a:gd name="T54" fmla="*/ 168 w 256"/>
                <a:gd name="T55" fmla="*/ 446 h 884"/>
                <a:gd name="T56" fmla="*/ 176 w 256"/>
                <a:gd name="T57" fmla="*/ 884 h 884"/>
                <a:gd name="T58" fmla="*/ 184 w 256"/>
                <a:gd name="T59" fmla="*/ 704 h 884"/>
                <a:gd name="T60" fmla="*/ 184 w 256"/>
                <a:gd name="T61" fmla="*/ 571 h 884"/>
                <a:gd name="T62" fmla="*/ 192 w 256"/>
                <a:gd name="T63" fmla="*/ 352 h 884"/>
                <a:gd name="T64" fmla="*/ 200 w 256"/>
                <a:gd name="T65" fmla="*/ 861 h 884"/>
                <a:gd name="T66" fmla="*/ 208 w 256"/>
                <a:gd name="T67" fmla="*/ 775 h 884"/>
                <a:gd name="T68" fmla="*/ 208 w 256"/>
                <a:gd name="T69" fmla="*/ 775 h 884"/>
                <a:gd name="T70" fmla="*/ 216 w 256"/>
                <a:gd name="T71" fmla="*/ 469 h 884"/>
                <a:gd name="T72" fmla="*/ 224 w 256"/>
                <a:gd name="T73" fmla="*/ 328 h 884"/>
                <a:gd name="T74" fmla="*/ 232 w 256"/>
                <a:gd name="T75" fmla="*/ 845 h 884"/>
                <a:gd name="T76" fmla="*/ 240 w 256"/>
                <a:gd name="T77" fmla="*/ 743 h 884"/>
                <a:gd name="T78" fmla="*/ 240 w 256"/>
                <a:gd name="T79" fmla="*/ 845 h 884"/>
                <a:gd name="T80" fmla="*/ 248 w 256"/>
                <a:gd name="T81" fmla="*/ 649 h 884"/>
                <a:gd name="T82" fmla="*/ 256 w 256"/>
                <a:gd name="T83" fmla="*/ 86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884">
                  <a:moveTo>
                    <a:pt x="0" y="681"/>
                  </a:moveTo>
                  <a:lnTo>
                    <a:pt x="0" y="790"/>
                  </a:lnTo>
                  <a:lnTo>
                    <a:pt x="8" y="782"/>
                  </a:lnTo>
                  <a:lnTo>
                    <a:pt x="8" y="861"/>
                  </a:lnTo>
                  <a:lnTo>
                    <a:pt x="8" y="712"/>
                  </a:lnTo>
                  <a:lnTo>
                    <a:pt x="8" y="822"/>
                  </a:lnTo>
                  <a:lnTo>
                    <a:pt x="16" y="806"/>
                  </a:lnTo>
                  <a:lnTo>
                    <a:pt x="16" y="868"/>
                  </a:lnTo>
                  <a:lnTo>
                    <a:pt x="16" y="728"/>
                  </a:lnTo>
                  <a:lnTo>
                    <a:pt x="16" y="829"/>
                  </a:lnTo>
                  <a:lnTo>
                    <a:pt x="24" y="822"/>
                  </a:lnTo>
                  <a:lnTo>
                    <a:pt x="24" y="861"/>
                  </a:lnTo>
                  <a:lnTo>
                    <a:pt x="24" y="743"/>
                  </a:lnTo>
                  <a:lnTo>
                    <a:pt x="24" y="829"/>
                  </a:lnTo>
                  <a:lnTo>
                    <a:pt x="32" y="814"/>
                  </a:lnTo>
                  <a:lnTo>
                    <a:pt x="32" y="868"/>
                  </a:lnTo>
                  <a:lnTo>
                    <a:pt x="32" y="720"/>
                  </a:lnTo>
                  <a:lnTo>
                    <a:pt x="32" y="814"/>
                  </a:lnTo>
                  <a:lnTo>
                    <a:pt x="40" y="822"/>
                  </a:lnTo>
                  <a:lnTo>
                    <a:pt x="40" y="861"/>
                  </a:lnTo>
                  <a:lnTo>
                    <a:pt x="40" y="759"/>
                  </a:lnTo>
                  <a:lnTo>
                    <a:pt x="40" y="837"/>
                  </a:lnTo>
                  <a:lnTo>
                    <a:pt x="48" y="845"/>
                  </a:lnTo>
                  <a:lnTo>
                    <a:pt x="48" y="876"/>
                  </a:lnTo>
                  <a:lnTo>
                    <a:pt x="48" y="775"/>
                  </a:lnTo>
                  <a:lnTo>
                    <a:pt x="48" y="814"/>
                  </a:lnTo>
                  <a:lnTo>
                    <a:pt x="56" y="790"/>
                  </a:lnTo>
                  <a:lnTo>
                    <a:pt x="56" y="868"/>
                  </a:lnTo>
                  <a:lnTo>
                    <a:pt x="56" y="735"/>
                  </a:lnTo>
                  <a:lnTo>
                    <a:pt x="56" y="861"/>
                  </a:lnTo>
                  <a:lnTo>
                    <a:pt x="64" y="853"/>
                  </a:lnTo>
                  <a:lnTo>
                    <a:pt x="64" y="884"/>
                  </a:lnTo>
                  <a:lnTo>
                    <a:pt x="64" y="728"/>
                  </a:lnTo>
                  <a:lnTo>
                    <a:pt x="64" y="861"/>
                  </a:lnTo>
                  <a:lnTo>
                    <a:pt x="72" y="845"/>
                  </a:lnTo>
                  <a:lnTo>
                    <a:pt x="72" y="743"/>
                  </a:lnTo>
                  <a:lnTo>
                    <a:pt x="72" y="822"/>
                  </a:lnTo>
                  <a:lnTo>
                    <a:pt x="80" y="814"/>
                  </a:lnTo>
                  <a:lnTo>
                    <a:pt x="80" y="868"/>
                  </a:lnTo>
                  <a:lnTo>
                    <a:pt x="80" y="649"/>
                  </a:lnTo>
                  <a:lnTo>
                    <a:pt x="80" y="767"/>
                  </a:lnTo>
                  <a:lnTo>
                    <a:pt x="88" y="782"/>
                  </a:lnTo>
                  <a:lnTo>
                    <a:pt x="88" y="829"/>
                  </a:lnTo>
                  <a:lnTo>
                    <a:pt x="88" y="493"/>
                  </a:lnTo>
                  <a:lnTo>
                    <a:pt x="88" y="704"/>
                  </a:lnTo>
                  <a:lnTo>
                    <a:pt x="96" y="735"/>
                  </a:lnTo>
                  <a:lnTo>
                    <a:pt x="96" y="782"/>
                  </a:lnTo>
                  <a:lnTo>
                    <a:pt x="96" y="375"/>
                  </a:lnTo>
                  <a:lnTo>
                    <a:pt x="96" y="704"/>
                  </a:lnTo>
                  <a:lnTo>
                    <a:pt x="104" y="688"/>
                  </a:lnTo>
                  <a:lnTo>
                    <a:pt x="104" y="845"/>
                  </a:lnTo>
                  <a:lnTo>
                    <a:pt x="104" y="595"/>
                  </a:lnTo>
                  <a:lnTo>
                    <a:pt x="104" y="790"/>
                  </a:lnTo>
                  <a:lnTo>
                    <a:pt x="112" y="829"/>
                  </a:lnTo>
                  <a:lnTo>
                    <a:pt x="112" y="868"/>
                  </a:lnTo>
                  <a:lnTo>
                    <a:pt x="112" y="673"/>
                  </a:lnTo>
                  <a:lnTo>
                    <a:pt x="112" y="712"/>
                  </a:lnTo>
                  <a:lnTo>
                    <a:pt x="120" y="720"/>
                  </a:lnTo>
                  <a:lnTo>
                    <a:pt x="120" y="845"/>
                  </a:lnTo>
                  <a:lnTo>
                    <a:pt x="120" y="399"/>
                  </a:lnTo>
                  <a:lnTo>
                    <a:pt x="120" y="415"/>
                  </a:lnTo>
                  <a:lnTo>
                    <a:pt x="128" y="501"/>
                  </a:lnTo>
                  <a:lnTo>
                    <a:pt x="128" y="829"/>
                  </a:lnTo>
                  <a:lnTo>
                    <a:pt x="128" y="313"/>
                  </a:lnTo>
                  <a:lnTo>
                    <a:pt x="128" y="548"/>
                  </a:lnTo>
                  <a:lnTo>
                    <a:pt x="136" y="493"/>
                  </a:lnTo>
                  <a:lnTo>
                    <a:pt x="136" y="876"/>
                  </a:lnTo>
                  <a:lnTo>
                    <a:pt x="136" y="477"/>
                  </a:lnTo>
                  <a:lnTo>
                    <a:pt x="136" y="822"/>
                  </a:lnTo>
                  <a:lnTo>
                    <a:pt x="144" y="868"/>
                  </a:lnTo>
                  <a:lnTo>
                    <a:pt x="144" y="884"/>
                  </a:lnTo>
                  <a:lnTo>
                    <a:pt x="144" y="344"/>
                  </a:lnTo>
                  <a:lnTo>
                    <a:pt x="144" y="814"/>
                  </a:lnTo>
                  <a:lnTo>
                    <a:pt x="152" y="822"/>
                  </a:lnTo>
                  <a:lnTo>
                    <a:pt x="152" y="837"/>
                  </a:lnTo>
                  <a:lnTo>
                    <a:pt x="152" y="70"/>
                  </a:lnTo>
                  <a:lnTo>
                    <a:pt x="152" y="688"/>
                  </a:lnTo>
                  <a:lnTo>
                    <a:pt x="160" y="688"/>
                  </a:lnTo>
                  <a:lnTo>
                    <a:pt x="160" y="790"/>
                  </a:lnTo>
                  <a:lnTo>
                    <a:pt x="160" y="0"/>
                  </a:lnTo>
                  <a:lnTo>
                    <a:pt x="160" y="688"/>
                  </a:lnTo>
                  <a:lnTo>
                    <a:pt x="168" y="649"/>
                  </a:lnTo>
                  <a:lnTo>
                    <a:pt x="168" y="837"/>
                  </a:lnTo>
                  <a:lnTo>
                    <a:pt x="168" y="446"/>
                  </a:lnTo>
                  <a:lnTo>
                    <a:pt x="168" y="782"/>
                  </a:lnTo>
                  <a:lnTo>
                    <a:pt x="176" y="782"/>
                  </a:lnTo>
                  <a:lnTo>
                    <a:pt x="176" y="884"/>
                  </a:lnTo>
                  <a:lnTo>
                    <a:pt x="176" y="642"/>
                  </a:lnTo>
                  <a:lnTo>
                    <a:pt x="176" y="704"/>
                  </a:lnTo>
                  <a:lnTo>
                    <a:pt x="184" y="704"/>
                  </a:lnTo>
                  <a:lnTo>
                    <a:pt x="184" y="861"/>
                  </a:lnTo>
                  <a:lnTo>
                    <a:pt x="184" y="250"/>
                  </a:lnTo>
                  <a:lnTo>
                    <a:pt x="184" y="571"/>
                  </a:lnTo>
                  <a:lnTo>
                    <a:pt x="192" y="595"/>
                  </a:lnTo>
                  <a:lnTo>
                    <a:pt x="192" y="798"/>
                  </a:lnTo>
                  <a:lnTo>
                    <a:pt x="192" y="352"/>
                  </a:lnTo>
                  <a:lnTo>
                    <a:pt x="192" y="790"/>
                  </a:lnTo>
                  <a:lnTo>
                    <a:pt x="200" y="790"/>
                  </a:lnTo>
                  <a:lnTo>
                    <a:pt x="200" y="861"/>
                  </a:lnTo>
                  <a:lnTo>
                    <a:pt x="200" y="618"/>
                  </a:lnTo>
                  <a:lnTo>
                    <a:pt x="200" y="775"/>
                  </a:lnTo>
                  <a:lnTo>
                    <a:pt x="208" y="775"/>
                  </a:lnTo>
                  <a:lnTo>
                    <a:pt x="208" y="876"/>
                  </a:lnTo>
                  <a:lnTo>
                    <a:pt x="208" y="602"/>
                  </a:lnTo>
                  <a:lnTo>
                    <a:pt x="208" y="775"/>
                  </a:lnTo>
                  <a:lnTo>
                    <a:pt x="216" y="775"/>
                  </a:lnTo>
                  <a:lnTo>
                    <a:pt x="216" y="853"/>
                  </a:lnTo>
                  <a:lnTo>
                    <a:pt x="216" y="469"/>
                  </a:lnTo>
                  <a:lnTo>
                    <a:pt x="224" y="422"/>
                  </a:lnTo>
                  <a:lnTo>
                    <a:pt x="224" y="751"/>
                  </a:lnTo>
                  <a:lnTo>
                    <a:pt x="224" y="328"/>
                  </a:lnTo>
                  <a:lnTo>
                    <a:pt x="224" y="555"/>
                  </a:lnTo>
                  <a:lnTo>
                    <a:pt x="232" y="524"/>
                  </a:lnTo>
                  <a:lnTo>
                    <a:pt x="232" y="845"/>
                  </a:lnTo>
                  <a:lnTo>
                    <a:pt x="232" y="462"/>
                  </a:lnTo>
                  <a:lnTo>
                    <a:pt x="232" y="767"/>
                  </a:lnTo>
                  <a:lnTo>
                    <a:pt x="240" y="743"/>
                  </a:lnTo>
                  <a:lnTo>
                    <a:pt x="240" y="868"/>
                  </a:lnTo>
                  <a:lnTo>
                    <a:pt x="240" y="696"/>
                  </a:lnTo>
                  <a:lnTo>
                    <a:pt x="240" y="845"/>
                  </a:lnTo>
                  <a:lnTo>
                    <a:pt x="248" y="837"/>
                  </a:lnTo>
                  <a:lnTo>
                    <a:pt x="248" y="861"/>
                  </a:lnTo>
                  <a:lnTo>
                    <a:pt x="248" y="649"/>
                  </a:lnTo>
                  <a:lnTo>
                    <a:pt x="248" y="822"/>
                  </a:lnTo>
                  <a:lnTo>
                    <a:pt x="256" y="798"/>
                  </a:lnTo>
                  <a:lnTo>
                    <a:pt x="256" y="868"/>
                  </a:lnTo>
                  <a:lnTo>
                    <a:pt x="256" y="681"/>
                  </a:lnTo>
                  <a:lnTo>
                    <a:pt x="256" y="83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45"/>
            <p:cNvSpPr>
              <a:spLocks/>
            </p:cNvSpPr>
            <p:nvPr/>
          </p:nvSpPr>
          <p:spPr bwMode="auto">
            <a:xfrm>
              <a:off x="3823" y="3634"/>
              <a:ext cx="185" cy="150"/>
            </a:xfrm>
            <a:custGeom>
              <a:avLst/>
              <a:gdLst>
                <a:gd name="T0" fmla="*/ 8 w 265"/>
                <a:gd name="T1" fmla="*/ 242 h 258"/>
                <a:gd name="T2" fmla="*/ 16 w 265"/>
                <a:gd name="T3" fmla="*/ 196 h 258"/>
                <a:gd name="T4" fmla="*/ 16 w 265"/>
                <a:gd name="T5" fmla="*/ 156 h 258"/>
                <a:gd name="T6" fmla="*/ 24 w 265"/>
                <a:gd name="T7" fmla="*/ 23 h 258"/>
                <a:gd name="T8" fmla="*/ 32 w 265"/>
                <a:gd name="T9" fmla="*/ 31 h 258"/>
                <a:gd name="T10" fmla="*/ 40 w 265"/>
                <a:gd name="T11" fmla="*/ 250 h 258"/>
                <a:gd name="T12" fmla="*/ 48 w 265"/>
                <a:gd name="T13" fmla="*/ 172 h 258"/>
                <a:gd name="T14" fmla="*/ 48 w 265"/>
                <a:gd name="T15" fmla="*/ 196 h 258"/>
                <a:gd name="T16" fmla="*/ 56 w 265"/>
                <a:gd name="T17" fmla="*/ 102 h 258"/>
                <a:gd name="T18" fmla="*/ 64 w 265"/>
                <a:gd name="T19" fmla="*/ 258 h 258"/>
                <a:gd name="T20" fmla="*/ 72 w 265"/>
                <a:gd name="T21" fmla="*/ 172 h 258"/>
                <a:gd name="T22" fmla="*/ 72 w 265"/>
                <a:gd name="T23" fmla="*/ 125 h 258"/>
                <a:gd name="T24" fmla="*/ 81 w 265"/>
                <a:gd name="T25" fmla="*/ 62 h 258"/>
                <a:gd name="T26" fmla="*/ 89 w 265"/>
                <a:gd name="T27" fmla="*/ 227 h 258"/>
                <a:gd name="T28" fmla="*/ 97 w 265"/>
                <a:gd name="T29" fmla="*/ 156 h 258"/>
                <a:gd name="T30" fmla="*/ 97 w 265"/>
                <a:gd name="T31" fmla="*/ 203 h 258"/>
                <a:gd name="T32" fmla="*/ 105 w 265"/>
                <a:gd name="T33" fmla="*/ 133 h 258"/>
                <a:gd name="T34" fmla="*/ 113 w 265"/>
                <a:gd name="T35" fmla="*/ 242 h 258"/>
                <a:gd name="T36" fmla="*/ 121 w 265"/>
                <a:gd name="T37" fmla="*/ 164 h 258"/>
                <a:gd name="T38" fmla="*/ 121 w 265"/>
                <a:gd name="T39" fmla="*/ 219 h 258"/>
                <a:gd name="T40" fmla="*/ 129 w 265"/>
                <a:gd name="T41" fmla="*/ 219 h 258"/>
                <a:gd name="T42" fmla="*/ 137 w 265"/>
                <a:gd name="T43" fmla="*/ 102 h 258"/>
                <a:gd name="T44" fmla="*/ 145 w 265"/>
                <a:gd name="T45" fmla="*/ 235 h 258"/>
                <a:gd name="T46" fmla="*/ 153 w 265"/>
                <a:gd name="T47" fmla="*/ 219 h 258"/>
                <a:gd name="T48" fmla="*/ 153 w 265"/>
                <a:gd name="T49" fmla="*/ 219 h 258"/>
                <a:gd name="T50" fmla="*/ 161 w 265"/>
                <a:gd name="T51" fmla="*/ 102 h 258"/>
                <a:gd name="T52" fmla="*/ 169 w 265"/>
                <a:gd name="T53" fmla="*/ 242 h 258"/>
                <a:gd name="T54" fmla="*/ 177 w 265"/>
                <a:gd name="T55" fmla="*/ 172 h 258"/>
                <a:gd name="T56" fmla="*/ 177 w 265"/>
                <a:gd name="T57" fmla="*/ 188 h 258"/>
                <a:gd name="T58" fmla="*/ 185 w 265"/>
                <a:gd name="T59" fmla="*/ 109 h 258"/>
                <a:gd name="T60" fmla="*/ 193 w 265"/>
                <a:gd name="T61" fmla="*/ 235 h 258"/>
                <a:gd name="T62" fmla="*/ 201 w 265"/>
                <a:gd name="T63" fmla="*/ 180 h 258"/>
                <a:gd name="T64" fmla="*/ 201 w 265"/>
                <a:gd name="T65" fmla="*/ 172 h 258"/>
                <a:gd name="T66" fmla="*/ 209 w 265"/>
                <a:gd name="T67" fmla="*/ 109 h 258"/>
                <a:gd name="T68" fmla="*/ 217 w 265"/>
                <a:gd name="T69" fmla="*/ 242 h 258"/>
                <a:gd name="T70" fmla="*/ 225 w 265"/>
                <a:gd name="T71" fmla="*/ 125 h 258"/>
                <a:gd name="T72" fmla="*/ 225 w 265"/>
                <a:gd name="T73" fmla="*/ 188 h 258"/>
                <a:gd name="T74" fmla="*/ 233 w 265"/>
                <a:gd name="T75" fmla="*/ 86 h 258"/>
                <a:gd name="T76" fmla="*/ 241 w 265"/>
                <a:gd name="T77" fmla="*/ 242 h 258"/>
                <a:gd name="T78" fmla="*/ 249 w 265"/>
                <a:gd name="T79" fmla="*/ 78 h 258"/>
                <a:gd name="T80" fmla="*/ 249 w 265"/>
                <a:gd name="T81" fmla="*/ 117 h 258"/>
                <a:gd name="T82" fmla="*/ 257 w 265"/>
                <a:gd name="T83" fmla="*/ 9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" h="258">
                  <a:moveTo>
                    <a:pt x="0" y="211"/>
                  </a:moveTo>
                  <a:lnTo>
                    <a:pt x="8" y="188"/>
                  </a:lnTo>
                  <a:lnTo>
                    <a:pt x="8" y="242"/>
                  </a:lnTo>
                  <a:lnTo>
                    <a:pt x="8" y="125"/>
                  </a:lnTo>
                  <a:lnTo>
                    <a:pt x="8" y="203"/>
                  </a:lnTo>
                  <a:lnTo>
                    <a:pt x="16" y="196"/>
                  </a:lnTo>
                  <a:lnTo>
                    <a:pt x="16" y="242"/>
                  </a:lnTo>
                  <a:lnTo>
                    <a:pt x="16" y="125"/>
                  </a:lnTo>
                  <a:lnTo>
                    <a:pt x="16" y="156"/>
                  </a:lnTo>
                  <a:lnTo>
                    <a:pt x="24" y="180"/>
                  </a:lnTo>
                  <a:lnTo>
                    <a:pt x="24" y="227"/>
                  </a:lnTo>
                  <a:lnTo>
                    <a:pt x="24" y="23"/>
                  </a:lnTo>
                  <a:lnTo>
                    <a:pt x="32" y="78"/>
                  </a:lnTo>
                  <a:lnTo>
                    <a:pt x="32" y="235"/>
                  </a:lnTo>
                  <a:lnTo>
                    <a:pt x="32" y="31"/>
                  </a:lnTo>
                  <a:lnTo>
                    <a:pt x="32" y="149"/>
                  </a:lnTo>
                  <a:lnTo>
                    <a:pt x="40" y="86"/>
                  </a:lnTo>
                  <a:lnTo>
                    <a:pt x="40" y="250"/>
                  </a:lnTo>
                  <a:lnTo>
                    <a:pt x="40" y="70"/>
                  </a:lnTo>
                  <a:lnTo>
                    <a:pt x="40" y="180"/>
                  </a:lnTo>
                  <a:lnTo>
                    <a:pt x="48" y="172"/>
                  </a:lnTo>
                  <a:lnTo>
                    <a:pt x="48" y="250"/>
                  </a:lnTo>
                  <a:lnTo>
                    <a:pt x="48" y="102"/>
                  </a:lnTo>
                  <a:lnTo>
                    <a:pt x="48" y="196"/>
                  </a:lnTo>
                  <a:lnTo>
                    <a:pt x="56" y="227"/>
                  </a:lnTo>
                  <a:lnTo>
                    <a:pt x="56" y="242"/>
                  </a:lnTo>
                  <a:lnTo>
                    <a:pt x="56" y="102"/>
                  </a:lnTo>
                  <a:lnTo>
                    <a:pt x="56" y="219"/>
                  </a:lnTo>
                  <a:lnTo>
                    <a:pt x="64" y="242"/>
                  </a:lnTo>
                  <a:lnTo>
                    <a:pt x="64" y="258"/>
                  </a:lnTo>
                  <a:lnTo>
                    <a:pt x="64" y="125"/>
                  </a:lnTo>
                  <a:lnTo>
                    <a:pt x="64" y="156"/>
                  </a:lnTo>
                  <a:lnTo>
                    <a:pt x="72" y="172"/>
                  </a:lnTo>
                  <a:lnTo>
                    <a:pt x="72" y="235"/>
                  </a:lnTo>
                  <a:lnTo>
                    <a:pt x="72" y="94"/>
                  </a:lnTo>
                  <a:lnTo>
                    <a:pt x="72" y="125"/>
                  </a:lnTo>
                  <a:lnTo>
                    <a:pt x="81" y="156"/>
                  </a:lnTo>
                  <a:lnTo>
                    <a:pt x="81" y="227"/>
                  </a:lnTo>
                  <a:lnTo>
                    <a:pt x="81" y="62"/>
                  </a:lnTo>
                  <a:lnTo>
                    <a:pt x="81" y="133"/>
                  </a:lnTo>
                  <a:lnTo>
                    <a:pt x="89" y="156"/>
                  </a:lnTo>
                  <a:lnTo>
                    <a:pt x="89" y="227"/>
                  </a:lnTo>
                  <a:lnTo>
                    <a:pt x="89" y="31"/>
                  </a:lnTo>
                  <a:lnTo>
                    <a:pt x="89" y="164"/>
                  </a:lnTo>
                  <a:lnTo>
                    <a:pt x="97" y="156"/>
                  </a:lnTo>
                  <a:lnTo>
                    <a:pt x="97" y="250"/>
                  </a:lnTo>
                  <a:lnTo>
                    <a:pt x="97" y="125"/>
                  </a:lnTo>
                  <a:lnTo>
                    <a:pt x="97" y="203"/>
                  </a:lnTo>
                  <a:lnTo>
                    <a:pt x="105" y="211"/>
                  </a:lnTo>
                  <a:lnTo>
                    <a:pt x="105" y="250"/>
                  </a:lnTo>
                  <a:lnTo>
                    <a:pt x="105" y="133"/>
                  </a:lnTo>
                  <a:lnTo>
                    <a:pt x="105" y="227"/>
                  </a:lnTo>
                  <a:lnTo>
                    <a:pt x="113" y="196"/>
                  </a:lnTo>
                  <a:lnTo>
                    <a:pt x="113" y="242"/>
                  </a:lnTo>
                  <a:lnTo>
                    <a:pt x="113" y="109"/>
                  </a:lnTo>
                  <a:lnTo>
                    <a:pt x="113" y="172"/>
                  </a:lnTo>
                  <a:lnTo>
                    <a:pt x="121" y="164"/>
                  </a:lnTo>
                  <a:lnTo>
                    <a:pt x="121" y="242"/>
                  </a:lnTo>
                  <a:lnTo>
                    <a:pt x="121" y="133"/>
                  </a:lnTo>
                  <a:lnTo>
                    <a:pt x="121" y="219"/>
                  </a:lnTo>
                  <a:lnTo>
                    <a:pt x="129" y="242"/>
                  </a:lnTo>
                  <a:lnTo>
                    <a:pt x="129" y="109"/>
                  </a:lnTo>
                  <a:lnTo>
                    <a:pt x="129" y="219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102"/>
                  </a:lnTo>
                  <a:lnTo>
                    <a:pt x="137" y="196"/>
                  </a:lnTo>
                  <a:lnTo>
                    <a:pt x="145" y="219"/>
                  </a:lnTo>
                  <a:lnTo>
                    <a:pt x="145" y="235"/>
                  </a:lnTo>
                  <a:lnTo>
                    <a:pt x="145" y="133"/>
                  </a:lnTo>
                  <a:lnTo>
                    <a:pt x="145" y="235"/>
                  </a:lnTo>
                  <a:lnTo>
                    <a:pt x="153" y="219"/>
                  </a:lnTo>
                  <a:lnTo>
                    <a:pt x="153" y="242"/>
                  </a:lnTo>
                  <a:lnTo>
                    <a:pt x="153" y="78"/>
                  </a:lnTo>
                  <a:lnTo>
                    <a:pt x="153" y="219"/>
                  </a:lnTo>
                  <a:lnTo>
                    <a:pt x="161" y="203"/>
                  </a:lnTo>
                  <a:lnTo>
                    <a:pt x="161" y="242"/>
                  </a:lnTo>
                  <a:lnTo>
                    <a:pt x="161" y="102"/>
                  </a:lnTo>
                  <a:lnTo>
                    <a:pt x="161" y="203"/>
                  </a:lnTo>
                  <a:lnTo>
                    <a:pt x="169" y="180"/>
                  </a:lnTo>
                  <a:lnTo>
                    <a:pt x="169" y="242"/>
                  </a:lnTo>
                  <a:lnTo>
                    <a:pt x="169" y="133"/>
                  </a:lnTo>
                  <a:lnTo>
                    <a:pt x="169" y="188"/>
                  </a:lnTo>
                  <a:lnTo>
                    <a:pt x="177" y="172"/>
                  </a:lnTo>
                  <a:lnTo>
                    <a:pt x="177" y="235"/>
                  </a:lnTo>
                  <a:lnTo>
                    <a:pt x="177" y="94"/>
                  </a:lnTo>
                  <a:lnTo>
                    <a:pt x="177" y="188"/>
                  </a:lnTo>
                  <a:lnTo>
                    <a:pt x="185" y="196"/>
                  </a:lnTo>
                  <a:lnTo>
                    <a:pt x="185" y="235"/>
                  </a:lnTo>
                  <a:lnTo>
                    <a:pt x="185" y="109"/>
                  </a:lnTo>
                  <a:lnTo>
                    <a:pt x="185" y="203"/>
                  </a:lnTo>
                  <a:lnTo>
                    <a:pt x="193" y="196"/>
                  </a:lnTo>
                  <a:lnTo>
                    <a:pt x="193" y="235"/>
                  </a:lnTo>
                  <a:lnTo>
                    <a:pt x="193" y="94"/>
                  </a:lnTo>
                  <a:lnTo>
                    <a:pt x="193" y="203"/>
                  </a:lnTo>
                  <a:lnTo>
                    <a:pt x="201" y="180"/>
                  </a:lnTo>
                  <a:lnTo>
                    <a:pt x="201" y="242"/>
                  </a:lnTo>
                  <a:lnTo>
                    <a:pt x="201" y="109"/>
                  </a:lnTo>
                  <a:lnTo>
                    <a:pt x="201" y="172"/>
                  </a:lnTo>
                  <a:lnTo>
                    <a:pt x="209" y="203"/>
                  </a:lnTo>
                  <a:lnTo>
                    <a:pt x="209" y="242"/>
                  </a:lnTo>
                  <a:lnTo>
                    <a:pt x="209" y="109"/>
                  </a:lnTo>
                  <a:lnTo>
                    <a:pt x="209" y="219"/>
                  </a:lnTo>
                  <a:lnTo>
                    <a:pt x="217" y="172"/>
                  </a:lnTo>
                  <a:lnTo>
                    <a:pt x="217" y="242"/>
                  </a:lnTo>
                  <a:lnTo>
                    <a:pt x="217" y="78"/>
                  </a:lnTo>
                  <a:lnTo>
                    <a:pt x="217" y="117"/>
                  </a:lnTo>
                  <a:lnTo>
                    <a:pt x="225" y="125"/>
                  </a:lnTo>
                  <a:lnTo>
                    <a:pt x="225" y="250"/>
                  </a:lnTo>
                  <a:lnTo>
                    <a:pt x="225" y="78"/>
                  </a:lnTo>
                  <a:lnTo>
                    <a:pt x="225" y="188"/>
                  </a:lnTo>
                  <a:lnTo>
                    <a:pt x="233" y="203"/>
                  </a:lnTo>
                  <a:lnTo>
                    <a:pt x="233" y="250"/>
                  </a:lnTo>
                  <a:lnTo>
                    <a:pt x="233" y="86"/>
                  </a:lnTo>
                  <a:lnTo>
                    <a:pt x="233" y="141"/>
                  </a:lnTo>
                  <a:lnTo>
                    <a:pt x="241" y="117"/>
                  </a:lnTo>
                  <a:lnTo>
                    <a:pt x="241" y="242"/>
                  </a:lnTo>
                  <a:lnTo>
                    <a:pt x="241" y="78"/>
                  </a:lnTo>
                  <a:lnTo>
                    <a:pt x="241" y="109"/>
                  </a:lnTo>
                  <a:lnTo>
                    <a:pt x="249" y="78"/>
                  </a:lnTo>
                  <a:lnTo>
                    <a:pt x="249" y="235"/>
                  </a:lnTo>
                  <a:lnTo>
                    <a:pt x="249" y="0"/>
                  </a:lnTo>
                  <a:lnTo>
                    <a:pt x="249" y="117"/>
                  </a:lnTo>
                  <a:lnTo>
                    <a:pt x="257" y="125"/>
                  </a:lnTo>
                  <a:lnTo>
                    <a:pt x="257" y="258"/>
                  </a:lnTo>
                  <a:lnTo>
                    <a:pt x="257" y="94"/>
                  </a:lnTo>
                  <a:lnTo>
                    <a:pt x="257" y="172"/>
                  </a:lnTo>
                  <a:lnTo>
                    <a:pt x="265" y="14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46"/>
            <p:cNvSpPr>
              <a:spLocks/>
            </p:cNvSpPr>
            <p:nvPr/>
          </p:nvSpPr>
          <p:spPr bwMode="auto">
            <a:xfrm>
              <a:off x="4008" y="3475"/>
              <a:ext cx="179" cy="314"/>
            </a:xfrm>
            <a:custGeom>
              <a:avLst/>
              <a:gdLst>
                <a:gd name="T0" fmla="*/ 0 w 257"/>
                <a:gd name="T1" fmla="*/ 352 h 540"/>
                <a:gd name="T2" fmla="*/ 8 w 257"/>
                <a:gd name="T3" fmla="*/ 524 h 540"/>
                <a:gd name="T4" fmla="*/ 16 w 257"/>
                <a:gd name="T5" fmla="*/ 477 h 540"/>
                <a:gd name="T6" fmla="*/ 16 w 257"/>
                <a:gd name="T7" fmla="*/ 477 h 540"/>
                <a:gd name="T8" fmla="*/ 24 w 257"/>
                <a:gd name="T9" fmla="*/ 368 h 540"/>
                <a:gd name="T10" fmla="*/ 32 w 257"/>
                <a:gd name="T11" fmla="*/ 516 h 540"/>
                <a:gd name="T12" fmla="*/ 40 w 257"/>
                <a:gd name="T13" fmla="*/ 290 h 540"/>
                <a:gd name="T14" fmla="*/ 40 w 257"/>
                <a:gd name="T15" fmla="*/ 344 h 540"/>
                <a:gd name="T16" fmla="*/ 48 w 257"/>
                <a:gd name="T17" fmla="*/ 141 h 540"/>
                <a:gd name="T18" fmla="*/ 56 w 257"/>
                <a:gd name="T19" fmla="*/ 509 h 540"/>
                <a:gd name="T20" fmla="*/ 64 w 257"/>
                <a:gd name="T21" fmla="*/ 454 h 540"/>
                <a:gd name="T22" fmla="*/ 64 w 257"/>
                <a:gd name="T23" fmla="*/ 446 h 540"/>
                <a:gd name="T24" fmla="*/ 72 w 257"/>
                <a:gd name="T25" fmla="*/ 297 h 540"/>
                <a:gd name="T26" fmla="*/ 80 w 257"/>
                <a:gd name="T27" fmla="*/ 516 h 540"/>
                <a:gd name="T28" fmla="*/ 88 w 257"/>
                <a:gd name="T29" fmla="*/ 368 h 540"/>
                <a:gd name="T30" fmla="*/ 88 w 257"/>
                <a:gd name="T31" fmla="*/ 485 h 540"/>
                <a:gd name="T32" fmla="*/ 96 w 257"/>
                <a:gd name="T33" fmla="*/ 368 h 540"/>
                <a:gd name="T34" fmla="*/ 104 w 257"/>
                <a:gd name="T35" fmla="*/ 516 h 540"/>
                <a:gd name="T36" fmla="*/ 112 w 257"/>
                <a:gd name="T37" fmla="*/ 415 h 540"/>
                <a:gd name="T38" fmla="*/ 112 w 257"/>
                <a:gd name="T39" fmla="*/ 430 h 540"/>
                <a:gd name="T40" fmla="*/ 120 w 257"/>
                <a:gd name="T41" fmla="*/ 211 h 540"/>
                <a:gd name="T42" fmla="*/ 128 w 257"/>
                <a:gd name="T43" fmla="*/ 516 h 540"/>
                <a:gd name="T44" fmla="*/ 136 w 257"/>
                <a:gd name="T45" fmla="*/ 423 h 540"/>
                <a:gd name="T46" fmla="*/ 136 w 257"/>
                <a:gd name="T47" fmla="*/ 368 h 540"/>
                <a:gd name="T48" fmla="*/ 144 w 257"/>
                <a:gd name="T49" fmla="*/ 235 h 540"/>
                <a:gd name="T50" fmla="*/ 152 w 257"/>
                <a:gd name="T51" fmla="*/ 509 h 540"/>
                <a:gd name="T52" fmla="*/ 160 w 257"/>
                <a:gd name="T53" fmla="*/ 438 h 540"/>
                <a:gd name="T54" fmla="*/ 160 w 257"/>
                <a:gd name="T55" fmla="*/ 470 h 540"/>
                <a:gd name="T56" fmla="*/ 168 w 257"/>
                <a:gd name="T57" fmla="*/ 290 h 540"/>
                <a:gd name="T58" fmla="*/ 176 w 257"/>
                <a:gd name="T59" fmla="*/ 86 h 540"/>
                <a:gd name="T60" fmla="*/ 184 w 257"/>
                <a:gd name="T61" fmla="*/ 438 h 540"/>
                <a:gd name="T62" fmla="*/ 192 w 257"/>
                <a:gd name="T63" fmla="*/ 383 h 540"/>
                <a:gd name="T64" fmla="*/ 192 w 257"/>
                <a:gd name="T65" fmla="*/ 462 h 540"/>
                <a:gd name="T66" fmla="*/ 200 w 257"/>
                <a:gd name="T67" fmla="*/ 376 h 540"/>
                <a:gd name="T68" fmla="*/ 208 w 257"/>
                <a:gd name="T69" fmla="*/ 516 h 540"/>
                <a:gd name="T70" fmla="*/ 216 w 257"/>
                <a:gd name="T71" fmla="*/ 407 h 540"/>
                <a:gd name="T72" fmla="*/ 216 w 257"/>
                <a:gd name="T73" fmla="*/ 470 h 540"/>
                <a:gd name="T74" fmla="*/ 225 w 257"/>
                <a:gd name="T75" fmla="*/ 321 h 540"/>
                <a:gd name="T76" fmla="*/ 233 w 257"/>
                <a:gd name="T77" fmla="*/ 516 h 540"/>
                <a:gd name="T78" fmla="*/ 241 w 257"/>
                <a:gd name="T79" fmla="*/ 423 h 540"/>
                <a:gd name="T80" fmla="*/ 241 w 257"/>
                <a:gd name="T81" fmla="*/ 336 h 540"/>
                <a:gd name="T82" fmla="*/ 249 w 257"/>
                <a:gd name="T83" fmla="*/ 22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540">
                  <a:moveTo>
                    <a:pt x="0" y="423"/>
                  </a:moveTo>
                  <a:lnTo>
                    <a:pt x="0" y="532"/>
                  </a:lnTo>
                  <a:lnTo>
                    <a:pt x="0" y="352"/>
                  </a:lnTo>
                  <a:lnTo>
                    <a:pt x="0" y="477"/>
                  </a:lnTo>
                  <a:lnTo>
                    <a:pt x="8" y="485"/>
                  </a:lnTo>
                  <a:lnTo>
                    <a:pt x="8" y="524"/>
                  </a:lnTo>
                  <a:lnTo>
                    <a:pt x="8" y="266"/>
                  </a:lnTo>
                  <a:lnTo>
                    <a:pt x="8" y="493"/>
                  </a:lnTo>
                  <a:lnTo>
                    <a:pt x="16" y="477"/>
                  </a:lnTo>
                  <a:lnTo>
                    <a:pt x="16" y="516"/>
                  </a:lnTo>
                  <a:lnTo>
                    <a:pt x="16" y="344"/>
                  </a:lnTo>
                  <a:lnTo>
                    <a:pt x="16" y="477"/>
                  </a:lnTo>
                  <a:lnTo>
                    <a:pt x="24" y="462"/>
                  </a:lnTo>
                  <a:lnTo>
                    <a:pt x="24" y="540"/>
                  </a:lnTo>
                  <a:lnTo>
                    <a:pt x="24" y="368"/>
                  </a:lnTo>
                  <a:lnTo>
                    <a:pt x="24" y="407"/>
                  </a:lnTo>
                  <a:lnTo>
                    <a:pt x="32" y="407"/>
                  </a:lnTo>
                  <a:lnTo>
                    <a:pt x="32" y="516"/>
                  </a:lnTo>
                  <a:lnTo>
                    <a:pt x="32" y="219"/>
                  </a:lnTo>
                  <a:lnTo>
                    <a:pt x="32" y="290"/>
                  </a:lnTo>
                  <a:lnTo>
                    <a:pt x="40" y="290"/>
                  </a:lnTo>
                  <a:lnTo>
                    <a:pt x="40" y="509"/>
                  </a:lnTo>
                  <a:lnTo>
                    <a:pt x="40" y="125"/>
                  </a:lnTo>
                  <a:lnTo>
                    <a:pt x="40" y="344"/>
                  </a:lnTo>
                  <a:lnTo>
                    <a:pt x="48" y="352"/>
                  </a:lnTo>
                  <a:lnTo>
                    <a:pt x="48" y="485"/>
                  </a:lnTo>
                  <a:lnTo>
                    <a:pt x="48" y="141"/>
                  </a:lnTo>
                  <a:lnTo>
                    <a:pt x="48" y="423"/>
                  </a:lnTo>
                  <a:lnTo>
                    <a:pt x="56" y="360"/>
                  </a:lnTo>
                  <a:lnTo>
                    <a:pt x="56" y="509"/>
                  </a:lnTo>
                  <a:lnTo>
                    <a:pt x="56" y="290"/>
                  </a:lnTo>
                  <a:lnTo>
                    <a:pt x="56" y="446"/>
                  </a:lnTo>
                  <a:lnTo>
                    <a:pt x="64" y="454"/>
                  </a:lnTo>
                  <a:lnTo>
                    <a:pt x="64" y="532"/>
                  </a:lnTo>
                  <a:lnTo>
                    <a:pt x="64" y="336"/>
                  </a:lnTo>
                  <a:lnTo>
                    <a:pt x="64" y="446"/>
                  </a:lnTo>
                  <a:lnTo>
                    <a:pt x="72" y="493"/>
                  </a:lnTo>
                  <a:lnTo>
                    <a:pt x="72" y="532"/>
                  </a:lnTo>
                  <a:lnTo>
                    <a:pt x="72" y="297"/>
                  </a:lnTo>
                  <a:lnTo>
                    <a:pt x="72" y="344"/>
                  </a:lnTo>
                  <a:lnTo>
                    <a:pt x="80" y="383"/>
                  </a:lnTo>
                  <a:lnTo>
                    <a:pt x="80" y="516"/>
                  </a:lnTo>
                  <a:lnTo>
                    <a:pt x="80" y="102"/>
                  </a:lnTo>
                  <a:lnTo>
                    <a:pt x="80" y="399"/>
                  </a:lnTo>
                  <a:lnTo>
                    <a:pt x="88" y="368"/>
                  </a:lnTo>
                  <a:lnTo>
                    <a:pt x="88" y="516"/>
                  </a:lnTo>
                  <a:lnTo>
                    <a:pt x="88" y="297"/>
                  </a:lnTo>
                  <a:lnTo>
                    <a:pt x="88" y="485"/>
                  </a:lnTo>
                  <a:lnTo>
                    <a:pt x="96" y="446"/>
                  </a:lnTo>
                  <a:lnTo>
                    <a:pt x="96" y="516"/>
                  </a:lnTo>
                  <a:lnTo>
                    <a:pt x="96" y="368"/>
                  </a:lnTo>
                  <a:lnTo>
                    <a:pt x="96" y="438"/>
                  </a:lnTo>
                  <a:lnTo>
                    <a:pt x="104" y="462"/>
                  </a:lnTo>
                  <a:lnTo>
                    <a:pt x="104" y="516"/>
                  </a:lnTo>
                  <a:lnTo>
                    <a:pt x="104" y="133"/>
                  </a:lnTo>
                  <a:lnTo>
                    <a:pt x="104" y="391"/>
                  </a:lnTo>
                  <a:lnTo>
                    <a:pt x="112" y="415"/>
                  </a:lnTo>
                  <a:lnTo>
                    <a:pt x="112" y="454"/>
                  </a:lnTo>
                  <a:lnTo>
                    <a:pt x="112" y="0"/>
                  </a:lnTo>
                  <a:lnTo>
                    <a:pt x="112" y="430"/>
                  </a:lnTo>
                  <a:lnTo>
                    <a:pt x="120" y="446"/>
                  </a:lnTo>
                  <a:lnTo>
                    <a:pt x="120" y="501"/>
                  </a:lnTo>
                  <a:lnTo>
                    <a:pt x="120" y="211"/>
                  </a:lnTo>
                  <a:lnTo>
                    <a:pt x="120" y="493"/>
                  </a:lnTo>
                  <a:lnTo>
                    <a:pt x="128" y="485"/>
                  </a:lnTo>
                  <a:lnTo>
                    <a:pt x="128" y="516"/>
                  </a:lnTo>
                  <a:lnTo>
                    <a:pt x="128" y="391"/>
                  </a:lnTo>
                  <a:lnTo>
                    <a:pt x="128" y="430"/>
                  </a:lnTo>
                  <a:lnTo>
                    <a:pt x="136" y="423"/>
                  </a:lnTo>
                  <a:lnTo>
                    <a:pt x="136" y="516"/>
                  </a:lnTo>
                  <a:lnTo>
                    <a:pt x="136" y="313"/>
                  </a:lnTo>
                  <a:lnTo>
                    <a:pt x="136" y="368"/>
                  </a:lnTo>
                  <a:lnTo>
                    <a:pt x="144" y="376"/>
                  </a:lnTo>
                  <a:lnTo>
                    <a:pt x="144" y="516"/>
                  </a:lnTo>
                  <a:lnTo>
                    <a:pt x="144" y="235"/>
                  </a:lnTo>
                  <a:lnTo>
                    <a:pt x="144" y="297"/>
                  </a:lnTo>
                  <a:lnTo>
                    <a:pt x="152" y="290"/>
                  </a:lnTo>
                  <a:lnTo>
                    <a:pt x="152" y="509"/>
                  </a:lnTo>
                  <a:lnTo>
                    <a:pt x="152" y="282"/>
                  </a:lnTo>
                  <a:lnTo>
                    <a:pt x="152" y="407"/>
                  </a:lnTo>
                  <a:lnTo>
                    <a:pt x="160" y="438"/>
                  </a:lnTo>
                  <a:lnTo>
                    <a:pt x="160" y="509"/>
                  </a:lnTo>
                  <a:lnTo>
                    <a:pt x="160" y="352"/>
                  </a:lnTo>
                  <a:lnTo>
                    <a:pt x="160" y="470"/>
                  </a:lnTo>
                  <a:lnTo>
                    <a:pt x="168" y="454"/>
                  </a:lnTo>
                  <a:lnTo>
                    <a:pt x="168" y="516"/>
                  </a:lnTo>
                  <a:lnTo>
                    <a:pt x="168" y="290"/>
                  </a:lnTo>
                  <a:lnTo>
                    <a:pt x="168" y="470"/>
                  </a:lnTo>
                  <a:lnTo>
                    <a:pt x="176" y="501"/>
                  </a:lnTo>
                  <a:lnTo>
                    <a:pt x="176" y="86"/>
                  </a:lnTo>
                  <a:lnTo>
                    <a:pt x="176" y="391"/>
                  </a:lnTo>
                  <a:lnTo>
                    <a:pt x="184" y="344"/>
                  </a:lnTo>
                  <a:lnTo>
                    <a:pt x="184" y="438"/>
                  </a:lnTo>
                  <a:lnTo>
                    <a:pt x="184" y="156"/>
                  </a:lnTo>
                  <a:lnTo>
                    <a:pt x="184" y="407"/>
                  </a:lnTo>
                  <a:lnTo>
                    <a:pt x="192" y="383"/>
                  </a:lnTo>
                  <a:lnTo>
                    <a:pt x="192" y="516"/>
                  </a:lnTo>
                  <a:lnTo>
                    <a:pt x="192" y="329"/>
                  </a:lnTo>
                  <a:lnTo>
                    <a:pt x="192" y="462"/>
                  </a:lnTo>
                  <a:lnTo>
                    <a:pt x="200" y="430"/>
                  </a:lnTo>
                  <a:lnTo>
                    <a:pt x="200" y="524"/>
                  </a:lnTo>
                  <a:lnTo>
                    <a:pt x="200" y="376"/>
                  </a:lnTo>
                  <a:lnTo>
                    <a:pt x="200" y="477"/>
                  </a:lnTo>
                  <a:lnTo>
                    <a:pt x="208" y="407"/>
                  </a:lnTo>
                  <a:lnTo>
                    <a:pt x="208" y="516"/>
                  </a:lnTo>
                  <a:lnTo>
                    <a:pt x="208" y="313"/>
                  </a:lnTo>
                  <a:lnTo>
                    <a:pt x="208" y="438"/>
                  </a:lnTo>
                  <a:lnTo>
                    <a:pt x="216" y="407"/>
                  </a:lnTo>
                  <a:lnTo>
                    <a:pt x="216" y="516"/>
                  </a:lnTo>
                  <a:lnTo>
                    <a:pt x="216" y="172"/>
                  </a:lnTo>
                  <a:lnTo>
                    <a:pt x="216" y="470"/>
                  </a:lnTo>
                  <a:lnTo>
                    <a:pt x="225" y="462"/>
                  </a:lnTo>
                  <a:lnTo>
                    <a:pt x="225" y="532"/>
                  </a:lnTo>
                  <a:lnTo>
                    <a:pt x="225" y="321"/>
                  </a:lnTo>
                  <a:lnTo>
                    <a:pt x="225" y="493"/>
                  </a:lnTo>
                  <a:lnTo>
                    <a:pt x="233" y="509"/>
                  </a:lnTo>
                  <a:lnTo>
                    <a:pt x="233" y="516"/>
                  </a:lnTo>
                  <a:lnTo>
                    <a:pt x="233" y="407"/>
                  </a:lnTo>
                  <a:lnTo>
                    <a:pt x="233" y="477"/>
                  </a:lnTo>
                  <a:lnTo>
                    <a:pt x="241" y="423"/>
                  </a:lnTo>
                  <a:lnTo>
                    <a:pt x="241" y="524"/>
                  </a:lnTo>
                  <a:lnTo>
                    <a:pt x="241" y="305"/>
                  </a:lnTo>
                  <a:lnTo>
                    <a:pt x="241" y="336"/>
                  </a:lnTo>
                  <a:lnTo>
                    <a:pt x="249" y="368"/>
                  </a:lnTo>
                  <a:lnTo>
                    <a:pt x="249" y="509"/>
                  </a:lnTo>
                  <a:lnTo>
                    <a:pt x="249" y="227"/>
                  </a:lnTo>
                  <a:lnTo>
                    <a:pt x="249" y="313"/>
                  </a:lnTo>
                  <a:lnTo>
                    <a:pt x="257" y="26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7"/>
            <p:cNvSpPr>
              <a:spLocks/>
            </p:cNvSpPr>
            <p:nvPr/>
          </p:nvSpPr>
          <p:spPr bwMode="auto">
            <a:xfrm>
              <a:off x="4187" y="3547"/>
              <a:ext cx="179" cy="232"/>
            </a:xfrm>
            <a:custGeom>
              <a:avLst/>
              <a:gdLst>
                <a:gd name="T0" fmla="*/ 0 w 256"/>
                <a:gd name="T1" fmla="*/ 94 h 399"/>
                <a:gd name="T2" fmla="*/ 8 w 256"/>
                <a:gd name="T3" fmla="*/ 360 h 399"/>
                <a:gd name="T4" fmla="*/ 16 w 256"/>
                <a:gd name="T5" fmla="*/ 274 h 399"/>
                <a:gd name="T6" fmla="*/ 16 w 256"/>
                <a:gd name="T7" fmla="*/ 298 h 399"/>
                <a:gd name="T8" fmla="*/ 24 w 256"/>
                <a:gd name="T9" fmla="*/ 204 h 399"/>
                <a:gd name="T10" fmla="*/ 32 w 256"/>
                <a:gd name="T11" fmla="*/ 399 h 399"/>
                <a:gd name="T12" fmla="*/ 40 w 256"/>
                <a:gd name="T13" fmla="*/ 345 h 399"/>
                <a:gd name="T14" fmla="*/ 40 w 256"/>
                <a:gd name="T15" fmla="*/ 352 h 399"/>
                <a:gd name="T16" fmla="*/ 48 w 256"/>
                <a:gd name="T17" fmla="*/ 243 h 399"/>
                <a:gd name="T18" fmla="*/ 56 w 256"/>
                <a:gd name="T19" fmla="*/ 391 h 399"/>
                <a:gd name="T20" fmla="*/ 64 w 256"/>
                <a:gd name="T21" fmla="*/ 345 h 399"/>
                <a:gd name="T22" fmla="*/ 64 w 256"/>
                <a:gd name="T23" fmla="*/ 274 h 399"/>
                <a:gd name="T24" fmla="*/ 72 w 256"/>
                <a:gd name="T25" fmla="*/ 0 h 399"/>
                <a:gd name="T26" fmla="*/ 80 w 256"/>
                <a:gd name="T27" fmla="*/ 376 h 399"/>
                <a:gd name="T28" fmla="*/ 88 w 256"/>
                <a:gd name="T29" fmla="*/ 352 h 399"/>
                <a:gd name="T30" fmla="*/ 88 w 256"/>
                <a:gd name="T31" fmla="*/ 352 h 399"/>
                <a:gd name="T32" fmla="*/ 96 w 256"/>
                <a:gd name="T33" fmla="*/ 243 h 399"/>
                <a:gd name="T34" fmla="*/ 104 w 256"/>
                <a:gd name="T35" fmla="*/ 391 h 399"/>
                <a:gd name="T36" fmla="*/ 112 w 256"/>
                <a:gd name="T37" fmla="*/ 227 h 399"/>
                <a:gd name="T38" fmla="*/ 112 w 256"/>
                <a:gd name="T39" fmla="*/ 251 h 399"/>
                <a:gd name="T40" fmla="*/ 120 w 256"/>
                <a:gd name="T41" fmla="*/ 337 h 399"/>
                <a:gd name="T42" fmla="*/ 128 w 256"/>
                <a:gd name="T43" fmla="*/ 251 h 399"/>
                <a:gd name="T44" fmla="*/ 136 w 256"/>
                <a:gd name="T45" fmla="*/ 391 h 399"/>
                <a:gd name="T46" fmla="*/ 144 w 256"/>
                <a:gd name="T47" fmla="*/ 352 h 399"/>
                <a:gd name="T48" fmla="*/ 144 w 256"/>
                <a:gd name="T49" fmla="*/ 360 h 399"/>
                <a:gd name="T50" fmla="*/ 152 w 256"/>
                <a:gd name="T51" fmla="*/ 204 h 399"/>
                <a:gd name="T52" fmla="*/ 160 w 256"/>
                <a:gd name="T53" fmla="*/ 391 h 399"/>
                <a:gd name="T54" fmla="*/ 168 w 256"/>
                <a:gd name="T55" fmla="*/ 352 h 399"/>
                <a:gd name="T56" fmla="*/ 168 w 256"/>
                <a:gd name="T57" fmla="*/ 329 h 399"/>
                <a:gd name="T58" fmla="*/ 176 w 256"/>
                <a:gd name="T59" fmla="*/ 251 h 399"/>
                <a:gd name="T60" fmla="*/ 184 w 256"/>
                <a:gd name="T61" fmla="*/ 399 h 399"/>
                <a:gd name="T62" fmla="*/ 192 w 256"/>
                <a:gd name="T63" fmla="*/ 360 h 399"/>
                <a:gd name="T64" fmla="*/ 192 w 256"/>
                <a:gd name="T65" fmla="*/ 329 h 399"/>
                <a:gd name="T66" fmla="*/ 200 w 256"/>
                <a:gd name="T67" fmla="*/ 274 h 399"/>
                <a:gd name="T68" fmla="*/ 208 w 256"/>
                <a:gd name="T69" fmla="*/ 399 h 399"/>
                <a:gd name="T70" fmla="*/ 216 w 256"/>
                <a:gd name="T71" fmla="*/ 345 h 399"/>
                <a:gd name="T72" fmla="*/ 216 w 256"/>
                <a:gd name="T73" fmla="*/ 298 h 399"/>
                <a:gd name="T74" fmla="*/ 224 w 256"/>
                <a:gd name="T75" fmla="*/ 345 h 399"/>
                <a:gd name="T76" fmla="*/ 232 w 256"/>
                <a:gd name="T77" fmla="*/ 235 h 399"/>
                <a:gd name="T78" fmla="*/ 240 w 256"/>
                <a:gd name="T79" fmla="*/ 399 h 399"/>
                <a:gd name="T80" fmla="*/ 248 w 256"/>
                <a:gd name="T81" fmla="*/ 298 h 399"/>
                <a:gd name="T82" fmla="*/ 248 w 256"/>
                <a:gd name="T83" fmla="*/ 25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99">
                  <a:moveTo>
                    <a:pt x="0" y="141"/>
                  </a:moveTo>
                  <a:lnTo>
                    <a:pt x="0" y="376"/>
                  </a:lnTo>
                  <a:lnTo>
                    <a:pt x="0" y="94"/>
                  </a:lnTo>
                  <a:lnTo>
                    <a:pt x="0" y="165"/>
                  </a:lnTo>
                  <a:lnTo>
                    <a:pt x="8" y="219"/>
                  </a:lnTo>
                  <a:lnTo>
                    <a:pt x="8" y="360"/>
                  </a:lnTo>
                  <a:lnTo>
                    <a:pt x="8" y="165"/>
                  </a:lnTo>
                  <a:lnTo>
                    <a:pt x="8" y="258"/>
                  </a:lnTo>
                  <a:lnTo>
                    <a:pt x="16" y="274"/>
                  </a:lnTo>
                  <a:lnTo>
                    <a:pt x="16" y="391"/>
                  </a:lnTo>
                  <a:lnTo>
                    <a:pt x="16" y="243"/>
                  </a:lnTo>
                  <a:lnTo>
                    <a:pt x="16" y="298"/>
                  </a:lnTo>
                  <a:lnTo>
                    <a:pt x="24" y="266"/>
                  </a:lnTo>
                  <a:lnTo>
                    <a:pt x="24" y="399"/>
                  </a:lnTo>
                  <a:lnTo>
                    <a:pt x="24" y="204"/>
                  </a:lnTo>
                  <a:lnTo>
                    <a:pt x="24" y="345"/>
                  </a:lnTo>
                  <a:lnTo>
                    <a:pt x="32" y="337"/>
                  </a:lnTo>
                  <a:lnTo>
                    <a:pt x="32" y="399"/>
                  </a:lnTo>
                  <a:lnTo>
                    <a:pt x="32" y="196"/>
                  </a:lnTo>
                  <a:lnTo>
                    <a:pt x="32" y="337"/>
                  </a:lnTo>
                  <a:lnTo>
                    <a:pt x="40" y="345"/>
                  </a:lnTo>
                  <a:lnTo>
                    <a:pt x="40" y="399"/>
                  </a:lnTo>
                  <a:lnTo>
                    <a:pt x="40" y="204"/>
                  </a:lnTo>
                  <a:lnTo>
                    <a:pt x="40" y="352"/>
                  </a:lnTo>
                  <a:lnTo>
                    <a:pt x="48" y="376"/>
                  </a:lnTo>
                  <a:lnTo>
                    <a:pt x="48" y="399"/>
                  </a:lnTo>
                  <a:lnTo>
                    <a:pt x="48" y="243"/>
                  </a:lnTo>
                  <a:lnTo>
                    <a:pt x="48" y="352"/>
                  </a:lnTo>
                  <a:lnTo>
                    <a:pt x="56" y="337"/>
                  </a:lnTo>
                  <a:lnTo>
                    <a:pt x="56" y="391"/>
                  </a:lnTo>
                  <a:lnTo>
                    <a:pt x="56" y="243"/>
                  </a:lnTo>
                  <a:lnTo>
                    <a:pt x="56" y="321"/>
                  </a:lnTo>
                  <a:lnTo>
                    <a:pt x="64" y="345"/>
                  </a:lnTo>
                  <a:lnTo>
                    <a:pt x="64" y="399"/>
                  </a:lnTo>
                  <a:lnTo>
                    <a:pt x="64" y="172"/>
                  </a:lnTo>
                  <a:lnTo>
                    <a:pt x="64" y="274"/>
                  </a:lnTo>
                  <a:lnTo>
                    <a:pt x="72" y="305"/>
                  </a:lnTo>
                  <a:lnTo>
                    <a:pt x="72" y="384"/>
                  </a:lnTo>
                  <a:lnTo>
                    <a:pt x="72" y="0"/>
                  </a:lnTo>
                  <a:lnTo>
                    <a:pt x="72" y="313"/>
                  </a:lnTo>
                  <a:lnTo>
                    <a:pt x="80" y="305"/>
                  </a:lnTo>
                  <a:lnTo>
                    <a:pt x="80" y="376"/>
                  </a:lnTo>
                  <a:lnTo>
                    <a:pt x="80" y="16"/>
                  </a:lnTo>
                  <a:lnTo>
                    <a:pt x="80" y="337"/>
                  </a:lnTo>
                  <a:lnTo>
                    <a:pt x="88" y="352"/>
                  </a:lnTo>
                  <a:lnTo>
                    <a:pt x="88" y="376"/>
                  </a:lnTo>
                  <a:lnTo>
                    <a:pt x="88" y="157"/>
                  </a:lnTo>
                  <a:lnTo>
                    <a:pt x="88" y="352"/>
                  </a:lnTo>
                  <a:lnTo>
                    <a:pt x="96" y="345"/>
                  </a:lnTo>
                  <a:lnTo>
                    <a:pt x="96" y="399"/>
                  </a:lnTo>
                  <a:lnTo>
                    <a:pt x="96" y="243"/>
                  </a:lnTo>
                  <a:lnTo>
                    <a:pt x="96" y="258"/>
                  </a:lnTo>
                  <a:lnTo>
                    <a:pt x="104" y="282"/>
                  </a:lnTo>
                  <a:lnTo>
                    <a:pt x="104" y="391"/>
                  </a:lnTo>
                  <a:lnTo>
                    <a:pt x="104" y="211"/>
                  </a:lnTo>
                  <a:lnTo>
                    <a:pt x="104" y="219"/>
                  </a:lnTo>
                  <a:lnTo>
                    <a:pt x="112" y="227"/>
                  </a:lnTo>
                  <a:lnTo>
                    <a:pt x="112" y="391"/>
                  </a:lnTo>
                  <a:lnTo>
                    <a:pt x="112" y="172"/>
                  </a:lnTo>
                  <a:lnTo>
                    <a:pt x="112" y="251"/>
                  </a:lnTo>
                  <a:lnTo>
                    <a:pt x="120" y="258"/>
                  </a:lnTo>
                  <a:lnTo>
                    <a:pt x="120" y="399"/>
                  </a:lnTo>
                  <a:lnTo>
                    <a:pt x="120" y="337"/>
                  </a:lnTo>
                  <a:lnTo>
                    <a:pt x="128" y="305"/>
                  </a:lnTo>
                  <a:lnTo>
                    <a:pt x="128" y="391"/>
                  </a:lnTo>
                  <a:lnTo>
                    <a:pt x="128" y="251"/>
                  </a:lnTo>
                  <a:lnTo>
                    <a:pt x="128" y="337"/>
                  </a:lnTo>
                  <a:lnTo>
                    <a:pt x="136" y="329"/>
                  </a:lnTo>
                  <a:lnTo>
                    <a:pt x="136" y="391"/>
                  </a:lnTo>
                  <a:lnTo>
                    <a:pt x="136" y="172"/>
                  </a:lnTo>
                  <a:lnTo>
                    <a:pt x="136" y="345"/>
                  </a:lnTo>
                  <a:lnTo>
                    <a:pt x="144" y="352"/>
                  </a:lnTo>
                  <a:lnTo>
                    <a:pt x="144" y="376"/>
                  </a:lnTo>
                  <a:lnTo>
                    <a:pt x="144" y="196"/>
                  </a:lnTo>
                  <a:lnTo>
                    <a:pt x="144" y="360"/>
                  </a:lnTo>
                  <a:lnTo>
                    <a:pt x="152" y="337"/>
                  </a:lnTo>
                  <a:lnTo>
                    <a:pt x="152" y="384"/>
                  </a:lnTo>
                  <a:lnTo>
                    <a:pt x="152" y="204"/>
                  </a:lnTo>
                  <a:lnTo>
                    <a:pt x="152" y="337"/>
                  </a:lnTo>
                  <a:lnTo>
                    <a:pt x="160" y="368"/>
                  </a:lnTo>
                  <a:lnTo>
                    <a:pt x="160" y="391"/>
                  </a:lnTo>
                  <a:lnTo>
                    <a:pt x="160" y="227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68" y="391"/>
                  </a:lnTo>
                  <a:lnTo>
                    <a:pt x="168" y="266"/>
                  </a:lnTo>
                  <a:lnTo>
                    <a:pt x="168" y="329"/>
                  </a:lnTo>
                  <a:lnTo>
                    <a:pt x="176" y="298"/>
                  </a:lnTo>
                  <a:lnTo>
                    <a:pt x="176" y="391"/>
                  </a:lnTo>
                  <a:lnTo>
                    <a:pt x="176" y="251"/>
                  </a:lnTo>
                  <a:lnTo>
                    <a:pt x="176" y="345"/>
                  </a:lnTo>
                  <a:lnTo>
                    <a:pt x="184" y="376"/>
                  </a:lnTo>
                  <a:lnTo>
                    <a:pt x="184" y="399"/>
                  </a:lnTo>
                  <a:lnTo>
                    <a:pt x="184" y="282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192" y="399"/>
                  </a:lnTo>
                  <a:lnTo>
                    <a:pt x="192" y="274"/>
                  </a:lnTo>
                  <a:lnTo>
                    <a:pt x="192" y="329"/>
                  </a:lnTo>
                  <a:lnTo>
                    <a:pt x="200" y="337"/>
                  </a:lnTo>
                  <a:lnTo>
                    <a:pt x="200" y="391"/>
                  </a:lnTo>
                  <a:lnTo>
                    <a:pt x="200" y="274"/>
                  </a:lnTo>
                  <a:lnTo>
                    <a:pt x="200" y="329"/>
                  </a:lnTo>
                  <a:lnTo>
                    <a:pt x="208" y="337"/>
                  </a:lnTo>
                  <a:lnTo>
                    <a:pt x="208" y="399"/>
                  </a:lnTo>
                  <a:lnTo>
                    <a:pt x="208" y="282"/>
                  </a:lnTo>
                  <a:lnTo>
                    <a:pt x="208" y="321"/>
                  </a:lnTo>
                  <a:lnTo>
                    <a:pt x="216" y="345"/>
                  </a:lnTo>
                  <a:lnTo>
                    <a:pt x="216" y="399"/>
                  </a:lnTo>
                  <a:lnTo>
                    <a:pt x="216" y="266"/>
                  </a:lnTo>
                  <a:lnTo>
                    <a:pt x="216" y="298"/>
                  </a:lnTo>
                  <a:lnTo>
                    <a:pt x="224" y="258"/>
                  </a:lnTo>
                  <a:lnTo>
                    <a:pt x="224" y="399"/>
                  </a:lnTo>
                  <a:lnTo>
                    <a:pt x="224" y="345"/>
                  </a:lnTo>
                  <a:lnTo>
                    <a:pt x="232" y="329"/>
                  </a:lnTo>
                  <a:lnTo>
                    <a:pt x="232" y="399"/>
                  </a:lnTo>
                  <a:lnTo>
                    <a:pt x="232" y="235"/>
                  </a:lnTo>
                  <a:lnTo>
                    <a:pt x="232" y="345"/>
                  </a:lnTo>
                  <a:lnTo>
                    <a:pt x="240" y="345"/>
                  </a:lnTo>
                  <a:lnTo>
                    <a:pt x="240" y="399"/>
                  </a:lnTo>
                  <a:lnTo>
                    <a:pt x="240" y="235"/>
                  </a:lnTo>
                  <a:lnTo>
                    <a:pt x="240" y="305"/>
                  </a:lnTo>
                  <a:lnTo>
                    <a:pt x="248" y="298"/>
                  </a:lnTo>
                  <a:lnTo>
                    <a:pt x="248" y="384"/>
                  </a:lnTo>
                  <a:lnTo>
                    <a:pt x="248" y="251"/>
                  </a:lnTo>
                  <a:lnTo>
                    <a:pt x="248" y="258"/>
                  </a:lnTo>
                  <a:lnTo>
                    <a:pt x="256" y="290"/>
                  </a:lnTo>
                  <a:lnTo>
                    <a:pt x="256" y="39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48"/>
            <p:cNvSpPr>
              <a:spLocks/>
            </p:cNvSpPr>
            <p:nvPr/>
          </p:nvSpPr>
          <p:spPr bwMode="auto">
            <a:xfrm>
              <a:off x="4366" y="3443"/>
              <a:ext cx="179" cy="341"/>
            </a:xfrm>
            <a:custGeom>
              <a:avLst/>
              <a:gdLst>
                <a:gd name="T0" fmla="*/ 0 w 257"/>
                <a:gd name="T1" fmla="*/ 517 h 587"/>
                <a:gd name="T2" fmla="*/ 8 w 257"/>
                <a:gd name="T3" fmla="*/ 454 h 587"/>
                <a:gd name="T4" fmla="*/ 16 w 257"/>
                <a:gd name="T5" fmla="*/ 587 h 587"/>
                <a:gd name="T6" fmla="*/ 24 w 257"/>
                <a:gd name="T7" fmla="*/ 493 h 587"/>
                <a:gd name="T8" fmla="*/ 24 w 257"/>
                <a:gd name="T9" fmla="*/ 517 h 587"/>
                <a:gd name="T10" fmla="*/ 32 w 257"/>
                <a:gd name="T11" fmla="*/ 470 h 587"/>
                <a:gd name="T12" fmla="*/ 40 w 257"/>
                <a:gd name="T13" fmla="*/ 579 h 587"/>
                <a:gd name="T14" fmla="*/ 48 w 257"/>
                <a:gd name="T15" fmla="*/ 517 h 587"/>
                <a:gd name="T16" fmla="*/ 48 w 257"/>
                <a:gd name="T17" fmla="*/ 532 h 587"/>
                <a:gd name="T18" fmla="*/ 56 w 257"/>
                <a:gd name="T19" fmla="*/ 454 h 587"/>
                <a:gd name="T20" fmla="*/ 64 w 257"/>
                <a:gd name="T21" fmla="*/ 571 h 587"/>
                <a:gd name="T22" fmla="*/ 72 w 257"/>
                <a:gd name="T23" fmla="*/ 525 h 587"/>
                <a:gd name="T24" fmla="*/ 72 w 257"/>
                <a:gd name="T25" fmla="*/ 485 h 587"/>
                <a:gd name="T26" fmla="*/ 80 w 257"/>
                <a:gd name="T27" fmla="*/ 352 h 587"/>
                <a:gd name="T28" fmla="*/ 88 w 257"/>
                <a:gd name="T29" fmla="*/ 556 h 587"/>
                <a:gd name="T30" fmla="*/ 96 w 257"/>
                <a:gd name="T31" fmla="*/ 517 h 587"/>
                <a:gd name="T32" fmla="*/ 96 w 257"/>
                <a:gd name="T33" fmla="*/ 525 h 587"/>
                <a:gd name="T34" fmla="*/ 104 w 257"/>
                <a:gd name="T35" fmla="*/ 384 h 587"/>
                <a:gd name="T36" fmla="*/ 113 w 257"/>
                <a:gd name="T37" fmla="*/ 571 h 587"/>
                <a:gd name="T38" fmla="*/ 121 w 257"/>
                <a:gd name="T39" fmla="*/ 384 h 587"/>
                <a:gd name="T40" fmla="*/ 121 w 257"/>
                <a:gd name="T41" fmla="*/ 431 h 587"/>
                <a:gd name="T42" fmla="*/ 129 w 257"/>
                <a:gd name="T43" fmla="*/ 384 h 587"/>
                <a:gd name="T44" fmla="*/ 137 w 257"/>
                <a:gd name="T45" fmla="*/ 571 h 587"/>
                <a:gd name="T46" fmla="*/ 145 w 257"/>
                <a:gd name="T47" fmla="*/ 556 h 587"/>
                <a:gd name="T48" fmla="*/ 145 w 257"/>
                <a:gd name="T49" fmla="*/ 446 h 587"/>
                <a:gd name="T50" fmla="*/ 153 w 257"/>
                <a:gd name="T51" fmla="*/ 55 h 587"/>
                <a:gd name="T52" fmla="*/ 161 w 257"/>
                <a:gd name="T53" fmla="*/ 564 h 587"/>
                <a:gd name="T54" fmla="*/ 169 w 257"/>
                <a:gd name="T55" fmla="*/ 485 h 587"/>
                <a:gd name="T56" fmla="*/ 169 w 257"/>
                <a:gd name="T57" fmla="*/ 478 h 587"/>
                <a:gd name="T58" fmla="*/ 177 w 257"/>
                <a:gd name="T59" fmla="*/ 298 h 587"/>
                <a:gd name="T60" fmla="*/ 185 w 257"/>
                <a:gd name="T61" fmla="*/ 564 h 587"/>
                <a:gd name="T62" fmla="*/ 193 w 257"/>
                <a:gd name="T63" fmla="*/ 431 h 587"/>
                <a:gd name="T64" fmla="*/ 193 w 257"/>
                <a:gd name="T65" fmla="*/ 462 h 587"/>
                <a:gd name="T66" fmla="*/ 201 w 257"/>
                <a:gd name="T67" fmla="*/ 345 h 587"/>
                <a:gd name="T68" fmla="*/ 209 w 257"/>
                <a:gd name="T69" fmla="*/ 564 h 587"/>
                <a:gd name="T70" fmla="*/ 217 w 257"/>
                <a:gd name="T71" fmla="*/ 407 h 587"/>
                <a:gd name="T72" fmla="*/ 217 w 257"/>
                <a:gd name="T73" fmla="*/ 227 h 587"/>
                <a:gd name="T74" fmla="*/ 225 w 257"/>
                <a:gd name="T75" fmla="*/ 141 h 587"/>
                <a:gd name="T76" fmla="*/ 233 w 257"/>
                <a:gd name="T77" fmla="*/ 532 h 587"/>
                <a:gd name="T78" fmla="*/ 241 w 257"/>
                <a:gd name="T79" fmla="*/ 478 h 587"/>
                <a:gd name="T80" fmla="*/ 241 w 257"/>
                <a:gd name="T81" fmla="*/ 485 h 587"/>
                <a:gd name="T82" fmla="*/ 249 w 257"/>
                <a:gd name="T83" fmla="*/ 376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587">
                  <a:moveTo>
                    <a:pt x="0" y="571"/>
                  </a:moveTo>
                  <a:lnTo>
                    <a:pt x="0" y="446"/>
                  </a:lnTo>
                  <a:lnTo>
                    <a:pt x="0" y="517"/>
                  </a:lnTo>
                  <a:lnTo>
                    <a:pt x="8" y="478"/>
                  </a:lnTo>
                  <a:lnTo>
                    <a:pt x="8" y="571"/>
                  </a:lnTo>
                  <a:lnTo>
                    <a:pt x="8" y="454"/>
                  </a:lnTo>
                  <a:lnTo>
                    <a:pt x="8" y="478"/>
                  </a:lnTo>
                  <a:lnTo>
                    <a:pt x="16" y="446"/>
                  </a:lnTo>
                  <a:lnTo>
                    <a:pt x="16" y="587"/>
                  </a:lnTo>
                  <a:lnTo>
                    <a:pt x="16" y="399"/>
                  </a:lnTo>
                  <a:lnTo>
                    <a:pt x="16" y="501"/>
                  </a:lnTo>
                  <a:lnTo>
                    <a:pt x="24" y="493"/>
                  </a:lnTo>
                  <a:lnTo>
                    <a:pt x="24" y="579"/>
                  </a:lnTo>
                  <a:lnTo>
                    <a:pt x="24" y="438"/>
                  </a:lnTo>
                  <a:lnTo>
                    <a:pt x="24" y="517"/>
                  </a:lnTo>
                  <a:lnTo>
                    <a:pt x="32" y="509"/>
                  </a:lnTo>
                  <a:lnTo>
                    <a:pt x="32" y="579"/>
                  </a:lnTo>
                  <a:lnTo>
                    <a:pt x="32" y="470"/>
                  </a:lnTo>
                  <a:lnTo>
                    <a:pt x="32" y="540"/>
                  </a:lnTo>
                  <a:lnTo>
                    <a:pt x="40" y="548"/>
                  </a:lnTo>
                  <a:lnTo>
                    <a:pt x="40" y="579"/>
                  </a:lnTo>
                  <a:lnTo>
                    <a:pt x="40" y="470"/>
                  </a:lnTo>
                  <a:lnTo>
                    <a:pt x="40" y="525"/>
                  </a:lnTo>
                  <a:lnTo>
                    <a:pt x="48" y="517"/>
                  </a:lnTo>
                  <a:lnTo>
                    <a:pt x="48" y="564"/>
                  </a:lnTo>
                  <a:lnTo>
                    <a:pt x="48" y="415"/>
                  </a:lnTo>
                  <a:lnTo>
                    <a:pt x="48" y="532"/>
                  </a:lnTo>
                  <a:lnTo>
                    <a:pt x="56" y="525"/>
                  </a:lnTo>
                  <a:lnTo>
                    <a:pt x="56" y="571"/>
                  </a:lnTo>
                  <a:lnTo>
                    <a:pt x="56" y="454"/>
                  </a:lnTo>
                  <a:lnTo>
                    <a:pt x="56" y="525"/>
                  </a:lnTo>
                  <a:lnTo>
                    <a:pt x="64" y="517"/>
                  </a:lnTo>
                  <a:lnTo>
                    <a:pt x="64" y="571"/>
                  </a:lnTo>
                  <a:lnTo>
                    <a:pt x="64" y="438"/>
                  </a:lnTo>
                  <a:lnTo>
                    <a:pt x="64" y="548"/>
                  </a:lnTo>
                  <a:lnTo>
                    <a:pt x="72" y="525"/>
                  </a:lnTo>
                  <a:lnTo>
                    <a:pt x="72" y="564"/>
                  </a:lnTo>
                  <a:lnTo>
                    <a:pt x="72" y="438"/>
                  </a:lnTo>
                  <a:lnTo>
                    <a:pt x="72" y="485"/>
                  </a:lnTo>
                  <a:lnTo>
                    <a:pt x="80" y="478"/>
                  </a:lnTo>
                  <a:lnTo>
                    <a:pt x="80" y="571"/>
                  </a:lnTo>
                  <a:lnTo>
                    <a:pt x="80" y="352"/>
                  </a:lnTo>
                  <a:lnTo>
                    <a:pt x="80" y="509"/>
                  </a:lnTo>
                  <a:lnTo>
                    <a:pt x="88" y="493"/>
                  </a:lnTo>
                  <a:lnTo>
                    <a:pt x="88" y="556"/>
                  </a:lnTo>
                  <a:lnTo>
                    <a:pt x="88" y="384"/>
                  </a:lnTo>
                  <a:lnTo>
                    <a:pt x="88" y="548"/>
                  </a:lnTo>
                  <a:lnTo>
                    <a:pt x="96" y="517"/>
                  </a:lnTo>
                  <a:lnTo>
                    <a:pt x="96" y="564"/>
                  </a:lnTo>
                  <a:lnTo>
                    <a:pt x="96" y="391"/>
                  </a:lnTo>
                  <a:lnTo>
                    <a:pt x="96" y="525"/>
                  </a:lnTo>
                  <a:lnTo>
                    <a:pt x="104" y="532"/>
                  </a:lnTo>
                  <a:lnTo>
                    <a:pt x="104" y="579"/>
                  </a:lnTo>
                  <a:lnTo>
                    <a:pt x="104" y="384"/>
                  </a:lnTo>
                  <a:lnTo>
                    <a:pt x="104" y="446"/>
                  </a:lnTo>
                  <a:lnTo>
                    <a:pt x="113" y="423"/>
                  </a:lnTo>
                  <a:lnTo>
                    <a:pt x="113" y="571"/>
                  </a:lnTo>
                  <a:lnTo>
                    <a:pt x="113" y="258"/>
                  </a:lnTo>
                  <a:lnTo>
                    <a:pt x="113" y="391"/>
                  </a:lnTo>
                  <a:lnTo>
                    <a:pt x="121" y="384"/>
                  </a:lnTo>
                  <a:lnTo>
                    <a:pt x="121" y="571"/>
                  </a:lnTo>
                  <a:lnTo>
                    <a:pt x="121" y="282"/>
                  </a:lnTo>
                  <a:lnTo>
                    <a:pt x="121" y="431"/>
                  </a:lnTo>
                  <a:lnTo>
                    <a:pt x="129" y="407"/>
                  </a:lnTo>
                  <a:lnTo>
                    <a:pt x="129" y="579"/>
                  </a:lnTo>
                  <a:lnTo>
                    <a:pt x="129" y="384"/>
                  </a:lnTo>
                  <a:lnTo>
                    <a:pt x="129" y="493"/>
                  </a:lnTo>
                  <a:lnTo>
                    <a:pt x="137" y="446"/>
                  </a:lnTo>
                  <a:lnTo>
                    <a:pt x="137" y="571"/>
                  </a:lnTo>
                  <a:lnTo>
                    <a:pt x="137" y="376"/>
                  </a:lnTo>
                  <a:lnTo>
                    <a:pt x="137" y="548"/>
                  </a:lnTo>
                  <a:lnTo>
                    <a:pt x="145" y="556"/>
                  </a:lnTo>
                  <a:lnTo>
                    <a:pt x="145" y="571"/>
                  </a:lnTo>
                  <a:lnTo>
                    <a:pt x="145" y="0"/>
                  </a:lnTo>
                  <a:lnTo>
                    <a:pt x="145" y="446"/>
                  </a:lnTo>
                  <a:lnTo>
                    <a:pt x="153" y="478"/>
                  </a:lnTo>
                  <a:lnTo>
                    <a:pt x="153" y="556"/>
                  </a:lnTo>
                  <a:lnTo>
                    <a:pt x="153" y="55"/>
                  </a:lnTo>
                  <a:lnTo>
                    <a:pt x="153" y="509"/>
                  </a:lnTo>
                  <a:lnTo>
                    <a:pt x="161" y="493"/>
                  </a:lnTo>
                  <a:lnTo>
                    <a:pt x="161" y="564"/>
                  </a:lnTo>
                  <a:lnTo>
                    <a:pt x="161" y="251"/>
                  </a:lnTo>
                  <a:lnTo>
                    <a:pt x="161" y="509"/>
                  </a:lnTo>
                  <a:lnTo>
                    <a:pt x="169" y="485"/>
                  </a:lnTo>
                  <a:lnTo>
                    <a:pt x="169" y="571"/>
                  </a:lnTo>
                  <a:lnTo>
                    <a:pt x="169" y="415"/>
                  </a:lnTo>
                  <a:lnTo>
                    <a:pt x="169" y="478"/>
                  </a:lnTo>
                  <a:lnTo>
                    <a:pt x="177" y="493"/>
                  </a:lnTo>
                  <a:lnTo>
                    <a:pt x="177" y="564"/>
                  </a:lnTo>
                  <a:lnTo>
                    <a:pt x="177" y="298"/>
                  </a:lnTo>
                  <a:lnTo>
                    <a:pt x="177" y="337"/>
                  </a:lnTo>
                  <a:lnTo>
                    <a:pt x="185" y="313"/>
                  </a:lnTo>
                  <a:lnTo>
                    <a:pt x="185" y="564"/>
                  </a:lnTo>
                  <a:lnTo>
                    <a:pt x="185" y="235"/>
                  </a:lnTo>
                  <a:lnTo>
                    <a:pt x="185" y="376"/>
                  </a:lnTo>
                  <a:lnTo>
                    <a:pt x="193" y="431"/>
                  </a:lnTo>
                  <a:lnTo>
                    <a:pt x="193" y="571"/>
                  </a:lnTo>
                  <a:lnTo>
                    <a:pt x="193" y="251"/>
                  </a:lnTo>
                  <a:lnTo>
                    <a:pt x="193" y="462"/>
                  </a:lnTo>
                  <a:lnTo>
                    <a:pt x="201" y="462"/>
                  </a:lnTo>
                  <a:lnTo>
                    <a:pt x="201" y="579"/>
                  </a:lnTo>
                  <a:lnTo>
                    <a:pt x="201" y="345"/>
                  </a:lnTo>
                  <a:lnTo>
                    <a:pt x="201" y="493"/>
                  </a:lnTo>
                  <a:lnTo>
                    <a:pt x="209" y="509"/>
                  </a:lnTo>
                  <a:lnTo>
                    <a:pt x="209" y="564"/>
                  </a:lnTo>
                  <a:lnTo>
                    <a:pt x="209" y="399"/>
                  </a:lnTo>
                  <a:lnTo>
                    <a:pt x="209" y="446"/>
                  </a:lnTo>
                  <a:lnTo>
                    <a:pt x="217" y="407"/>
                  </a:lnTo>
                  <a:lnTo>
                    <a:pt x="217" y="532"/>
                  </a:lnTo>
                  <a:lnTo>
                    <a:pt x="217" y="204"/>
                  </a:lnTo>
                  <a:lnTo>
                    <a:pt x="217" y="227"/>
                  </a:lnTo>
                  <a:lnTo>
                    <a:pt x="225" y="188"/>
                  </a:lnTo>
                  <a:lnTo>
                    <a:pt x="225" y="485"/>
                  </a:lnTo>
                  <a:lnTo>
                    <a:pt x="225" y="141"/>
                  </a:lnTo>
                  <a:lnTo>
                    <a:pt x="225" y="227"/>
                  </a:lnTo>
                  <a:lnTo>
                    <a:pt x="233" y="251"/>
                  </a:lnTo>
                  <a:lnTo>
                    <a:pt x="233" y="532"/>
                  </a:lnTo>
                  <a:lnTo>
                    <a:pt x="233" y="196"/>
                  </a:lnTo>
                  <a:lnTo>
                    <a:pt x="233" y="423"/>
                  </a:lnTo>
                  <a:lnTo>
                    <a:pt x="241" y="478"/>
                  </a:lnTo>
                  <a:lnTo>
                    <a:pt x="241" y="587"/>
                  </a:lnTo>
                  <a:lnTo>
                    <a:pt x="241" y="423"/>
                  </a:lnTo>
                  <a:lnTo>
                    <a:pt x="241" y="485"/>
                  </a:lnTo>
                  <a:lnTo>
                    <a:pt x="249" y="485"/>
                  </a:lnTo>
                  <a:lnTo>
                    <a:pt x="249" y="579"/>
                  </a:lnTo>
                  <a:lnTo>
                    <a:pt x="249" y="376"/>
                  </a:lnTo>
                  <a:lnTo>
                    <a:pt x="249" y="517"/>
                  </a:lnTo>
                  <a:lnTo>
                    <a:pt x="257" y="53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49"/>
            <p:cNvSpPr>
              <a:spLocks/>
            </p:cNvSpPr>
            <p:nvPr/>
          </p:nvSpPr>
          <p:spPr bwMode="auto">
            <a:xfrm>
              <a:off x="4545" y="3565"/>
              <a:ext cx="173" cy="224"/>
            </a:xfrm>
            <a:custGeom>
              <a:avLst/>
              <a:gdLst>
                <a:gd name="T0" fmla="*/ 0 w 248"/>
                <a:gd name="T1" fmla="*/ 87 h 384"/>
                <a:gd name="T2" fmla="*/ 8 w 248"/>
                <a:gd name="T3" fmla="*/ 360 h 384"/>
                <a:gd name="T4" fmla="*/ 16 w 248"/>
                <a:gd name="T5" fmla="*/ 321 h 384"/>
                <a:gd name="T6" fmla="*/ 16 w 248"/>
                <a:gd name="T7" fmla="*/ 290 h 384"/>
                <a:gd name="T8" fmla="*/ 24 w 248"/>
                <a:gd name="T9" fmla="*/ 102 h 384"/>
                <a:gd name="T10" fmla="*/ 32 w 248"/>
                <a:gd name="T11" fmla="*/ 337 h 384"/>
                <a:gd name="T12" fmla="*/ 40 w 248"/>
                <a:gd name="T13" fmla="*/ 180 h 384"/>
                <a:gd name="T14" fmla="*/ 40 w 248"/>
                <a:gd name="T15" fmla="*/ 235 h 384"/>
                <a:gd name="T16" fmla="*/ 48 w 248"/>
                <a:gd name="T17" fmla="*/ 94 h 384"/>
                <a:gd name="T18" fmla="*/ 56 w 248"/>
                <a:gd name="T19" fmla="*/ 384 h 384"/>
                <a:gd name="T20" fmla="*/ 64 w 248"/>
                <a:gd name="T21" fmla="*/ 314 h 384"/>
                <a:gd name="T22" fmla="*/ 64 w 248"/>
                <a:gd name="T23" fmla="*/ 329 h 384"/>
                <a:gd name="T24" fmla="*/ 72 w 248"/>
                <a:gd name="T25" fmla="*/ 220 h 384"/>
                <a:gd name="T26" fmla="*/ 80 w 248"/>
                <a:gd name="T27" fmla="*/ 360 h 384"/>
                <a:gd name="T28" fmla="*/ 88 w 248"/>
                <a:gd name="T29" fmla="*/ 345 h 384"/>
                <a:gd name="T30" fmla="*/ 88 w 248"/>
                <a:gd name="T31" fmla="*/ 290 h 384"/>
                <a:gd name="T32" fmla="*/ 96 w 248"/>
                <a:gd name="T33" fmla="*/ 251 h 384"/>
                <a:gd name="T34" fmla="*/ 104 w 248"/>
                <a:gd name="T35" fmla="*/ 368 h 384"/>
                <a:gd name="T36" fmla="*/ 112 w 248"/>
                <a:gd name="T37" fmla="*/ 298 h 384"/>
                <a:gd name="T38" fmla="*/ 112 w 248"/>
                <a:gd name="T39" fmla="*/ 329 h 384"/>
                <a:gd name="T40" fmla="*/ 120 w 248"/>
                <a:gd name="T41" fmla="*/ 227 h 384"/>
                <a:gd name="T42" fmla="*/ 128 w 248"/>
                <a:gd name="T43" fmla="*/ 345 h 384"/>
                <a:gd name="T44" fmla="*/ 136 w 248"/>
                <a:gd name="T45" fmla="*/ 274 h 384"/>
                <a:gd name="T46" fmla="*/ 136 w 248"/>
                <a:gd name="T47" fmla="*/ 321 h 384"/>
                <a:gd name="T48" fmla="*/ 144 w 248"/>
                <a:gd name="T49" fmla="*/ 204 h 384"/>
                <a:gd name="T50" fmla="*/ 152 w 248"/>
                <a:gd name="T51" fmla="*/ 360 h 384"/>
                <a:gd name="T52" fmla="*/ 160 w 248"/>
                <a:gd name="T53" fmla="*/ 290 h 384"/>
                <a:gd name="T54" fmla="*/ 160 w 248"/>
                <a:gd name="T55" fmla="*/ 282 h 384"/>
                <a:gd name="T56" fmla="*/ 168 w 248"/>
                <a:gd name="T57" fmla="*/ 173 h 384"/>
                <a:gd name="T58" fmla="*/ 176 w 248"/>
                <a:gd name="T59" fmla="*/ 368 h 384"/>
                <a:gd name="T60" fmla="*/ 184 w 248"/>
                <a:gd name="T61" fmla="*/ 321 h 384"/>
                <a:gd name="T62" fmla="*/ 184 w 248"/>
                <a:gd name="T63" fmla="*/ 282 h 384"/>
                <a:gd name="T64" fmla="*/ 192 w 248"/>
                <a:gd name="T65" fmla="*/ 141 h 384"/>
                <a:gd name="T66" fmla="*/ 200 w 248"/>
                <a:gd name="T67" fmla="*/ 360 h 384"/>
                <a:gd name="T68" fmla="*/ 208 w 248"/>
                <a:gd name="T69" fmla="*/ 337 h 384"/>
                <a:gd name="T70" fmla="*/ 208 w 248"/>
                <a:gd name="T71" fmla="*/ 274 h 384"/>
                <a:gd name="T72" fmla="*/ 216 w 248"/>
                <a:gd name="T73" fmla="*/ 243 h 384"/>
                <a:gd name="T74" fmla="*/ 224 w 248"/>
                <a:gd name="T75" fmla="*/ 360 h 384"/>
                <a:gd name="T76" fmla="*/ 232 w 248"/>
                <a:gd name="T77" fmla="*/ 329 h 384"/>
                <a:gd name="T78" fmla="*/ 232 w 248"/>
                <a:gd name="T79" fmla="*/ 329 h 384"/>
                <a:gd name="T80" fmla="*/ 240 w 248"/>
                <a:gd name="T81" fmla="*/ 227 h 384"/>
                <a:gd name="T82" fmla="*/ 248 w 248"/>
                <a:gd name="T83" fmla="*/ 3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8" h="384">
                  <a:moveTo>
                    <a:pt x="0" y="321"/>
                  </a:moveTo>
                  <a:lnTo>
                    <a:pt x="0" y="360"/>
                  </a:lnTo>
                  <a:lnTo>
                    <a:pt x="0" y="87"/>
                  </a:lnTo>
                  <a:lnTo>
                    <a:pt x="0" y="329"/>
                  </a:lnTo>
                  <a:lnTo>
                    <a:pt x="8" y="345"/>
                  </a:lnTo>
                  <a:lnTo>
                    <a:pt x="8" y="360"/>
                  </a:lnTo>
                  <a:lnTo>
                    <a:pt x="8" y="141"/>
                  </a:lnTo>
                  <a:lnTo>
                    <a:pt x="8" y="298"/>
                  </a:lnTo>
                  <a:lnTo>
                    <a:pt x="16" y="321"/>
                  </a:lnTo>
                  <a:lnTo>
                    <a:pt x="16" y="360"/>
                  </a:lnTo>
                  <a:lnTo>
                    <a:pt x="16" y="220"/>
                  </a:lnTo>
                  <a:lnTo>
                    <a:pt x="16" y="290"/>
                  </a:lnTo>
                  <a:lnTo>
                    <a:pt x="24" y="282"/>
                  </a:lnTo>
                  <a:lnTo>
                    <a:pt x="24" y="360"/>
                  </a:lnTo>
                  <a:lnTo>
                    <a:pt x="24" y="102"/>
                  </a:lnTo>
                  <a:lnTo>
                    <a:pt x="24" y="149"/>
                  </a:lnTo>
                  <a:lnTo>
                    <a:pt x="32" y="204"/>
                  </a:lnTo>
                  <a:lnTo>
                    <a:pt x="32" y="337"/>
                  </a:lnTo>
                  <a:lnTo>
                    <a:pt x="32" y="0"/>
                  </a:lnTo>
                  <a:lnTo>
                    <a:pt x="32" y="165"/>
                  </a:lnTo>
                  <a:lnTo>
                    <a:pt x="40" y="180"/>
                  </a:lnTo>
                  <a:lnTo>
                    <a:pt x="40" y="360"/>
                  </a:lnTo>
                  <a:lnTo>
                    <a:pt x="40" y="87"/>
                  </a:lnTo>
                  <a:lnTo>
                    <a:pt x="40" y="235"/>
                  </a:lnTo>
                  <a:lnTo>
                    <a:pt x="48" y="235"/>
                  </a:lnTo>
                  <a:lnTo>
                    <a:pt x="48" y="360"/>
                  </a:lnTo>
                  <a:lnTo>
                    <a:pt x="48" y="94"/>
                  </a:lnTo>
                  <a:lnTo>
                    <a:pt x="48" y="298"/>
                  </a:lnTo>
                  <a:lnTo>
                    <a:pt x="56" y="306"/>
                  </a:lnTo>
                  <a:lnTo>
                    <a:pt x="56" y="384"/>
                  </a:lnTo>
                  <a:lnTo>
                    <a:pt x="56" y="243"/>
                  </a:lnTo>
                  <a:lnTo>
                    <a:pt x="56" y="321"/>
                  </a:lnTo>
                  <a:lnTo>
                    <a:pt x="64" y="314"/>
                  </a:lnTo>
                  <a:lnTo>
                    <a:pt x="64" y="360"/>
                  </a:lnTo>
                  <a:lnTo>
                    <a:pt x="64" y="251"/>
                  </a:lnTo>
                  <a:lnTo>
                    <a:pt x="64" y="329"/>
                  </a:lnTo>
                  <a:lnTo>
                    <a:pt x="72" y="321"/>
                  </a:lnTo>
                  <a:lnTo>
                    <a:pt x="72" y="360"/>
                  </a:lnTo>
                  <a:lnTo>
                    <a:pt x="72" y="220"/>
                  </a:lnTo>
                  <a:lnTo>
                    <a:pt x="72" y="337"/>
                  </a:lnTo>
                  <a:lnTo>
                    <a:pt x="80" y="353"/>
                  </a:lnTo>
                  <a:lnTo>
                    <a:pt x="80" y="360"/>
                  </a:lnTo>
                  <a:lnTo>
                    <a:pt x="80" y="235"/>
                  </a:lnTo>
                  <a:lnTo>
                    <a:pt x="80" y="329"/>
                  </a:lnTo>
                  <a:lnTo>
                    <a:pt x="88" y="345"/>
                  </a:lnTo>
                  <a:lnTo>
                    <a:pt x="88" y="360"/>
                  </a:lnTo>
                  <a:lnTo>
                    <a:pt x="88" y="235"/>
                  </a:lnTo>
                  <a:lnTo>
                    <a:pt x="88" y="290"/>
                  </a:lnTo>
                  <a:lnTo>
                    <a:pt x="96" y="314"/>
                  </a:lnTo>
                  <a:lnTo>
                    <a:pt x="96" y="376"/>
                  </a:lnTo>
                  <a:lnTo>
                    <a:pt x="96" y="251"/>
                  </a:lnTo>
                  <a:lnTo>
                    <a:pt x="96" y="337"/>
                  </a:lnTo>
                  <a:lnTo>
                    <a:pt x="104" y="321"/>
                  </a:lnTo>
                  <a:lnTo>
                    <a:pt x="104" y="368"/>
                  </a:lnTo>
                  <a:lnTo>
                    <a:pt x="104" y="235"/>
                  </a:lnTo>
                  <a:lnTo>
                    <a:pt x="104" y="314"/>
                  </a:lnTo>
                  <a:lnTo>
                    <a:pt x="112" y="298"/>
                  </a:lnTo>
                  <a:lnTo>
                    <a:pt x="112" y="360"/>
                  </a:lnTo>
                  <a:lnTo>
                    <a:pt x="112" y="251"/>
                  </a:lnTo>
                  <a:lnTo>
                    <a:pt x="112" y="329"/>
                  </a:lnTo>
                  <a:lnTo>
                    <a:pt x="120" y="337"/>
                  </a:lnTo>
                  <a:lnTo>
                    <a:pt x="120" y="368"/>
                  </a:lnTo>
                  <a:lnTo>
                    <a:pt x="120" y="227"/>
                  </a:lnTo>
                  <a:lnTo>
                    <a:pt x="120" y="306"/>
                  </a:lnTo>
                  <a:lnTo>
                    <a:pt x="128" y="314"/>
                  </a:lnTo>
                  <a:lnTo>
                    <a:pt x="128" y="345"/>
                  </a:lnTo>
                  <a:lnTo>
                    <a:pt x="128" y="55"/>
                  </a:lnTo>
                  <a:lnTo>
                    <a:pt x="128" y="282"/>
                  </a:lnTo>
                  <a:lnTo>
                    <a:pt x="136" y="274"/>
                  </a:lnTo>
                  <a:lnTo>
                    <a:pt x="136" y="337"/>
                  </a:lnTo>
                  <a:lnTo>
                    <a:pt x="136" y="110"/>
                  </a:lnTo>
                  <a:lnTo>
                    <a:pt x="136" y="321"/>
                  </a:lnTo>
                  <a:lnTo>
                    <a:pt x="144" y="321"/>
                  </a:lnTo>
                  <a:lnTo>
                    <a:pt x="144" y="353"/>
                  </a:lnTo>
                  <a:lnTo>
                    <a:pt x="144" y="204"/>
                  </a:lnTo>
                  <a:lnTo>
                    <a:pt x="144" y="314"/>
                  </a:lnTo>
                  <a:lnTo>
                    <a:pt x="152" y="314"/>
                  </a:lnTo>
                  <a:lnTo>
                    <a:pt x="152" y="360"/>
                  </a:lnTo>
                  <a:lnTo>
                    <a:pt x="152" y="235"/>
                  </a:lnTo>
                  <a:lnTo>
                    <a:pt x="152" y="314"/>
                  </a:lnTo>
                  <a:lnTo>
                    <a:pt x="160" y="290"/>
                  </a:lnTo>
                  <a:lnTo>
                    <a:pt x="160" y="360"/>
                  </a:lnTo>
                  <a:lnTo>
                    <a:pt x="160" y="235"/>
                  </a:lnTo>
                  <a:lnTo>
                    <a:pt x="160" y="282"/>
                  </a:lnTo>
                  <a:lnTo>
                    <a:pt x="168" y="259"/>
                  </a:lnTo>
                  <a:lnTo>
                    <a:pt x="168" y="384"/>
                  </a:lnTo>
                  <a:lnTo>
                    <a:pt x="168" y="173"/>
                  </a:lnTo>
                  <a:lnTo>
                    <a:pt x="168" y="267"/>
                  </a:lnTo>
                  <a:lnTo>
                    <a:pt x="176" y="290"/>
                  </a:lnTo>
                  <a:lnTo>
                    <a:pt x="176" y="368"/>
                  </a:lnTo>
                  <a:lnTo>
                    <a:pt x="176" y="212"/>
                  </a:lnTo>
                  <a:lnTo>
                    <a:pt x="176" y="306"/>
                  </a:lnTo>
                  <a:lnTo>
                    <a:pt x="184" y="321"/>
                  </a:lnTo>
                  <a:lnTo>
                    <a:pt x="184" y="360"/>
                  </a:lnTo>
                  <a:lnTo>
                    <a:pt x="184" y="251"/>
                  </a:lnTo>
                  <a:lnTo>
                    <a:pt x="184" y="282"/>
                  </a:lnTo>
                  <a:lnTo>
                    <a:pt x="192" y="243"/>
                  </a:lnTo>
                  <a:lnTo>
                    <a:pt x="192" y="384"/>
                  </a:lnTo>
                  <a:lnTo>
                    <a:pt x="192" y="141"/>
                  </a:lnTo>
                  <a:lnTo>
                    <a:pt x="192" y="306"/>
                  </a:lnTo>
                  <a:lnTo>
                    <a:pt x="200" y="290"/>
                  </a:lnTo>
                  <a:lnTo>
                    <a:pt x="200" y="360"/>
                  </a:lnTo>
                  <a:lnTo>
                    <a:pt x="200" y="180"/>
                  </a:lnTo>
                  <a:lnTo>
                    <a:pt x="200" y="329"/>
                  </a:lnTo>
                  <a:lnTo>
                    <a:pt x="208" y="337"/>
                  </a:lnTo>
                  <a:lnTo>
                    <a:pt x="208" y="337"/>
                  </a:lnTo>
                  <a:lnTo>
                    <a:pt x="208" y="134"/>
                  </a:lnTo>
                  <a:lnTo>
                    <a:pt x="208" y="274"/>
                  </a:lnTo>
                  <a:lnTo>
                    <a:pt x="216" y="282"/>
                  </a:lnTo>
                  <a:lnTo>
                    <a:pt x="216" y="360"/>
                  </a:lnTo>
                  <a:lnTo>
                    <a:pt x="216" y="243"/>
                  </a:lnTo>
                  <a:lnTo>
                    <a:pt x="216" y="298"/>
                  </a:lnTo>
                  <a:lnTo>
                    <a:pt x="224" y="329"/>
                  </a:lnTo>
                  <a:lnTo>
                    <a:pt x="224" y="360"/>
                  </a:lnTo>
                  <a:lnTo>
                    <a:pt x="224" y="267"/>
                  </a:lnTo>
                  <a:lnTo>
                    <a:pt x="224" y="321"/>
                  </a:lnTo>
                  <a:lnTo>
                    <a:pt x="232" y="329"/>
                  </a:lnTo>
                  <a:lnTo>
                    <a:pt x="232" y="368"/>
                  </a:lnTo>
                  <a:lnTo>
                    <a:pt x="232" y="259"/>
                  </a:lnTo>
                  <a:lnTo>
                    <a:pt x="232" y="329"/>
                  </a:lnTo>
                  <a:lnTo>
                    <a:pt x="240" y="314"/>
                  </a:lnTo>
                  <a:lnTo>
                    <a:pt x="240" y="360"/>
                  </a:lnTo>
                  <a:lnTo>
                    <a:pt x="240" y="227"/>
                  </a:lnTo>
                  <a:lnTo>
                    <a:pt x="240" y="314"/>
                  </a:lnTo>
                  <a:lnTo>
                    <a:pt x="248" y="290"/>
                  </a:lnTo>
                  <a:lnTo>
                    <a:pt x="248" y="360"/>
                  </a:lnTo>
                  <a:lnTo>
                    <a:pt x="248" y="259"/>
                  </a:lnTo>
                  <a:lnTo>
                    <a:pt x="248" y="26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50"/>
            <p:cNvSpPr>
              <a:spLocks/>
            </p:cNvSpPr>
            <p:nvPr/>
          </p:nvSpPr>
          <p:spPr bwMode="auto">
            <a:xfrm>
              <a:off x="4718" y="3584"/>
              <a:ext cx="180" cy="195"/>
            </a:xfrm>
            <a:custGeom>
              <a:avLst/>
              <a:gdLst>
                <a:gd name="T0" fmla="*/ 8 w 257"/>
                <a:gd name="T1" fmla="*/ 336 h 336"/>
                <a:gd name="T2" fmla="*/ 17 w 257"/>
                <a:gd name="T3" fmla="*/ 274 h 336"/>
                <a:gd name="T4" fmla="*/ 17 w 257"/>
                <a:gd name="T5" fmla="*/ 282 h 336"/>
                <a:gd name="T6" fmla="*/ 25 w 257"/>
                <a:gd name="T7" fmla="*/ 211 h 336"/>
                <a:gd name="T8" fmla="*/ 33 w 257"/>
                <a:gd name="T9" fmla="*/ 328 h 336"/>
                <a:gd name="T10" fmla="*/ 41 w 257"/>
                <a:gd name="T11" fmla="*/ 258 h 336"/>
                <a:gd name="T12" fmla="*/ 41 w 257"/>
                <a:gd name="T13" fmla="*/ 289 h 336"/>
                <a:gd name="T14" fmla="*/ 49 w 257"/>
                <a:gd name="T15" fmla="*/ 141 h 336"/>
                <a:gd name="T16" fmla="*/ 57 w 257"/>
                <a:gd name="T17" fmla="*/ 313 h 336"/>
                <a:gd name="T18" fmla="*/ 65 w 257"/>
                <a:gd name="T19" fmla="*/ 211 h 336"/>
                <a:gd name="T20" fmla="*/ 65 w 257"/>
                <a:gd name="T21" fmla="*/ 235 h 336"/>
                <a:gd name="T22" fmla="*/ 73 w 257"/>
                <a:gd name="T23" fmla="*/ 211 h 336"/>
                <a:gd name="T24" fmla="*/ 81 w 257"/>
                <a:gd name="T25" fmla="*/ 336 h 336"/>
                <a:gd name="T26" fmla="*/ 89 w 257"/>
                <a:gd name="T27" fmla="*/ 321 h 336"/>
                <a:gd name="T28" fmla="*/ 89 w 257"/>
                <a:gd name="T29" fmla="*/ 289 h 336"/>
                <a:gd name="T30" fmla="*/ 97 w 257"/>
                <a:gd name="T31" fmla="*/ 133 h 336"/>
                <a:gd name="T32" fmla="*/ 105 w 257"/>
                <a:gd name="T33" fmla="*/ 336 h 336"/>
                <a:gd name="T34" fmla="*/ 113 w 257"/>
                <a:gd name="T35" fmla="*/ 305 h 336"/>
                <a:gd name="T36" fmla="*/ 113 w 257"/>
                <a:gd name="T37" fmla="*/ 250 h 336"/>
                <a:gd name="T38" fmla="*/ 121 w 257"/>
                <a:gd name="T39" fmla="*/ 70 h 336"/>
                <a:gd name="T40" fmla="*/ 129 w 257"/>
                <a:gd name="T41" fmla="*/ 274 h 336"/>
                <a:gd name="T42" fmla="*/ 137 w 257"/>
                <a:gd name="T43" fmla="*/ 250 h 336"/>
                <a:gd name="T44" fmla="*/ 137 w 257"/>
                <a:gd name="T45" fmla="*/ 297 h 336"/>
                <a:gd name="T46" fmla="*/ 145 w 257"/>
                <a:gd name="T47" fmla="*/ 203 h 336"/>
                <a:gd name="T48" fmla="*/ 153 w 257"/>
                <a:gd name="T49" fmla="*/ 328 h 336"/>
                <a:gd name="T50" fmla="*/ 161 w 257"/>
                <a:gd name="T51" fmla="*/ 195 h 336"/>
                <a:gd name="T52" fmla="*/ 161 w 257"/>
                <a:gd name="T53" fmla="*/ 266 h 336"/>
                <a:gd name="T54" fmla="*/ 169 w 257"/>
                <a:gd name="T55" fmla="*/ 172 h 336"/>
                <a:gd name="T56" fmla="*/ 177 w 257"/>
                <a:gd name="T57" fmla="*/ 313 h 336"/>
                <a:gd name="T58" fmla="*/ 185 w 257"/>
                <a:gd name="T59" fmla="*/ 282 h 336"/>
                <a:gd name="T60" fmla="*/ 185 w 257"/>
                <a:gd name="T61" fmla="*/ 250 h 336"/>
                <a:gd name="T62" fmla="*/ 193 w 257"/>
                <a:gd name="T63" fmla="*/ 8 h 336"/>
                <a:gd name="T64" fmla="*/ 201 w 257"/>
                <a:gd name="T65" fmla="*/ 328 h 336"/>
                <a:gd name="T66" fmla="*/ 209 w 257"/>
                <a:gd name="T67" fmla="*/ 305 h 336"/>
                <a:gd name="T68" fmla="*/ 209 w 257"/>
                <a:gd name="T69" fmla="*/ 289 h 336"/>
                <a:gd name="T70" fmla="*/ 217 w 257"/>
                <a:gd name="T71" fmla="*/ 164 h 336"/>
                <a:gd name="T72" fmla="*/ 225 w 257"/>
                <a:gd name="T73" fmla="*/ 328 h 336"/>
                <a:gd name="T74" fmla="*/ 233 w 257"/>
                <a:gd name="T75" fmla="*/ 336 h 336"/>
                <a:gd name="T76" fmla="*/ 241 w 257"/>
                <a:gd name="T77" fmla="*/ 266 h 336"/>
                <a:gd name="T78" fmla="*/ 241 w 257"/>
                <a:gd name="T79" fmla="*/ 282 h 336"/>
                <a:gd name="T80" fmla="*/ 249 w 257"/>
                <a:gd name="T81" fmla="*/ 94 h 336"/>
                <a:gd name="T82" fmla="*/ 257 w 257"/>
                <a:gd name="T8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36">
                  <a:moveTo>
                    <a:pt x="0" y="235"/>
                  </a:moveTo>
                  <a:lnTo>
                    <a:pt x="8" y="242"/>
                  </a:lnTo>
                  <a:lnTo>
                    <a:pt x="8" y="336"/>
                  </a:lnTo>
                  <a:lnTo>
                    <a:pt x="8" y="211"/>
                  </a:lnTo>
                  <a:lnTo>
                    <a:pt x="8" y="250"/>
                  </a:lnTo>
                  <a:lnTo>
                    <a:pt x="17" y="274"/>
                  </a:lnTo>
                  <a:lnTo>
                    <a:pt x="17" y="328"/>
                  </a:lnTo>
                  <a:lnTo>
                    <a:pt x="17" y="227"/>
                  </a:lnTo>
                  <a:lnTo>
                    <a:pt x="17" y="282"/>
                  </a:lnTo>
                  <a:lnTo>
                    <a:pt x="25" y="289"/>
                  </a:lnTo>
                  <a:lnTo>
                    <a:pt x="25" y="328"/>
                  </a:lnTo>
                  <a:lnTo>
                    <a:pt x="25" y="211"/>
                  </a:lnTo>
                  <a:lnTo>
                    <a:pt x="25" y="282"/>
                  </a:lnTo>
                  <a:lnTo>
                    <a:pt x="33" y="282"/>
                  </a:lnTo>
                  <a:lnTo>
                    <a:pt x="33" y="328"/>
                  </a:lnTo>
                  <a:lnTo>
                    <a:pt x="33" y="219"/>
                  </a:lnTo>
                  <a:lnTo>
                    <a:pt x="33" y="250"/>
                  </a:lnTo>
                  <a:lnTo>
                    <a:pt x="41" y="258"/>
                  </a:lnTo>
                  <a:lnTo>
                    <a:pt x="41" y="328"/>
                  </a:lnTo>
                  <a:lnTo>
                    <a:pt x="41" y="235"/>
                  </a:lnTo>
                  <a:lnTo>
                    <a:pt x="41" y="289"/>
                  </a:lnTo>
                  <a:lnTo>
                    <a:pt x="49" y="297"/>
                  </a:lnTo>
                  <a:lnTo>
                    <a:pt x="49" y="321"/>
                  </a:lnTo>
                  <a:lnTo>
                    <a:pt x="49" y="141"/>
                  </a:lnTo>
                  <a:lnTo>
                    <a:pt x="49" y="172"/>
                  </a:lnTo>
                  <a:lnTo>
                    <a:pt x="57" y="195"/>
                  </a:lnTo>
                  <a:lnTo>
                    <a:pt x="57" y="313"/>
                  </a:lnTo>
                  <a:lnTo>
                    <a:pt x="57" y="148"/>
                  </a:lnTo>
                  <a:lnTo>
                    <a:pt x="57" y="156"/>
                  </a:lnTo>
                  <a:lnTo>
                    <a:pt x="65" y="211"/>
                  </a:lnTo>
                  <a:lnTo>
                    <a:pt x="65" y="328"/>
                  </a:lnTo>
                  <a:lnTo>
                    <a:pt x="65" y="164"/>
                  </a:lnTo>
                  <a:lnTo>
                    <a:pt x="65" y="235"/>
                  </a:lnTo>
                  <a:lnTo>
                    <a:pt x="73" y="242"/>
                  </a:lnTo>
                  <a:lnTo>
                    <a:pt x="73" y="336"/>
                  </a:lnTo>
                  <a:lnTo>
                    <a:pt x="73" y="211"/>
                  </a:lnTo>
                  <a:lnTo>
                    <a:pt x="73" y="258"/>
                  </a:lnTo>
                  <a:lnTo>
                    <a:pt x="81" y="250"/>
                  </a:lnTo>
                  <a:lnTo>
                    <a:pt x="81" y="336"/>
                  </a:lnTo>
                  <a:lnTo>
                    <a:pt x="81" y="203"/>
                  </a:lnTo>
                  <a:lnTo>
                    <a:pt x="81" y="289"/>
                  </a:lnTo>
                  <a:lnTo>
                    <a:pt x="89" y="321"/>
                  </a:lnTo>
                  <a:lnTo>
                    <a:pt x="89" y="328"/>
                  </a:lnTo>
                  <a:lnTo>
                    <a:pt x="89" y="148"/>
                  </a:lnTo>
                  <a:lnTo>
                    <a:pt x="89" y="289"/>
                  </a:lnTo>
                  <a:lnTo>
                    <a:pt x="97" y="305"/>
                  </a:lnTo>
                  <a:lnTo>
                    <a:pt x="97" y="336"/>
                  </a:lnTo>
                  <a:lnTo>
                    <a:pt x="97" y="133"/>
                  </a:lnTo>
                  <a:lnTo>
                    <a:pt x="97" y="305"/>
                  </a:lnTo>
                  <a:lnTo>
                    <a:pt x="105" y="321"/>
                  </a:lnTo>
                  <a:lnTo>
                    <a:pt x="105" y="336"/>
                  </a:lnTo>
                  <a:lnTo>
                    <a:pt x="105" y="211"/>
                  </a:lnTo>
                  <a:lnTo>
                    <a:pt x="105" y="274"/>
                  </a:lnTo>
                  <a:lnTo>
                    <a:pt x="113" y="305"/>
                  </a:lnTo>
                  <a:lnTo>
                    <a:pt x="113" y="328"/>
                  </a:lnTo>
                  <a:lnTo>
                    <a:pt x="113" y="117"/>
                  </a:lnTo>
                  <a:lnTo>
                    <a:pt x="113" y="250"/>
                  </a:lnTo>
                  <a:lnTo>
                    <a:pt x="121" y="235"/>
                  </a:lnTo>
                  <a:lnTo>
                    <a:pt x="121" y="313"/>
                  </a:lnTo>
                  <a:lnTo>
                    <a:pt x="121" y="70"/>
                  </a:lnTo>
                  <a:lnTo>
                    <a:pt x="121" y="211"/>
                  </a:lnTo>
                  <a:lnTo>
                    <a:pt x="129" y="203"/>
                  </a:lnTo>
                  <a:lnTo>
                    <a:pt x="129" y="274"/>
                  </a:lnTo>
                  <a:lnTo>
                    <a:pt x="129" y="70"/>
                  </a:lnTo>
                  <a:lnTo>
                    <a:pt x="129" y="235"/>
                  </a:lnTo>
                  <a:lnTo>
                    <a:pt x="137" y="250"/>
                  </a:lnTo>
                  <a:lnTo>
                    <a:pt x="137" y="313"/>
                  </a:lnTo>
                  <a:lnTo>
                    <a:pt x="137" y="109"/>
                  </a:lnTo>
                  <a:lnTo>
                    <a:pt x="137" y="297"/>
                  </a:lnTo>
                  <a:lnTo>
                    <a:pt x="145" y="313"/>
                  </a:lnTo>
                  <a:lnTo>
                    <a:pt x="145" y="336"/>
                  </a:lnTo>
                  <a:lnTo>
                    <a:pt x="145" y="203"/>
                  </a:lnTo>
                  <a:lnTo>
                    <a:pt x="145" y="219"/>
                  </a:lnTo>
                  <a:lnTo>
                    <a:pt x="153" y="266"/>
                  </a:lnTo>
                  <a:lnTo>
                    <a:pt x="153" y="328"/>
                  </a:lnTo>
                  <a:lnTo>
                    <a:pt x="153" y="156"/>
                  </a:lnTo>
                  <a:lnTo>
                    <a:pt x="153" y="188"/>
                  </a:lnTo>
                  <a:lnTo>
                    <a:pt x="161" y="195"/>
                  </a:lnTo>
                  <a:lnTo>
                    <a:pt x="161" y="328"/>
                  </a:lnTo>
                  <a:lnTo>
                    <a:pt x="161" y="117"/>
                  </a:lnTo>
                  <a:lnTo>
                    <a:pt x="161" y="266"/>
                  </a:lnTo>
                  <a:lnTo>
                    <a:pt x="169" y="282"/>
                  </a:lnTo>
                  <a:lnTo>
                    <a:pt x="169" y="328"/>
                  </a:lnTo>
                  <a:lnTo>
                    <a:pt x="169" y="172"/>
                  </a:lnTo>
                  <a:lnTo>
                    <a:pt x="169" y="289"/>
                  </a:lnTo>
                  <a:lnTo>
                    <a:pt x="177" y="282"/>
                  </a:lnTo>
                  <a:lnTo>
                    <a:pt x="177" y="313"/>
                  </a:lnTo>
                  <a:lnTo>
                    <a:pt x="177" y="109"/>
                  </a:lnTo>
                  <a:lnTo>
                    <a:pt x="177" y="258"/>
                  </a:lnTo>
                  <a:lnTo>
                    <a:pt x="185" y="282"/>
                  </a:lnTo>
                  <a:lnTo>
                    <a:pt x="185" y="289"/>
                  </a:lnTo>
                  <a:lnTo>
                    <a:pt x="185" y="0"/>
                  </a:lnTo>
                  <a:lnTo>
                    <a:pt x="185" y="250"/>
                  </a:lnTo>
                  <a:lnTo>
                    <a:pt x="193" y="227"/>
                  </a:lnTo>
                  <a:lnTo>
                    <a:pt x="193" y="282"/>
                  </a:lnTo>
                  <a:lnTo>
                    <a:pt x="193" y="8"/>
                  </a:lnTo>
                  <a:lnTo>
                    <a:pt x="193" y="250"/>
                  </a:lnTo>
                  <a:lnTo>
                    <a:pt x="201" y="227"/>
                  </a:lnTo>
                  <a:lnTo>
                    <a:pt x="201" y="328"/>
                  </a:lnTo>
                  <a:lnTo>
                    <a:pt x="201" y="172"/>
                  </a:lnTo>
                  <a:lnTo>
                    <a:pt x="201" y="282"/>
                  </a:lnTo>
                  <a:lnTo>
                    <a:pt x="209" y="305"/>
                  </a:lnTo>
                  <a:lnTo>
                    <a:pt x="209" y="336"/>
                  </a:lnTo>
                  <a:lnTo>
                    <a:pt x="209" y="203"/>
                  </a:lnTo>
                  <a:lnTo>
                    <a:pt x="209" y="289"/>
                  </a:lnTo>
                  <a:lnTo>
                    <a:pt x="217" y="274"/>
                  </a:lnTo>
                  <a:lnTo>
                    <a:pt x="217" y="336"/>
                  </a:lnTo>
                  <a:lnTo>
                    <a:pt x="217" y="164"/>
                  </a:lnTo>
                  <a:lnTo>
                    <a:pt x="217" y="211"/>
                  </a:lnTo>
                  <a:lnTo>
                    <a:pt x="225" y="180"/>
                  </a:lnTo>
                  <a:lnTo>
                    <a:pt x="225" y="328"/>
                  </a:lnTo>
                  <a:lnTo>
                    <a:pt x="225" y="274"/>
                  </a:lnTo>
                  <a:lnTo>
                    <a:pt x="233" y="282"/>
                  </a:lnTo>
                  <a:lnTo>
                    <a:pt x="233" y="336"/>
                  </a:lnTo>
                  <a:lnTo>
                    <a:pt x="233" y="195"/>
                  </a:lnTo>
                  <a:lnTo>
                    <a:pt x="233" y="250"/>
                  </a:lnTo>
                  <a:lnTo>
                    <a:pt x="241" y="266"/>
                  </a:lnTo>
                  <a:lnTo>
                    <a:pt x="241" y="321"/>
                  </a:lnTo>
                  <a:lnTo>
                    <a:pt x="241" y="172"/>
                  </a:lnTo>
                  <a:lnTo>
                    <a:pt x="241" y="282"/>
                  </a:lnTo>
                  <a:lnTo>
                    <a:pt x="249" y="258"/>
                  </a:lnTo>
                  <a:lnTo>
                    <a:pt x="249" y="321"/>
                  </a:lnTo>
                  <a:lnTo>
                    <a:pt x="249" y="94"/>
                  </a:lnTo>
                  <a:lnTo>
                    <a:pt x="249" y="266"/>
                  </a:lnTo>
                  <a:lnTo>
                    <a:pt x="257" y="289"/>
                  </a:lnTo>
                  <a:lnTo>
                    <a:pt x="257" y="336"/>
                  </a:lnTo>
                  <a:lnTo>
                    <a:pt x="257" y="148"/>
                  </a:lnTo>
                  <a:lnTo>
                    <a:pt x="257" y="30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51"/>
            <p:cNvSpPr>
              <a:spLocks/>
            </p:cNvSpPr>
            <p:nvPr/>
          </p:nvSpPr>
          <p:spPr bwMode="auto">
            <a:xfrm>
              <a:off x="4898" y="3593"/>
              <a:ext cx="179" cy="191"/>
            </a:xfrm>
            <a:custGeom>
              <a:avLst/>
              <a:gdLst>
                <a:gd name="T0" fmla="*/ 8 w 257"/>
                <a:gd name="T1" fmla="*/ 321 h 329"/>
                <a:gd name="T2" fmla="*/ 16 w 257"/>
                <a:gd name="T3" fmla="*/ 298 h 329"/>
                <a:gd name="T4" fmla="*/ 16 w 257"/>
                <a:gd name="T5" fmla="*/ 290 h 329"/>
                <a:gd name="T6" fmla="*/ 24 w 257"/>
                <a:gd name="T7" fmla="*/ 188 h 329"/>
                <a:gd name="T8" fmla="*/ 32 w 257"/>
                <a:gd name="T9" fmla="*/ 313 h 329"/>
                <a:gd name="T10" fmla="*/ 40 w 257"/>
                <a:gd name="T11" fmla="*/ 235 h 329"/>
                <a:gd name="T12" fmla="*/ 40 w 257"/>
                <a:gd name="T13" fmla="*/ 243 h 329"/>
                <a:gd name="T14" fmla="*/ 48 w 257"/>
                <a:gd name="T15" fmla="*/ 110 h 329"/>
                <a:gd name="T16" fmla="*/ 56 w 257"/>
                <a:gd name="T17" fmla="*/ 313 h 329"/>
                <a:gd name="T18" fmla="*/ 64 w 257"/>
                <a:gd name="T19" fmla="*/ 274 h 329"/>
                <a:gd name="T20" fmla="*/ 64 w 257"/>
                <a:gd name="T21" fmla="*/ 267 h 329"/>
                <a:gd name="T22" fmla="*/ 72 w 257"/>
                <a:gd name="T23" fmla="*/ 133 h 329"/>
                <a:gd name="T24" fmla="*/ 80 w 257"/>
                <a:gd name="T25" fmla="*/ 329 h 329"/>
                <a:gd name="T26" fmla="*/ 88 w 257"/>
                <a:gd name="T27" fmla="*/ 243 h 329"/>
                <a:gd name="T28" fmla="*/ 88 w 257"/>
                <a:gd name="T29" fmla="*/ 243 h 329"/>
                <a:gd name="T30" fmla="*/ 96 w 257"/>
                <a:gd name="T31" fmla="*/ 133 h 329"/>
                <a:gd name="T32" fmla="*/ 104 w 257"/>
                <a:gd name="T33" fmla="*/ 282 h 329"/>
                <a:gd name="T34" fmla="*/ 112 w 257"/>
                <a:gd name="T35" fmla="*/ 141 h 329"/>
                <a:gd name="T36" fmla="*/ 112 w 257"/>
                <a:gd name="T37" fmla="*/ 251 h 329"/>
                <a:gd name="T38" fmla="*/ 120 w 257"/>
                <a:gd name="T39" fmla="*/ 180 h 329"/>
                <a:gd name="T40" fmla="*/ 128 w 257"/>
                <a:gd name="T41" fmla="*/ 321 h 329"/>
                <a:gd name="T42" fmla="*/ 136 w 257"/>
                <a:gd name="T43" fmla="*/ 165 h 329"/>
                <a:gd name="T44" fmla="*/ 136 w 257"/>
                <a:gd name="T45" fmla="*/ 196 h 329"/>
                <a:gd name="T46" fmla="*/ 144 w 257"/>
                <a:gd name="T47" fmla="*/ 180 h 329"/>
                <a:gd name="T48" fmla="*/ 152 w 257"/>
                <a:gd name="T49" fmla="*/ 313 h 329"/>
                <a:gd name="T50" fmla="*/ 160 w 257"/>
                <a:gd name="T51" fmla="*/ 259 h 329"/>
                <a:gd name="T52" fmla="*/ 160 w 257"/>
                <a:gd name="T53" fmla="*/ 79 h 329"/>
                <a:gd name="T54" fmla="*/ 169 w 257"/>
                <a:gd name="T55" fmla="*/ 8 h 329"/>
                <a:gd name="T56" fmla="*/ 177 w 257"/>
                <a:gd name="T57" fmla="*/ 306 h 329"/>
                <a:gd name="T58" fmla="*/ 185 w 257"/>
                <a:gd name="T59" fmla="*/ 274 h 329"/>
                <a:gd name="T60" fmla="*/ 185 w 257"/>
                <a:gd name="T61" fmla="*/ 220 h 329"/>
                <a:gd name="T62" fmla="*/ 193 w 257"/>
                <a:gd name="T63" fmla="*/ 157 h 329"/>
                <a:gd name="T64" fmla="*/ 201 w 257"/>
                <a:gd name="T65" fmla="*/ 306 h 329"/>
                <a:gd name="T66" fmla="*/ 209 w 257"/>
                <a:gd name="T67" fmla="*/ 204 h 329"/>
                <a:gd name="T68" fmla="*/ 209 w 257"/>
                <a:gd name="T69" fmla="*/ 251 h 329"/>
                <a:gd name="T70" fmla="*/ 217 w 257"/>
                <a:gd name="T71" fmla="*/ 204 h 329"/>
                <a:gd name="T72" fmla="*/ 225 w 257"/>
                <a:gd name="T73" fmla="*/ 306 h 329"/>
                <a:gd name="T74" fmla="*/ 233 w 257"/>
                <a:gd name="T75" fmla="*/ 188 h 329"/>
                <a:gd name="T76" fmla="*/ 233 w 257"/>
                <a:gd name="T77" fmla="*/ 267 h 329"/>
                <a:gd name="T78" fmla="*/ 241 w 257"/>
                <a:gd name="T79" fmla="*/ 220 h 329"/>
                <a:gd name="T80" fmla="*/ 249 w 257"/>
                <a:gd name="T81" fmla="*/ 313 h 329"/>
                <a:gd name="T82" fmla="*/ 257 w 257"/>
                <a:gd name="T83" fmla="*/ 2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29">
                  <a:moveTo>
                    <a:pt x="0" y="290"/>
                  </a:moveTo>
                  <a:lnTo>
                    <a:pt x="8" y="282"/>
                  </a:lnTo>
                  <a:lnTo>
                    <a:pt x="8" y="321"/>
                  </a:lnTo>
                  <a:lnTo>
                    <a:pt x="8" y="204"/>
                  </a:lnTo>
                  <a:lnTo>
                    <a:pt x="8" y="298"/>
                  </a:lnTo>
                  <a:lnTo>
                    <a:pt x="16" y="298"/>
                  </a:lnTo>
                  <a:lnTo>
                    <a:pt x="16" y="329"/>
                  </a:lnTo>
                  <a:lnTo>
                    <a:pt x="16" y="188"/>
                  </a:lnTo>
                  <a:lnTo>
                    <a:pt x="16" y="290"/>
                  </a:lnTo>
                  <a:lnTo>
                    <a:pt x="24" y="267"/>
                  </a:lnTo>
                  <a:lnTo>
                    <a:pt x="24" y="329"/>
                  </a:lnTo>
                  <a:lnTo>
                    <a:pt x="24" y="188"/>
                  </a:lnTo>
                  <a:lnTo>
                    <a:pt x="24" y="282"/>
                  </a:lnTo>
                  <a:lnTo>
                    <a:pt x="32" y="274"/>
                  </a:lnTo>
                  <a:lnTo>
                    <a:pt x="32" y="313"/>
                  </a:lnTo>
                  <a:lnTo>
                    <a:pt x="32" y="220"/>
                  </a:lnTo>
                  <a:lnTo>
                    <a:pt x="32" y="259"/>
                  </a:lnTo>
                  <a:lnTo>
                    <a:pt x="40" y="235"/>
                  </a:lnTo>
                  <a:lnTo>
                    <a:pt x="40" y="306"/>
                  </a:lnTo>
                  <a:lnTo>
                    <a:pt x="40" y="165"/>
                  </a:lnTo>
                  <a:lnTo>
                    <a:pt x="40" y="243"/>
                  </a:lnTo>
                  <a:lnTo>
                    <a:pt x="48" y="220"/>
                  </a:lnTo>
                  <a:lnTo>
                    <a:pt x="48" y="306"/>
                  </a:lnTo>
                  <a:lnTo>
                    <a:pt x="48" y="110"/>
                  </a:lnTo>
                  <a:lnTo>
                    <a:pt x="48" y="251"/>
                  </a:lnTo>
                  <a:lnTo>
                    <a:pt x="56" y="243"/>
                  </a:lnTo>
                  <a:lnTo>
                    <a:pt x="56" y="313"/>
                  </a:lnTo>
                  <a:lnTo>
                    <a:pt x="56" y="126"/>
                  </a:lnTo>
                  <a:lnTo>
                    <a:pt x="56" y="290"/>
                  </a:lnTo>
                  <a:lnTo>
                    <a:pt x="64" y="274"/>
                  </a:lnTo>
                  <a:lnTo>
                    <a:pt x="64" y="329"/>
                  </a:lnTo>
                  <a:lnTo>
                    <a:pt x="64" y="180"/>
                  </a:lnTo>
                  <a:lnTo>
                    <a:pt x="64" y="267"/>
                  </a:lnTo>
                  <a:lnTo>
                    <a:pt x="72" y="235"/>
                  </a:lnTo>
                  <a:lnTo>
                    <a:pt x="72" y="313"/>
                  </a:lnTo>
                  <a:lnTo>
                    <a:pt x="72" y="133"/>
                  </a:lnTo>
                  <a:lnTo>
                    <a:pt x="72" y="220"/>
                  </a:lnTo>
                  <a:lnTo>
                    <a:pt x="80" y="196"/>
                  </a:lnTo>
                  <a:lnTo>
                    <a:pt x="80" y="329"/>
                  </a:lnTo>
                  <a:lnTo>
                    <a:pt x="80" y="165"/>
                  </a:lnTo>
                  <a:lnTo>
                    <a:pt x="80" y="259"/>
                  </a:lnTo>
                  <a:lnTo>
                    <a:pt x="88" y="243"/>
                  </a:lnTo>
                  <a:lnTo>
                    <a:pt x="88" y="321"/>
                  </a:lnTo>
                  <a:lnTo>
                    <a:pt x="88" y="196"/>
                  </a:lnTo>
                  <a:lnTo>
                    <a:pt x="88" y="243"/>
                  </a:lnTo>
                  <a:lnTo>
                    <a:pt x="96" y="227"/>
                  </a:lnTo>
                  <a:lnTo>
                    <a:pt x="96" y="290"/>
                  </a:lnTo>
                  <a:lnTo>
                    <a:pt x="96" y="133"/>
                  </a:lnTo>
                  <a:lnTo>
                    <a:pt x="96" y="235"/>
                  </a:lnTo>
                  <a:lnTo>
                    <a:pt x="104" y="212"/>
                  </a:lnTo>
                  <a:lnTo>
                    <a:pt x="104" y="282"/>
                  </a:lnTo>
                  <a:lnTo>
                    <a:pt x="104" y="0"/>
                  </a:lnTo>
                  <a:lnTo>
                    <a:pt x="104" y="157"/>
                  </a:lnTo>
                  <a:lnTo>
                    <a:pt x="112" y="141"/>
                  </a:lnTo>
                  <a:lnTo>
                    <a:pt x="112" y="298"/>
                  </a:lnTo>
                  <a:lnTo>
                    <a:pt x="112" y="79"/>
                  </a:lnTo>
                  <a:lnTo>
                    <a:pt x="112" y="251"/>
                  </a:lnTo>
                  <a:lnTo>
                    <a:pt x="120" y="267"/>
                  </a:lnTo>
                  <a:lnTo>
                    <a:pt x="120" y="321"/>
                  </a:lnTo>
                  <a:lnTo>
                    <a:pt x="120" y="180"/>
                  </a:lnTo>
                  <a:lnTo>
                    <a:pt x="120" y="227"/>
                  </a:lnTo>
                  <a:lnTo>
                    <a:pt x="128" y="204"/>
                  </a:lnTo>
                  <a:lnTo>
                    <a:pt x="128" y="321"/>
                  </a:lnTo>
                  <a:lnTo>
                    <a:pt x="128" y="118"/>
                  </a:lnTo>
                  <a:lnTo>
                    <a:pt x="128" y="180"/>
                  </a:lnTo>
                  <a:lnTo>
                    <a:pt x="136" y="165"/>
                  </a:lnTo>
                  <a:lnTo>
                    <a:pt x="136" y="298"/>
                  </a:lnTo>
                  <a:lnTo>
                    <a:pt x="136" y="133"/>
                  </a:lnTo>
                  <a:lnTo>
                    <a:pt x="136" y="196"/>
                  </a:lnTo>
                  <a:lnTo>
                    <a:pt x="144" y="212"/>
                  </a:lnTo>
                  <a:lnTo>
                    <a:pt x="144" y="329"/>
                  </a:lnTo>
                  <a:lnTo>
                    <a:pt x="144" y="180"/>
                  </a:lnTo>
                  <a:lnTo>
                    <a:pt x="144" y="243"/>
                  </a:lnTo>
                  <a:lnTo>
                    <a:pt x="152" y="290"/>
                  </a:lnTo>
                  <a:lnTo>
                    <a:pt x="152" y="313"/>
                  </a:lnTo>
                  <a:lnTo>
                    <a:pt x="152" y="188"/>
                  </a:lnTo>
                  <a:lnTo>
                    <a:pt x="152" y="235"/>
                  </a:lnTo>
                  <a:lnTo>
                    <a:pt x="160" y="259"/>
                  </a:lnTo>
                  <a:lnTo>
                    <a:pt x="160" y="267"/>
                  </a:lnTo>
                  <a:lnTo>
                    <a:pt x="160" y="63"/>
                  </a:lnTo>
                  <a:lnTo>
                    <a:pt x="160" y="79"/>
                  </a:lnTo>
                  <a:lnTo>
                    <a:pt x="169" y="141"/>
                  </a:lnTo>
                  <a:lnTo>
                    <a:pt x="169" y="282"/>
                  </a:lnTo>
                  <a:lnTo>
                    <a:pt x="169" y="8"/>
                  </a:lnTo>
                  <a:lnTo>
                    <a:pt x="169" y="235"/>
                  </a:lnTo>
                  <a:lnTo>
                    <a:pt x="177" y="173"/>
                  </a:lnTo>
                  <a:lnTo>
                    <a:pt x="177" y="306"/>
                  </a:lnTo>
                  <a:lnTo>
                    <a:pt x="177" y="133"/>
                  </a:lnTo>
                  <a:lnTo>
                    <a:pt x="177" y="267"/>
                  </a:lnTo>
                  <a:lnTo>
                    <a:pt x="185" y="274"/>
                  </a:lnTo>
                  <a:lnTo>
                    <a:pt x="185" y="306"/>
                  </a:lnTo>
                  <a:lnTo>
                    <a:pt x="185" y="196"/>
                  </a:lnTo>
                  <a:lnTo>
                    <a:pt x="185" y="220"/>
                  </a:lnTo>
                  <a:lnTo>
                    <a:pt x="193" y="212"/>
                  </a:lnTo>
                  <a:lnTo>
                    <a:pt x="193" y="321"/>
                  </a:lnTo>
                  <a:lnTo>
                    <a:pt x="193" y="157"/>
                  </a:lnTo>
                  <a:lnTo>
                    <a:pt x="193" y="188"/>
                  </a:lnTo>
                  <a:lnTo>
                    <a:pt x="201" y="204"/>
                  </a:lnTo>
                  <a:lnTo>
                    <a:pt x="201" y="306"/>
                  </a:lnTo>
                  <a:lnTo>
                    <a:pt x="201" y="180"/>
                  </a:lnTo>
                  <a:lnTo>
                    <a:pt x="201" y="196"/>
                  </a:lnTo>
                  <a:lnTo>
                    <a:pt x="209" y="204"/>
                  </a:lnTo>
                  <a:lnTo>
                    <a:pt x="209" y="321"/>
                  </a:lnTo>
                  <a:lnTo>
                    <a:pt x="209" y="165"/>
                  </a:lnTo>
                  <a:lnTo>
                    <a:pt x="209" y="251"/>
                  </a:lnTo>
                  <a:lnTo>
                    <a:pt x="217" y="282"/>
                  </a:lnTo>
                  <a:lnTo>
                    <a:pt x="217" y="329"/>
                  </a:lnTo>
                  <a:lnTo>
                    <a:pt x="217" y="204"/>
                  </a:lnTo>
                  <a:lnTo>
                    <a:pt x="217" y="259"/>
                  </a:lnTo>
                  <a:lnTo>
                    <a:pt x="225" y="227"/>
                  </a:lnTo>
                  <a:lnTo>
                    <a:pt x="225" y="306"/>
                  </a:lnTo>
                  <a:lnTo>
                    <a:pt x="225" y="102"/>
                  </a:lnTo>
                  <a:lnTo>
                    <a:pt x="225" y="220"/>
                  </a:lnTo>
                  <a:lnTo>
                    <a:pt x="233" y="188"/>
                  </a:lnTo>
                  <a:lnTo>
                    <a:pt x="233" y="290"/>
                  </a:lnTo>
                  <a:lnTo>
                    <a:pt x="233" y="141"/>
                  </a:lnTo>
                  <a:lnTo>
                    <a:pt x="233" y="267"/>
                  </a:lnTo>
                  <a:lnTo>
                    <a:pt x="241" y="282"/>
                  </a:lnTo>
                  <a:lnTo>
                    <a:pt x="241" y="313"/>
                  </a:lnTo>
                  <a:lnTo>
                    <a:pt x="241" y="220"/>
                  </a:lnTo>
                  <a:lnTo>
                    <a:pt x="241" y="282"/>
                  </a:lnTo>
                  <a:lnTo>
                    <a:pt x="249" y="274"/>
                  </a:lnTo>
                  <a:lnTo>
                    <a:pt x="249" y="313"/>
                  </a:lnTo>
                  <a:lnTo>
                    <a:pt x="249" y="212"/>
                  </a:lnTo>
                  <a:lnTo>
                    <a:pt x="249" y="267"/>
                  </a:lnTo>
                  <a:lnTo>
                    <a:pt x="257" y="235"/>
                  </a:lnTo>
                  <a:lnTo>
                    <a:pt x="257" y="313"/>
                  </a:lnTo>
                  <a:lnTo>
                    <a:pt x="257" y="15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52"/>
            <p:cNvSpPr>
              <a:spLocks/>
            </p:cNvSpPr>
            <p:nvPr/>
          </p:nvSpPr>
          <p:spPr bwMode="auto">
            <a:xfrm>
              <a:off x="5077" y="3529"/>
              <a:ext cx="179" cy="255"/>
            </a:xfrm>
            <a:custGeom>
              <a:avLst/>
              <a:gdLst>
                <a:gd name="T0" fmla="*/ 8 w 256"/>
                <a:gd name="T1" fmla="*/ 368 h 438"/>
                <a:gd name="T2" fmla="*/ 8 w 256"/>
                <a:gd name="T3" fmla="*/ 360 h 438"/>
                <a:gd name="T4" fmla="*/ 16 w 256"/>
                <a:gd name="T5" fmla="*/ 305 h 438"/>
                <a:gd name="T6" fmla="*/ 24 w 256"/>
                <a:gd name="T7" fmla="*/ 407 h 438"/>
                <a:gd name="T8" fmla="*/ 32 w 256"/>
                <a:gd name="T9" fmla="*/ 258 h 438"/>
                <a:gd name="T10" fmla="*/ 32 w 256"/>
                <a:gd name="T11" fmla="*/ 289 h 438"/>
                <a:gd name="T12" fmla="*/ 40 w 256"/>
                <a:gd name="T13" fmla="*/ 297 h 438"/>
                <a:gd name="T14" fmla="*/ 48 w 256"/>
                <a:gd name="T15" fmla="*/ 415 h 438"/>
                <a:gd name="T16" fmla="*/ 56 w 256"/>
                <a:gd name="T17" fmla="*/ 399 h 438"/>
                <a:gd name="T18" fmla="*/ 56 w 256"/>
                <a:gd name="T19" fmla="*/ 391 h 438"/>
                <a:gd name="T20" fmla="*/ 64 w 256"/>
                <a:gd name="T21" fmla="*/ 274 h 438"/>
                <a:gd name="T22" fmla="*/ 72 w 256"/>
                <a:gd name="T23" fmla="*/ 422 h 438"/>
                <a:gd name="T24" fmla="*/ 80 w 256"/>
                <a:gd name="T25" fmla="*/ 321 h 438"/>
                <a:gd name="T26" fmla="*/ 80 w 256"/>
                <a:gd name="T27" fmla="*/ 289 h 438"/>
                <a:gd name="T28" fmla="*/ 88 w 256"/>
                <a:gd name="T29" fmla="*/ 156 h 438"/>
                <a:gd name="T30" fmla="*/ 96 w 256"/>
                <a:gd name="T31" fmla="*/ 407 h 438"/>
                <a:gd name="T32" fmla="*/ 104 w 256"/>
                <a:gd name="T33" fmla="*/ 289 h 438"/>
                <a:gd name="T34" fmla="*/ 104 w 256"/>
                <a:gd name="T35" fmla="*/ 391 h 438"/>
                <a:gd name="T36" fmla="*/ 112 w 256"/>
                <a:gd name="T37" fmla="*/ 297 h 438"/>
                <a:gd name="T38" fmla="*/ 120 w 256"/>
                <a:gd name="T39" fmla="*/ 422 h 438"/>
                <a:gd name="T40" fmla="*/ 128 w 256"/>
                <a:gd name="T41" fmla="*/ 329 h 438"/>
                <a:gd name="T42" fmla="*/ 128 w 256"/>
                <a:gd name="T43" fmla="*/ 305 h 438"/>
                <a:gd name="T44" fmla="*/ 136 w 256"/>
                <a:gd name="T45" fmla="*/ 289 h 438"/>
                <a:gd name="T46" fmla="*/ 144 w 256"/>
                <a:gd name="T47" fmla="*/ 407 h 438"/>
                <a:gd name="T48" fmla="*/ 152 w 256"/>
                <a:gd name="T49" fmla="*/ 329 h 438"/>
                <a:gd name="T50" fmla="*/ 152 w 256"/>
                <a:gd name="T51" fmla="*/ 305 h 438"/>
                <a:gd name="T52" fmla="*/ 160 w 256"/>
                <a:gd name="T53" fmla="*/ 86 h 438"/>
                <a:gd name="T54" fmla="*/ 168 w 256"/>
                <a:gd name="T55" fmla="*/ 415 h 438"/>
                <a:gd name="T56" fmla="*/ 176 w 256"/>
                <a:gd name="T57" fmla="*/ 360 h 438"/>
                <a:gd name="T58" fmla="*/ 176 w 256"/>
                <a:gd name="T59" fmla="*/ 289 h 438"/>
                <a:gd name="T60" fmla="*/ 184 w 256"/>
                <a:gd name="T61" fmla="*/ 109 h 438"/>
                <a:gd name="T62" fmla="*/ 192 w 256"/>
                <a:gd name="T63" fmla="*/ 391 h 438"/>
                <a:gd name="T64" fmla="*/ 200 w 256"/>
                <a:gd name="T65" fmla="*/ 305 h 438"/>
                <a:gd name="T66" fmla="*/ 200 w 256"/>
                <a:gd name="T67" fmla="*/ 391 h 438"/>
                <a:gd name="T68" fmla="*/ 208 w 256"/>
                <a:gd name="T69" fmla="*/ 282 h 438"/>
                <a:gd name="T70" fmla="*/ 216 w 256"/>
                <a:gd name="T71" fmla="*/ 422 h 438"/>
                <a:gd name="T72" fmla="*/ 224 w 256"/>
                <a:gd name="T73" fmla="*/ 360 h 438"/>
                <a:gd name="T74" fmla="*/ 224 w 256"/>
                <a:gd name="T75" fmla="*/ 336 h 438"/>
                <a:gd name="T76" fmla="*/ 232 w 256"/>
                <a:gd name="T77" fmla="*/ 235 h 438"/>
                <a:gd name="T78" fmla="*/ 240 w 256"/>
                <a:gd name="T79" fmla="*/ 415 h 438"/>
                <a:gd name="T80" fmla="*/ 248 w 256"/>
                <a:gd name="T81" fmla="*/ 368 h 438"/>
                <a:gd name="T82" fmla="*/ 248 w 256"/>
                <a:gd name="T83" fmla="*/ 37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438">
                  <a:moveTo>
                    <a:pt x="0" y="266"/>
                  </a:moveTo>
                  <a:lnTo>
                    <a:pt x="0" y="376"/>
                  </a:lnTo>
                  <a:lnTo>
                    <a:pt x="8" y="368"/>
                  </a:lnTo>
                  <a:lnTo>
                    <a:pt x="8" y="430"/>
                  </a:lnTo>
                  <a:lnTo>
                    <a:pt x="8" y="329"/>
                  </a:lnTo>
                  <a:lnTo>
                    <a:pt x="8" y="360"/>
                  </a:lnTo>
                  <a:lnTo>
                    <a:pt x="16" y="391"/>
                  </a:lnTo>
                  <a:lnTo>
                    <a:pt x="16" y="430"/>
                  </a:lnTo>
                  <a:lnTo>
                    <a:pt x="16" y="305"/>
                  </a:lnTo>
                  <a:lnTo>
                    <a:pt x="16" y="329"/>
                  </a:lnTo>
                  <a:lnTo>
                    <a:pt x="24" y="344"/>
                  </a:lnTo>
                  <a:lnTo>
                    <a:pt x="24" y="407"/>
                  </a:lnTo>
                  <a:lnTo>
                    <a:pt x="24" y="242"/>
                  </a:lnTo>
                  <a:lnTo>
                    <a:pt x="24" y="274"/>
                  </a:lnTo>
                  <a:lnTo>
                    <a:pt x="32" y="258"/>
                  </a:lnTo>
                  <a:lnTo>
                    <a:pt x="32" y="422"/>
                  </a:lnTo>
                  <a:lnTo>
                    <a:pt x="32" y="211"/>
                  </a:lnTo>
                  <a:lnTo>
                    <a:pt x="32" y="289"/>
                  </a:lnTo>
                  <a:lnTo>
                    <a:pt x="40" y="305"/>
                  </a:lnTo>
                  <a:lnTo>
                    <a:pt x="40" y="422"/>
                  </a:lnTo>
                  <a:lnTo>
                    <a:pt x="40" y="297"/>
                  </a:lnTo>
                  <a:lnTo>
                    <a:pt x="40" y="368"/>
                  </a:lnTo>
                  <a:lnTo>
                    <a:pt x="48" y="368"/>
                  </a:lnTo>
                  <a:lnTo>
                    <a:pt x="48" y="415"/>
                  </a:lnTo>
                  <a:lnTo>
                    <a:pt x="48" y="313"/>
                  </a:lnTo>
                  <a:lnTo>
                    <a:pt x="48" y="415"/>
                  </a:lnTo>
                  <a:lnTo>
                    <a:pt x="56" y="399"/>
                  </a:lnTo>
                  <a:lnTo>
                    <a:pt x="56" y="422"/>
                  </a:lnTo>
                  <a:lnTo>
                    <a:pt x="56" y="282"/>
                  </a:lnTo>
                  <a:lnTo>
                    <a:pt x="56" y="391"/>
                  </a:lnTo>
                  <a:lnTo>
                    <a:pt x="64" y="407"/>
                  </a:lnTo>
                  <a:lnTo>
                    <a:pt x="64" y="438"/>
                  </a:lnTo>
                  <a:lnTo>
                    <a:pt x="64" y="274"/>
                  </a:lnTo>
                  <a:lnTo>
                    <a:pt x="64" y="383"/>
                  </a:lnTo>
                  <a:lnTo>
                    <a:pt x="72" y="352"/>
                  </a:lnTo>
                  <a:lnTo>
                    <a:pt x="72" y="422"/>
                  </a:lnTo>
                  <a:lnTo>
                    <a:pt x="72" y="313"/>
                  </a:lnTo>
                  <a:lnTo>
                    <a:pt x="72" y="352"/>
                  </a:lnTo>
                  <a:lnTo>
                    <a:pt x="80" y="321"/>
                  </a:lnTo>
                  <a:lnTo>
                    <a:pt x="80" y="415"/>
                  </a:lnTo>
                  <a:lnTo>
                    <a:pt x="80" y="133"/>
                  </a:lnTo>
                  <a:lnTo>
                    <a:pt x="80" y="289"/>
                  </a:lnTo>
                  <a:lnTo>
                    <a:pt x="88" y="258"/>
                  </a:lnTo>
                  <a:lnTo>
                    <a:pt x="88" y="368"/>
                  </a:lnTo>
                  <a:lnTo>
                    <a:pt x="88" y="156"/>
                  </a:lnTo>
                  <a:lnTo>
                    <a:pt x="88" y="180"/>
                  </a:lnTo>
                  <a:lnTo>
                    <a:pt x="96" y="172"/>
                  </a:lnTo>
                  <a:lnTo>
                    <a:pt x="96" y="407"/>
                  </a:lnTo>
                  <a:lnTo>
                    <a:pt x="96" y="164"/>
                  </a:lnTo>
                  <a:lnTo>
                    <a:pt x="96" y="242"/>
                  </a:lnTo>
                  <a:lnTo>
                    <a:pt x="104" y="289"/>
                  </a:lnTo>
                  <a:lnTo>
                    <a:pt x="104" y="415"/>
                  </a:lnTo>
                  <a:lnTo>
                    <a:pt x="104" y="219"/>
                  </a:lnTo>
                  <a:lnTo>
                    <a:pt x="104" y="391"/>
                  </a:lnTo>
                  <a:lnTo>
                    <a:pt x="112" y="399"/>
                  </a:lnTo>
                  <a:lnTo>
                    <a:pt x="112" y="430"/>
                  </a:lnTo>
                  <a:lnTo>
                    <a:pt x="112" y="297"/>
                  </a:lnTo>
                  <a:lnTo>
                    <a:pt x="112" y="313"/>
                  </a:lnTo>
                  <a:lnTo>
                    <a:pt x="120" y="360"/>
                  </a:lnTo>
                  <a:lnTo>
                    <a:pt x="120" y="422"/>
                  </a:lnTo>
                  <a:lnTo>
                    <a:pt x="120" y="258"/>
                  </a:lnTo>
                  <a:lnTo>
                    <a:pt x="120" y="352"/>
                  </a:lnTo>
                  <a:lnTo>
                    <a:pt x="128" y="329"/>
                  </a:lnTo>
                  <a:lnTo>
                    <a:pt x="128" y="430"/>
                  </a:lnTo>
                  <a:lnTo>
                    <a:pt x="128" y="282"/>
                  </a:lnTo>
                  <a:lnTo>
                    <a:pt x="128" y="305"/>
                  </a:lnTo>
                  <a:lnTo>
                    <a:pt x="136" y="297"/>
                  </a:lnTo>
                  <a:lnTo>
                    <a:pt x="136" y="430"/>
                  </a:lnTo>
                  <a:lnTo>
                    <a:pt x="136" y="289"/>
                  </a:lnTo>
                  <a:lnTo>
                    <a:pt x="136" y="383"/>
                  </a:lnTo>
                  <a:lnTo>
                    <a:pt x="144" y="352"/>
                  </a:lnTo>
                  <a:lnTo>
                    <a:pt x="144" y="407"/>
                  </a:lnTo>
                  <a:lnTo>
                    <a:pt x="144" y="235"/>
                  </a:lnTo>
                  <a:lnTo>
                    <a:pt x="144" y="336"/>
                  </a:lnTo>
                  <a:lnTo>
                    <a:pt x="152" y="329"/>
                  </a:lnTo>
                  <a:lnTo>
                    <a:pt x="152" y="376"/>
                  </a:lnTo>
                  <a:lnTo>
                    <a:pt x="152" y="0"/>
                  </a:lnTo>
                  <a:lnTo>
                    <a:pt x="152" y="305"/>
                  </a:lnTo>
                  <a:lnTo>
                    <a:pt x="160" y="321"/>
                  </a:lnTo>
                  <a:lnTo>
                    <a:pt x="160" y="376"/>
                  </a:lnTo>
                  <a:lnTo>
                    <a:pt x="160" y="86"/>
                  </a:lnTo>
                  <a:lnTo>
                    <a:pt x="160" y="313"/>
                  </a:lnTo>
                  <a:lnTo>
                    <a:pt x="168" y="321"/>
                  </a:lnTo>
                  <a:lnTo>
                    <a:pt x="168" y="415"/>
                  </a:lnTo>
                  <a:lnTo>
                    <a:pt x="168" y="219"/>
                  </a:lnTo>
                  <a:lnTo>
                    <a:pt x="168" y="383"/>
                  </a:lnTo>
                  <a:lnTo>
                    <a:pt x="176" y="360"/>
                  </a:lnTo>
                  <a:lnTo>
                    <a:pt x="176" y="422"/>
                  </a:lnTo>
                  <a:lnTo>
                    <a:pt x="176" y="164"/>
                  </a:lnTo>
                  <a:lnTo>
                    <a:pt x="176" y="289"/>
                  </a:lnTo>
                  <a:lnTo>
                    <a:pt x="184" y="266"/>
                  </a:lnTo>
                  <a:lnTo>
                    <a:pt x="184" y="399"/>
                  </a:lnTo>
                  <a:lnTo>
                    <a:pt x="184" y="109"/>
                  </a:lnTo>
                  <a:lnTo>
                    <a:pt x="184" y="196"/>
                  </a:lnTo>
                  <a:lnTo>
                    <a:pt x="192" y="227"/>
                  </a:lnTo>
                  <a:lnTo>
                    <a:pt x="192" y="391"/>
                  </a:lnTo>
                  <a:lnTo>
                    <a:pt x="192" y="196"/>
                  </a:lnTo>
                  <a:lnTo>
                    <a:pt x="192" y="250"/>
                  </a:lnTo>
                  <a:lnTo>
                    <a:pt x="200" y="305"/>
                  </a:lnTo>
                  <a:lnTo>
                    <a:pt x="200" y="430"/>
                  </a:lnTo>
                  <a:lnTo>
                    <a:pt x="200" y="258"/>
                  </a:lnTo>
                  <a:lnTo>
                    <a:pt x="200" y="391"/>
                  </a:lnTo>
                  <a:lnTo>
                    <a:pt x="208" y="368"/>
                  </a:lnTo>
                  <a:lnTo>
                    <a:pt x="208" y="422"/>
                  </a:lnTo>
                  <a:lnTo>
                    <a:pt x="208" y="282"/>
                  </a:lnTo>
                  <a:lnTo>
                    <a:pt x="208" y="352"/>
                  </a:lnTo>
                  <a:lnTo>
                    <a:pt x="216" y="368"/>
                  </a:lnTo>
                  <a:lnTo>
                    <a:pt x="216" y="422"/>
                  </a:lnTo>
                  <a:lnTo>
                    <a:pt x="216" y="156"/>
                  </a:lnTo>
                  <a:lnTo>
                    <a:pt x="216" y="329"/>
                  </a:lnTo>
                  <a:lnTo>
                    <a:pt x="224" y="360"/>
                  </a:lnTo>
                  <a:lnTo>
                    <a:pt x="224" y="391"/>
                  </a:lnTo>
                  <a:lnTo>
                    <a:pt x="224" y="164"/>
                  </a:lnTo>
                  <a:lnTo>
                    <a:pt x="224" y="336"/>
                  </a:lnTo>
                  <a:lnTo>
                    <a:pt x="232" y="336"/>
                  </a:lnTo>
                  <a:lnTo>
                    <a:pt x="232" y="407"/>
                  </a:lnTo>
                  <a:lnTo>
                    <a:pt x="232" y="235"/>
                  </a:lnTo>
                  <a:lnTo>
                    <a:pt x="232" y="336"/>
                  </a:lnTo>
                  <a:lnTo>
                    <a:pt x="240" y="336"/>
                  </a:lnTo>
                  <a:lnTo>
                    <a:pt x="240" y="415"/>
                  </a:lnTo>
                  <a:lnTo>
                    <a:pt x="240" y="305"/>
                  </a:lnTo>
                  <a:lnTo>
                    <a:pt x="240" y="376"/>
                  </a:lnTo>
                  <a:lnTo>
                    <a:pt x="248" y="368"/>
                  </a:lnTo>
                  <a:lnTo>
                    <a:pt x="248" y="422"/>
                  </a:lnTo>
                  <a:lnTo>
                    <a:pt x="248" y="282"/>
                  </a:lnTo>
                  <a:lnTo>
                    <a:pt x="248" y="376"/>
                  </a:lnTo>
                  <a:lnTo>
                    <a:pt x="256" y="399"/>
                  </a:lnTo>
                  <a:lnTo>
                    <a:pt x="256" y="4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53"/>
            <p:cNvSpPr>
              <a:spLocks/>
            </p:cNvSpPr>
            <p:nvPr/>
          </p:nvSpPr>
          <p:spPr bwMode="auto">
            <a:xfrm>
              <a:off x="5256" y="3589"/>
              <a:ext cx="179" cy="195"/>
            </a:xfrm>
            <a:custGeom>
              <a:avLst/>
              <a:gdLst>
                <a:gd name="T0" fmla="*/ 0 w 257"/>
                <a:gd name="T1" fmla="*/ 234 h 336"/>
                <a:gd name="T2" fmla="*/ 8 w 257"/>
                <a:gd name="T3" fmla="*/ 140 h 336"/>
                <a:gd name="T4" fmla="*/ 16 w 257"/>
                <a:gd name="T5" fmla="*/ 320 h 336"/>
                <a:gd name="T6" fmla="*/ 24 w 257"/>
                <a:gd name="T7" fmla="*/ 266 h 336"/>
                <a:gd name="T8" fmla="*/ 24 w 257"/>
                <a:gd name="T9" fmla="*/ 219 h 336"/>
                <a:gd name="T10" fmla="*/ 32 w 257"/>
                <a:gd name="T11" fmla="*/ 109 h 336"/>
                <a:gd name="T12" fmla="*/ 40 w 257"/>
                <a:gd name="T13" fmla="*/ 297 h 336"/>
                <a:gd name="T14" fmla="*/ 48 w 257"/>
                <a:gd name="T15" fmla="*/ 117 h 336"/>
                <a:gd name="T16" fmla="*/ 48 w 257"/>
                <a:gd name="T17" fmla="*/ 234 h 336"/>
                <a:gd name="T18" fmla="*/ 56 w 257"/>
                <a:gd name="T19" fmla="*/ 250 h 336"/>
                <a:gd name="T20" fmla="*/ 65 w 257"/>
                <a:gd name="T21" fmla="*/ 195 h 336"/>
                <a:gd name="T22" fmla="*/ 73 w 257"/>
                <a:gd name="T23" fmla="*/ 320 h 336"/>
                <a:gd name="T24" fmla="*/ 81 w 257"/>
                <a:gd name="T25" fmla="*/ 274 h 336"/>
                <a:gd name="T26" fmla="*/ 81 w 257"/>
                <a:gd name="T27" fmla="*/ 274 h 336"/>
                <a:gd name="T28" fmla="*/ 89 w 257"/>
                <a:gd name="T29" fmla="*/ 187 h 336"/>
                <a:gd name="T30" fmla="*/ 97 w 257"/>
                <a:gd name="T31" fmla="*/ 320 h 336"/>
                <a:gd name="T32" fmla="*/ 105 w 257"/>
                <a:gd name="T33" fmla="*/ 187 h 336"/>
                <a:gd name="T34" fmla="*/ 105 w 257"/>
                <a:gd name="T35" fmla="*/ 180 h 336"/>
                <a:gd name="T36" fmla="*/ 113 w 257"/>
                <a:gd name="T37" fmla="*/ 23 h 336"/>
                <a:gd name="T38" fmla="*/ 121 w 257"/>
                <a:gd name="T39" fmla="*/ 313 h 336"/>
                <a:gd name="T40" fmla="*/ 129 w 257"/>
                <a:gd name="T41" fmla="*/ 305 h 336"/>
                <a:gd name="T42" fmla="*/ 129 w 257"/>
                <a:gd name="T43" fmla="*/ 297 h 336"/>
                <a:gd name="T44" fmla="*/ 137 w 257"/>
                <a:gd name="T45" fmla="*/ 125 h 336"/>
                <a:gd name="T46" fmla="*/ 145 w 257"/>
                <a:gd name="T47" fmla="*/ 320 h 336"/>
                <a:gd name="T48" fmla="*/ 153 w 257"/>
                <a:gd name="T49" fmla="*/ 203 h 336"/>
                <a:gd name="T50" fmla="*/ 161 w 257"/>
                <a:gd name="T51" fmla="*/ 297 h 336"/>
                <a:gd name="T52" fmla="*/ 161 w 257"/>
                <a:gd name="T53" fmla="*/ 289 h 336"/>
                <a:gd name="T54" fmla="*/ 169 w 257"/>
                <a:gd name="T55" fmla="*/ 133 h 336"/>
                <a:gd name="T56" fmla="*/ 177 w 257"/>
                <a:gd name="T57" fmla="*/ 313 h 336"/>
                <a:gd name="T58" fmla="*/ 185 w 257"/>
                <a:gd name="T59" fmla="*/ 258 h 336"/>
                <a:gd name="T60" fmla="*/ 185 w 257"/>
                <a:gd name="T61" fmla="*/ 297 h 336"/>
                <a:gd name="T62" fmla="*/ 193 w 257"/>
                <a:gd name="T63" fmla="*/ 172 h 336"/>
                <a:gd name="T64" fmla="*/ 201 w 257"/>
                <a:gd name="T65" fmla="*/ 328 h 336"/>
                <a:gd name="T66" fmla="*/ 209 w 257"/>
                <a:gd name="T67" fmla="*/ 195 h 336"/>
                <a:gd name="T68" fmla="*/ 209 w 257"/>
                <a:gd name="T69" fmla="*/ 234 h 336"/>
                <a:gd name="T70" fmla="*/ 217 w 257"/>
                <a:gd name="T71" fmla="*/ 180 h 336"/>
                <a:gd name="T72" fmla="*/ 225 w 257"/>
                <a:gd name="T73" fmla="*/ 328 h 336"/>
                <a:gd name="T74" fmla="*/ 233 w 257"/>
                <a:gd name="T75" fmla="*/ 258 h 336"/>
                <a:gd name="T76" fmla="*/ 233 w 257"/>
                <a:gd name="T77" fmla="*/ 234 h 336"/>
                <a:gd name="T78" fmla="*/ 241 w 257"/>
                <a:gd name="T79" fmla="*/ 0 h 336"/>
                <a:gd name="T80" fmla="*/ 249 w 257"/>
                <a:gd name="T81" fmla="*/ 320 h 336"/>
                <a:gd name="T82" fmla="*/ 257 w 257"/>
                <a:gd name="T83" fmla="*/ 25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36">
                  <a:moveTo>
                    <a:pt x="0" y="313"/>
                  </a:moveTo>
                  <a:lnTo>
                    <a:pt x="0" y="156"/>
                  </a:lnTo>
                  <a:lnTo>
                    <a:pt x="0" y="234"/>
                  </a:lnTo>
                  <a:lnTo>
                    <a:pt x="8" y="227"/>
                  </a:lnTo>
                  <a:lnTo>
                    <a:pt x="8" y="328"/>
                  </a:lnTo>
                  <a:lnTo>
                    <a:pt x="8" y="140"/>
                  </a:lnTo>
                  <a:lnTo>
                    <a:pt x="8" y="258"/>
                  </a:lnTo>
                  <a:lnTo>
                    <a:pt x="16" y="289"/>
                  </a:lnTo>
                  <a:lnTo>
                    <a:pt x="16" y="320"/>
                  </a:lnTo>
                  <a:lnTo>
                    <a:pt x="16" y="195"/>
                  </a:lnTo>
                  <a:lnTo>
                    <a:pt x="16" y="266"/>
                  </a:lnTo>
                  <a:lnTo>
                    <a:pt x="24" y="266"/>
                  </a:lnTo>
                  <a:lnTo>
                    <a:pt x="24" y="313"/>
                  </a:lnTo>
                  <a:lnTo>
                    <a:pt x="24" y="156"/>
                  </a:lnTo>
                  <a:lnTo>
                    <a:pt x="24" y="219"/>
                  </a:lnTo>
                  <a:lnTo>
                    <a:pt x="32" y="250"/>
                  </a:lnTo>
                  <a:lnTo>
                    <a:pt x="32" y="320"/>
                  </a:lnTo>
                  <a:lnTo>
                    <a:pt x="32" y="109"/>
                  </a:lnTo>
                  <a:lnTo>
                    <a:pt x="32" y="187"/>
                  </a:lnTo>
                  <a:lnTo>
                    <a:pt x="40" y="172"/>
                  </a:lnTo>
                  <a:lnTo>
                    <a:pt x="40" y="297"/>
                  </a:lnTo>
                  <a:lnTo>
                    <a:pt x="40" y="62"/>
                  </a:lnTo>
                  <a:lnTo>
                    <a:pt x="40" y="86"/>
                  </a:lnTo>
                  <a:lnTo>
                    <a:pt x="48" y="117"/>
                  </a:lnTo>
                  <a:lnTo>
                    <a:pt x="48" y="305"/>
                  </a:lnTo>
                  <a:lnTo>
                    <a:pt x="48" y="86"/>
                  </a:lnTo>
                  <a:lnTo>
                    <a:pt x="48" y="234"/>
                  </a:lnTo>
                  <a:lnTo>
                    <a:pt x="56" y="156"/>
                  </a:lnTo>
                  <a:lnTo>
                    <a:pt x="56" y="305"/>
                  </a:lnTo>
                  <a:lnTo>
                    <a:pt x="56" y="250"/>
                  </a:lnTo>
                  <a:lnTo>
                    <a:pt x="65" y="281"/>
                  </a:lnTo>
                  <a:lnTo>
                    <a:pt x="65" y="328"/>
                  </a:lnTo>
                  <a:lnTo>
                    <a:pt x="65" y="195"/>
                  </a:lnTo>
                  <a:lnTo>
                    <a:pt x="65" y="274"/>
                  </a:lnTo>
                  <a:lnTo>
                    <a:pt x="73" y="258"/>
                  </a:lnTo>
                  <a:lnTo>
                    <a:pt x="73" y="320"/>
                  </a:lnTo>
                  <a:lnTo>
                    <a:pt x="73" y="101"/>
                  </a:lnTo>
                  <a:lnTo>
                    <a:pt x="73" y="297"/>
                  </a:lnTo>
                  <a:lnTo>
                    <a:pt x="81" y="274"/>
                  </a:lnTo>
                  <a:lnTo>
                    <a:pt x="81" y="313"/>
                  </a:lnTo>
                  <a:lnTo>
                    <a:pt x="81" y="125"/>
                  </a:lnTo>
                  <a:lnTo>
                    <a:pt x="81" y="274"/>
                  </a:lnTo>
                  <a:lnTo>
                    <a:pt x="89" y="281"/>
                  </a:lnTo>
                  <a:lnTo>
                    <a:pt x="89" y="336"/>
                  </a:lnTo>
                  <a:lnTo>
                    <a:pt x="89" y="187"/>
                  </a:lnTo>
                  <a:lnTo>
                    <a:pt x="89" y="250"/>
                  </a:lnTo>
                  <a:lnTo>
                    <a:pt x="97" y="258"/>
                  </a:lnTo>
                  <a:lnTo>
                    <a:pt x="97" y="320"/>
                  </a:lnTo>
                  <a:lnTo>
                    <a:pt x="97" y="23"/>
                  </a:lnTo>
                  <a:lnTo>
                    <a:pt x="97" y="148"/>
                  </a:lnTo>
                  <a:lnTo>
                    <a:pt x="105" y="187"/>
                  </a:lnTo>
                  <a:lnTo>
                    <a:pt x="105" y="320"/>
                  </a:lnTo>
                  <a:lnTo>
                    <a:pt x="105" y="7"/>
                  </a:lnTo>
                  <a:lnTo>
                    <a:pt x="105" y="180"/>
                  </a:lnTo>
                  <a:lnTo>
                    <a:pt x="113" y="219"/>
                  </a:lnTo>
                  <a:lnTo>
                    <a:pt x="113" y="320"/>
                  </a:lnTo>
                  <a:lnTo>
                    <a:pt x="113" y="23"/>
                  </a:lnTo>
                  <a:lnTo>
                    <a:pt x="113" y="219"/>
                  </a:lnTo>
                  <a:lnTo>
                    <a:pt x="121" y="250"/>
                  </a:lnTo>
                  <a:lnTo>
                    <a:pt x="121" y="313"/>
                  </a:lnTo>
                  <a:lnTo>
                    <a:pt x="121" y="109"/>
                  </a:lnTo>
                  <a:lnTo>
                    <a:pt x="121" y="297"/>
                  </a:lnTo>
                  <a:lnTo>
                    <a:pt x="129" y="305"/>
                  </a:lnTo>
                  <a:lnTo>
                    <a:pt x="129" y="320"/>
                  </a:lnTo>
                  <a:lnTo>
                    <a:pt x="129" y="180"/>
                  </a:lnTo>
                  <a:lnTo>
                    <a:pt x="129" y="297"/>
                  </a:lnTo>
                  <a:lnTo>
                    <a:pt x="137" y="250"/>
                  </a:lnTo>
                  <a:lnTo>
                    <a:pt x="137" y="328"/>
                  </a:lnTo>
                  <a:lnTo>
                    <a:pt x="137" y="125"/>
                  </a:lnTo>
                  <a:lnTo>
                    <a:pt x="137" y="219"/>
                  </a:lnTo>
                  <a:lnTo>
                    <a:pt x="145" y="227"/>
                  </a:lnTo>
                  <a:lnTo>
                    <a:pt x="145" y="320"/>
                  </a:lnTo>
                  <a:lnTo>
                    <a:pt x="145" y="164"/>
                  </a:lnTo>
                  <a:lnTo>
                    <a:pt x="145" y="227"/>
                  </a:lnTo>
                  <a:lnTo>
                    <a:pt x="153" y="203"/>
                  </a:lnTo>
                  <a:lnTo>
                    <a:pt x="153" y="320"/>
                  </a:lnTo>
                  <a:lnTo>
                    <a:pt x="153" y="289"/>
                  </a:lnTo>
                  <a:lnTo>
                    <a:pt x="161" y="297"/>
                  </a:lnTo>
                  <a:lnTo>
                    <a:pt x="161" y="305"/>
                  </a:lnTo>
                  <a:lnTo>
                    <a:pt x="161" y="180"/>
                  </a:lnTo>
                  <a:lnTo>
                    <a:pt x="161" y="289"/>
                  </a:lnTo>
                  <a:lnTo>
                    <a:pt x="169" y="297"/>
                  </a:lnTo>
                  <a:lnTo>
                    <a:pt x="169" y="320"/>
                  </a:lnTo>
                  <a:lnTo>
                    <a:pt x="169" y="133"/>
                  </a:lnTo>
                  <a:lnTo>
                    <a:pt x="169" y="258"/>
                  </a:lnTo>
                  <a:lnTo>
                    <a:pt x="177" y="274"/>
                  </a:lnTo>
                  <a:lnTo>
                    <a:pt x="177" y="313"/>
                  </a:lnTo>
                  <a:lnTo>
                    <a:pt x="177" y="47"/>
                  </a:lnTo>
                  <a:lnTo>
                    <a:pt x="177" y="274"/>
                  </a:lnTo>
                  <a:lnTo>
                    <a:pt x="185" y="258"/>
                  </a:lnTo>
                  <a:lnTo>
                    <a:pt x="185" y="313"/>
                  </a:lnTo>
                  <a:lnTo>
                    <a:pt x="185" y="117"/>
                  </a:lnTo>
                  <a:lnTo>
                    <a:pt x="185" y="297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3" y="172"/>
                  </a:lnTo>
                  <a:lnTo>
                    <a:pt x="193" y="250"/>
                  </a:lnTo>
                  <a:lnTo>
                    <a:pt x="201" y="250"/>
                  </a:lnTo>
                  <a:lnTo>
                    <a:pt x="201" y="328"/>
                  </a:lnTo>
                  <a:lnTo>
                    <a:pt x="201" y="140"/>
                  </a:lnTo>
                  <a:lnTo>
                    <a:pt x="201" y="203"/>
                  </a:lnTo>
                  <a:lnTo>
                    <a:pt x="209" y="195"/>
                  </a:lnTo>
                  <a:lnTo>
                    <a:pt x="209" y="328"/>
                  </a:lnTo>
                  <a:lnTo>
                    <a:pt x="209" y="140"/>
                  </a:lnTo>
                  <a:lnTo>
                    <a:pt x="209" y="234"/>
                  </a:lnTo>
                  <a:lnTo>
                    <a:pt x="217" y="211"/>
                  </a:lnTo>
                  <a:lnTo>
                    <a:pt x="217" y="328"/>
                  </a:lnTo>
                  <a:lnTo>
                    <a:pt x="217" y="180"/>
                  </a:lnTo>
                  <a:lnTo>
                    <a:pt x="217" y="281"/>
                  </a:lnTo>
                  <a:lnTo>
                    <a:pt x="225" y="274"/>
                  </a:lnTo>
                  <a:lnTo>
                    <a:pt x="225" y="328"/>
                  </a:lnTo>
                  <a:lnTo>
                    <a:pt x="225" y="15"/>
                  </a:lnTo>
                  <a:lnTo>
                    <a:pt x="225" y="289"/>
                  </a:lnTo>
                  <a:lnTo>
                    <a:pt x="233" y="258"/>
                  </a:lnTo>
                  <a:lnTo>
                    <a:pt x="233" y="320"/>
                  </a:lnTo>
                  <a:lnTo>
                    <a:pt x="233" y="101"/>
                  </a:lnTo>
                  <a:lnTo>
                    <a:pt x="233" y="234"/>
                  </a:lnTo>
                  <a:lnTo>
                    <a:pt x="241" y="242"/>
                  </a:lnTo>
                  <a:lnTo>
                    <a:pt x="241" y="328"/>
                  </a:lnTo>
                  <a:lnTo>
                    <a:pt x="241" y="0"/>
                  </a:lnTo>
                  <a:lnTo>
                    <a:pt x="241" y="289"/>
                  </a:lnTo>
                  <a:lnTo>
                    <a:pt x="249" y="258"/>
                  </a:lnTo>
                  <a:lnTo>
                    <a:pt x="249" y="320"/>
                  </a:lnTo>
                  <a:lnTo>
                    <a:pt x="249" y="125"/>
                  </a:lnTo>
                  <a:lnTo>
                    <a:pt x="249" y="242"/>
                  </a:lnTo>
                  <a:lnTo>
                    <a:pt x="257" y="250"/>
                  </a:lnTo>
                  <a:lnTo>
                    <a:pt x="257" y="313"/>
                  </a:lnTo>
                  <a:lnTo>
                    <a:pt x="257" y="1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54"/>
            <p:cNvSpPr>
              <a:spLocks/>
            </p:cNvSpPr>
            <p:nvPr/>
          </p:nvSpPr>
          <p:spPr bwMode="auto">
            <a:xfrm>
              <a:off x="5435" y="3616"/>
              <a:ext cx="180" cy="177"/>
            </a:xfrm>
            <a:custGeom>
              <a:avLst/>
              <a:gdLst>
                <a:gd name="T0" fmla="*/ 8 w 257"/>
                <a:gd name="T1" fmla="*/ 234 h 305"/>
                <a:gd name="T2" fmla="*/ 8 w 257"/>
                <a:gd name="T3" fmla="*/ 219 h 305"/>
                <a:gd name="T4" fmla="*/ 16 w 257"/>
                <a:gd name="T5" fmla="*/ 140 h 305"/>
                <a:gd name="T6" fmla="*/ 24 w 257"/>
                <a:gd name="T7" fmla="*/ 273 h 305"/>
                <a:gd name="T8" fmla="*/ 32 w 257"/>
                <a:gd name="T9" fmla="*/ 187 h 305"/>
                <a:gd name="T10" fmla="*/ 32 w 257"/>
                <a:gd name="T11" fmla="*/ 148 h 305"/>
                <a:gd name="T12" fmla="*/ 40 w 257"/>
                <a:gd name="T13" fmla="*/ 172 h 305"/>
                <a:gd name="T14" fmla="*/ 48 w 257"/>
                <a:gd name="T15" fmla="*/ 62 h 305"/>
                <a:gd name="T16" fmla="*/ 56 w 257"/>
                <a:gd name="T17" fmla="*/ 273 h 305"/>
                <a:gd name="T18" fmla="*/ 64 w 257"/>
                <a:gd name="T19" fmla="*/ 164 h 305"/>
                <a:gd name="T20" fmla="*/ 64 w 257"/>
                <a:gd name="T21" fmla="*/ 195 h 305"/>
                <a:gd name="T22" fmla="*/ 72 w 257"/>
                <a:gd name="T23" fmla="*/ 156 h 305"/>
                <a:gd name="T24" fmla="*/ 80 w 257"/>
                <a:gd name="T25" fmla="*/ 273 h 305"/>
                <a:gd name="T26" fmla="*/ 88 w 257"/>
                <a:gd name="T27" fmla="*/ 211 h 305"/>
                <a:gd name="T28" fmla="*/ 88 w 257"/>
                <a:gd name="T29" fmla="*/ 242 h 305"/>
                <a:gd name="T30" fmla="*/ 96 w 257"/>
                <a:gd name="T31" fmla="*/ 133 h 305"/>
                <a:gd name="T32" fmla="*/ 104 w 257"/>
                <a:gd name="T33" fmla="*/ 289 h 305"/>
                <a:gd name="T34" fmla="*/ 112 w 257"/>
                <a:gd name="T35" fmla="*/ 250 h 305"/>
                <a:gd name="T36" fmla="*/ 112 w 257"/>
                <a:gd name="T37" fmla="*/ 187 h 305"/>
                <a:gd name="T38" fmla="*/ 120 w 257"/>
                <a:gd name="T39" fmla="*/ 0 h 305"/>
                <a:gd name="T40" fmla="*/ 128 w 257"/>
                <a:gd name="T41" fmla="*/ 266 h 305"/>
                <a:gd name="T42" fmla="*/ 136 w 257"/>
                <a:gd name="T43" fmla="*/ 242 h 305"/>
                <a:gd name="T44" fmla="*/ 136 w 257"/>
                <a:gd name="T45" fmla="*/ 250 h 305"/>
                <a:gd name="T46" fmla="*/ 144 w 257"/>
                <a:gd name="T47" fmla="*/ 156 h 305"/>
                <a:gd name="T48" fmla="*/ 152 w 257"/>
                <a:gd name="T49" fmla="*/ 281 h 305"/>
                <a:gd name="T50" fmla="*/ 160 w 257"/>
                <a:gd name="T51" fmla="*/ 227 h 305"/>
                <a:gd name="T52" fmla="*/ 160 w 257"/>
                <a:gd name="T53" fmla="*/ 219 h 305"/>
                <a:gd name="T54" fmla="*/ 168 w 257"/>
                <a:gd name="T55" fmla="*/ 148 h 305"/>
                <a:gd name="T56" fmla="*/ 176 w 257"/>
                <a:gd name="T57" fmla="*/ 266 h 305"/>
                <a:gd name="T58" fmla="*/ 184 w 257"/>
                <a:gd name="T59" fmla="*/ 227 h 305"/>
                <a:gd name="T60" fmla="*/ 184 w 257"/>
                <a:gd name="T61" fmla="*/ 250 h 305"/>
                <a:gd name="T62" fmla="*/ 192 w 257"/>
                <a:gd name="T63" fmla="*/ 211 h 305"/>
                <a:gd name="T64" fmla="*/ 200 w 257"/>
                <a:gd name="T65" fmla="*/ 47 h 305"/>
                <a:gd name="T66" fmla="*/ 208 w 257"/>
                <a:gd name="T67" fmla="*/ 258 h 305"/>
                <a:gd name="T68" fmla="*/ 217 w 257"/>
                <a:gd name="T69" fmla="*/ 234 h 305"/>
                <a:gd name="T70" fmla="*/ 217 w 257"/>
                <a:gd name="T71" fmla="*/ 266 h 305"/>
                <a:gd name="T72" fmla="*/ 225 w 257"/>
                <a:gd name="T73" fmla="*/ 101 h 305"/>
                <a:gd name="T74" fmla="*/ 233 w 257"/>
                <a:gd name="T75" fmla="*/ 281 h 305"/>
                <a:gd name="T76" fmla="*/ 241 w 257"/>
                <a:gd name="T77" fmla="*/ 258 h 305"/>
                <a:gd name="T78" fmla="*/ 241 w 257"/>
                <a:gd name="T79" fmla="*/ 234 h 305"/>
                <a:gd name="T80" fmla="*/ 249 w 257"/>
                <a:gd name="T81" fmla="*/ 148 h 305"/>
                <a:gd name="T82" fmla="*/ 257 w 257"/>
                <a:gd name="T83" fmla="*/ 27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05">
                  <a:moveTo>
                    <a:pt x="0" y="125"/>
                  </a:moveTo>
                  <a:lnTo>
                    <a:pt x="0" y="242"/>
                  </a:lnTo>
                  <a:lnTo>
                    <a:pt x="8" y="234"/>
                  </a:lnTo>
                  <a:lnTo>
                    <a:pt x="8" y="281"/>
                  </a:lnTo>
                  <a:lnTo>
                    <a:pt x="8" y="133"/>
                  </a:lnTo>
                  <a:lnTo>
                    <a:pt x="8" y="219"/>
                  </a:lnTo>
                  <a:lnTo>
                    <a:pt x="16" y="211"/>
                  </a:lnTo>
                  <a:lnTo>
                    <a:pt x="16" y="281"/>
                  </a:lnTo>
                  <a:lnTo>
                    <a:pt x="16" y="140"/>
                  </a:lnTo>
                  <a:lnTo>
                    <a:pt x="16" y="242"/>
                  </a:lnTo>
                  <a:lnTo>
                    <a:pt x="24" y="203"/>
                  </a:lnTo>
                  <a:lnTo>
                    <a:pt x="24" y="273"/>
                  </a:lnTo>
                  <a:lnTo>
                    <a:pt x="24" y="133"/>
                  </a:lnTo>
                  <a:lnTo>
                    <a:pt x="24" y="211"/>
                  </a:lnTo>
                  <a:lnTo>
                    <a:pt x="32" y="187"/>
                  </a:lnTo>
                  <a:lnTo>
                    <a:pt x="32" y="273"/>
                  </a:lnTo>
                  <a:lnTo>
                    <a:pt x="32" y="125"/>
                  </a:lnTo>
                  <a:lnTo>
                    <a:pt x="32" y="148"/>
                  </a:lnTo>
                  <a:lnTo>
                    <a:pt x="40" y="117"/>
                  </a:lnTo>
                  <a:lnTo>
                    <a:pt x="40" y="281"/>
                  </a:lnTo>
                  <a:lnTo>
                    <a:pt x="40" y="172"/>
                  </a:lnTo>
                  <a:lnTo>
                    <a:pt x="48" y="125"/>
                  </a:lnTo>
                  <a:lnTo>
                    <a:pt x="48" y="289"/>
                  </a:lnTo>
                  <a:lnTo>
                    <a:pt x="48" y="62"/>
                  </a:lnTo>
                  <a:lnTo>
                    <a:pt x="48" y="78"/>
                  </a:lnTo>
                  <a:lnTo>
                    <a:pt x="56" y="62"/>
                  </a:lnTo>
                  <a:lnTo>
                    <a:pt x="56" y="273"/>
                  </a:lnTo>
                  <a:lnTo>
                    <a:pt x="56" y="39"/>
                  </a:lnTo>
                  <a:lnTo>
                    <a:pt x="56" y="180"/>
                  </a:lnTo>
                  <a:lnTo>
                    <a:pt x="64" y="164"/>
                  </a:lnTo>
                  <a:lnTo>
                    <a:pt x="64" y="273"/>
                  </a:lnTo>
                  <a:lnTo>
                    <a:pt x="64" y="125"/>
                  </a:lnTo>
                  <a:lnTo>
                    <a:pt x="64" y="195"/>
                  </a:lnTo>
                  <a:lnTo>
                    <a:pt x="72" y="172"/>
                  </a:lnTo>
                  <a:lnTo>
                    <a:pt x="72" y="266"/>
                  </a:lnTo>
                  <a:lnTo>
                    <a:pt x="72" y="156"/>
                  </a:lnTo>
                  <a:lnTo>
                    <a:pt x="72" y="211"/>
                  </a:lnTo>
                  <a:lnTo>
                    <a:pt x="80" y="211"/>
                  </a:lnTo>
                  <a:lnTo>
                    <a:pt x="80" y="273"/>
                  </a:lnTo>
                  <a:lnTo>
                    <a:pt x="80" y="148"/>
                  </a:lnTo>
                  <a:lnTo>
                    <a:pt x="80" y="203"/>
                  </a:lnTo>
                  <a:lnTo>
                    <a:pt x="88" y="211"/>
                  </a:lnTo>
                  <a:lnTo>
                    <a:pt x="88" y="273"/>
                  </a:lnTo>
                  <a:lnTo>
                    <a:pt x="88" y="148"/>
                  </a:lnTo>
                  <a:lnTo>
                    <a:pt x="88" y="242"/>
                  </a:lnTo>
                  <a:lnTo>
                    <a:pt x="96" y="219"/>
                  </a:lnTo>
                  <a:lnTo>
                    <a:pt x="96" y="273"/>
                  </a:lnTo>
                  <a:lnTo>
                    <a:pt x="96" y="133"/>
                  </a:lnTo>
                  <a:lnTo>
                    <a:pt x="96" y="250"/>
                  </a:lnTo>
                  <a:lnTo>
                    <a:pt x="104" y="219"/>
                  </a:lnTo>
                  <a:lnTo>
                    <a:pt x="104" y="289"/>
                  </a:lnTo>
                  <a:lnTo>
                    <a:pt x="104" y="133"/>
                  </a:lnTo>
                  <a:lnTo>
                    <a:pt x="104" y="266"/>
                  </a:lnTo>
                  <a:lnTo>
                    <a:pt x="112" y="250"/>
                  </a:lnTo>
                  <a:lnTo>
                    <a:pt x="112" y="273"/>
                  </a:lnTo>
                  <a:lnTo>
                    <a:pt x="112" y="54"/>
                  </a:lnTo>
                  <a:lnTo>
                    <a:pt x="112" y="187"/>
                  </a:lnTo>
                  <a:lnTo>
                    <a:pt x="120" y="203"/>
                  </a:lnTo>
                  <a:lnTo>
                    <a:pt x="120" y="281"/>
                  </a:lnTo>
                  <a:lnTo>
                    <a:pt x="120" y="0"/>
                  </a:lnTo>
                  <a:lnTo>
                    <a:pt x="120" y="187"/>
                  </a:lnTo>
                  <a:lnTo>
                    <a:pt x="128" y="203"/>
                  </a:lnTo>
                  <a:lnTo>
                    <a:pt x="128" y="266"/>
                  </a:lnTo>
                  <a:lnTo>
                    <a:pt x="128" y="23"/>
                  </a:lnTo>
                  <a:lnTo>
                    <a:pt x="128" y="258"/>
                  </a:lnTo>
                  <a:lnTo>
                    <a:pt x="136" y="242"/>
                  </a:lnTo>
                  <a:lnTo>
                    <a:pt x="136" y="281"/>
                  </a:lnTo>
                  <a:lnTo>
                    <a:pt x="136" y="70"/>
                  </a:lnTo>
                  <a:lnTo>
                    <a:pt x="136" y="250"/>
                  </a:lnTo>
                  <a:lnTo>
                    <a:pt x="144" y="273"/>
                  </a:lnTo>
                  <a:lnTo>
                    <a:pt x="144" y="273"/>
                  </a:lnTo>
                  <a:lnTo>
                    <a:pt x="144" y="156"/>
                  </a:lnTo>
                  <a:lnTo>
                    <a:pt x="144" y="242"/>
                  </a:lnTo>
                  <a:lnTo>
                    <a:pt x="152" y="250"/>
                  </a:lnTo>
                  <a:lnTo>
                    <a:pt x="152" y="281"/>
                  </a:lnTo>
                  <a:lnTo>
                    <a:pt x="152" y="140"/>
                  </a:lnTo>
                  <a:lnTo>
                    <a:pt x="152" y="258"/>
                  </a:lnTo>
                  <a:lnTo>
                    <a:pt x="160" y="227"/>
                  </a:lnTo>
                  <a:lnTo>
                    <a:pt x="160" y="281"/>
                  </a:lnTo>
                  <a:lnTo>
                    <a:pt x="160" y="117"/>
                  </a:lnTo>
                  <a:lnTo>
                    <a:pt x="160" y="219"/>
                  </a:lnTo>
                  <a:lnTo>
                    <a:pt x="168" y="211"/>
                  </a:lnTo>
                  <a:lnTo>
                    <a:pt x="168" y="266"/>
                  </a:lnTo>
                  <a:lnTo>
                    <a:pt x="168" y="148"/>
                  </a:lnTo>
                  <a:lnTo>
                    <a:pt x="168" y="219"/>
                  </a:lnTo>
                  <a:lnTo>
                    <a:pt x="176" y="172"/>
                  </a:lnTo>
                  <a:lnTo>
                    <a:pt x="176" y="266"/>
                  </a:lnTo>
                  <a:lnTo>
                    <a:pt x="176" y="156"/>
                  </a:lnTo>
                  <a:lnTo>
                    <a:pt x="176" y="234"/>
                  </a:lnTo>
                  <a:lnTo>
                    <a:pt x="184" y="227"/>
                  </a:lnTo>
                  <a:lnTo>
                    <a:pt x="184" y="281"/>
                  </a:lnTo>
                  <a:lnTo>
                    <a:pt x="184" y="125"/>
                  </a:lnTo>
                  <a:lnTo>
                    <a:pt x="184" y="250"/>
                  </a:lnTo>
                  <a:lnTo>
                    <a:pt x="192" y="266"/>
                  </a:lnTo>
                  <a:lnTo>
                    <a:pt x="192" y="86"/>
                  </a:lnTo>
                  <a:lnTo>
                    <a:pt x="192" y="211"/>
                  </a:lnTo>
                  <a:lnTo>
                    <a:pt x="200" y="234"/>
                  </a:lnTo>
                  <a:lnTo>
                    <a:pt x="200" y="250"/>
                  </a:lnTo>
                  <a:lnTo>
                    <a:pt x="200" y="47"/>
                  </a:lnTo>
                  <a:lnTo>
                    <a:pt x="200" y="219"/>
                  </a:lnTo>
                  <a:lnTo>
                    <a:pt x="208" y="250"/>
                  </a:lnTo>
                  <a:lnTo>
                    <a:pt x="208" y="258"/>
                  </a:lnTo>
                  <a:lnTo>
                    <a:pt x="208" y="54"/>
                  </a:lnTo>
                  <a:lnTo>
                    <a:pt x="208" y="258"/>
                  </a:lnTo>
                  <a:lnTo>
                    <a:pt x="217" y="234"/>
                  </a:lnTo>
                  <a:lnTo>
                    <a:pt x="217" y="273"/>
                  </a:lnTo>
                  <a:lnTo>
                    <a:pt x="217" y="156"/>
                  </a:lnTo>
                  <a:lnTo>
                    <a:pt x="217" y="266"/>
                  </a:lnTo>
                  <a:lnTo>
                    <a:pt x="225" y="250"/>
                  </a:lnTo>
                  <a:lnTo>
                    <a:pt x="225" y="289"/>
                  </a:lnTo>
                  <a:lnTo>
                    <a:pt x="225" y="101"/>
                  </a:lnTo>
                  <a:lnTo>
                    <a:pt x="225" y="164"/>
                  </a:lnTo>
                  <a:lnTo>
                    <a:pt x="233" y="187"/>
                  </a:lnTo>
                  <a:lnTo>
                    <a:pt x="233" y="281"/>
                  </a:lnTo>
                  <a:lnTo>
                    <a:pt x="233" y="93"/>
                  </a:lnTo>
                  <a:lnTo>
                    <a:pt x="233" y="234"/>
                  </a:lnTo>
                  <a:lnTo>
                    <a:pt x="241" y="258"/>
                  </a:lnTo>
                  <a:lnTo>
                    <a:pt x="241" y="305"/>
                  </a:lnTo>
                  <a:lnTo>
                    <a:pt x="241" y="117"/>
                  </a:lnTo>
                  <a:lnTo>
                    <a:pt x="241" y="234"/>
                  </a:lnTo>
                  <a:lnTo>
                    <a:pt x="249" y="234"/>
                  </a:lnTo>
                  <a:lnTo>
                    <a:pt x="249" y="281"/>
                  </a:lnTo>
                  <a:lnTo>
                    <a:pt x="249" y="148"/>
                  </a:lnTo>
                  <a:lnTo>
                    <a:pt x="249" y="219"/>
                  </a:lnTo>
                  <a:lnTo>
                    <a:pt x="257" y="227"/>
                  </a:lnTo>
                  <a:lnTo>
                    <a:pt x="257" y="273"/>
                  </a:lnTo>
                  <a:lnTo>
                    <a:pt x="257" y="15"/>
                  </a:lnTo>
                  <a:lnTo>
                    <a:pt x="257" y="1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55"/>
            <p:cNvSpPr>
              <a:spLocks/>
            </p:cNvSpPr>
            <p:nvPr/>
          </p:nvSpPr>
          <p:spPr bwMode="auto">
            <a:xfrm>
              <a:off x="5615" y="3570"/>
              <a:ext cx="106" cy="214"/>
            </a:xfrm>
            <a:custGeom>
              <a:avLst/>
              <a:gdLst>
                <a:gd name="T0" fmla="*/ 8 w 152"/>
                <a:gd name="T1" fmla="*/ 204 h 368"/>
                <a:gd name="T2" fmla="*/ 8 w 152"/>
                <a:gd name="T3" fmla="*/ 24 h 368"/>
                <a:gd name="T4" fmla="*/ 16 w 152"/>
                <a:gd name="T5" fmla="*/ 172 h 368"/>
                <a:gd name="T6" fmla="*/ 16 w 152"/>
                <a:gd name="T7" fmla="*/ 0 h 368"/>
                <a:gd name="T8" fmla="*/ 24 w 152"/>
                <a:gd name="T9" fmla="*/ 196 h 368"/>
                <a:gd name="T10" fmla="*/ 24 w 152"/>
                <a:gd name="T11" fmla="*/ 196 h 368"/>
                <a:gd name="T12" fmla="*/ 32 w 152"/>
                <a:gd name="T13" fmla="*/ 298 h 368"/>
                <a:gd name="T14" fmla="*/ 32 w 152"/>
                <a:gd name="T15" fmla="*/ 227 h 368"/>
                <a:gd name="T16" fmla="*/ 40 w 152"/>
                <a:gd name="T17" fmla="*/ 321 h 368"/>
                <a:gd name="T18" fmla="*/ 40 w 152"/>
                <a:gd name="T19" fmla="*/ 172 h 368"/>
                <a:gd name="T20" fmla="*/ 48 w 152"/>
                <a:gd name="T21" fmla="*/ 306 h 368"/>
                <a:gd name="T22" fmla="*/ 48 w 152"/>
                <a:gd name="T23" fmla="*/ 141 h 368"/>
                <a:gd name="T24" fmla="*/ 56 w 152"/>
                <a:gd name="T25" fmla="*/ 321 h 368"/>
                <a:gd name="T26" fmla="*/ 56 w 152"/>
                <a:gd name="T27" fmla="*/ 235 h 368"/>
                <a:gd name="T28" fmla="*/ 64 w 152"/>
                <a:gd name="T29" fmla="*/ 282 h 368"/>
                <a:gd name="T30" fmla="*/ 64 w 152"/>
                <a:gd name="T31" fmla="*/ 172 h 368"/>
                <a:gd name="T32" fmla="*/ 72 w 152"/>
                <a:gd name="T33" fmla="*/ 212 h 368"/>
                <a:gd name="T34" fmla="*/ 72 w 152"/>
                <a:gd name="T35" fmla="*/ 55 h 368"/>
                <a:gd name="T36" fmla="*/ 80 w 152"/>
                <a:gd name="T37" fmla="*/ 118 h 368"/>
                <a:gd name="T38" fmla="*/ 80 w 152"/>
                <a:gd name="T39" fmla="*/ 47 h 368"/>
                <a:gd name="T40" fmla="*/ 88 w 152"/>
                <a:gd name="T41" fmla="*/ 204 h 368"/>
                <a:gd name="T42" fmla="*/ 88 w 152"/>
                <a:gd name="T43" fmla="*/ 212 h 368"/>
                <a:gd name="T44" fmla="*/ 96 w 152"/>
                <a:gd name="T45" fmla="*/ 251 h 368"/>
                <a:gd name="T46" fmla="*/ 96 w 152"/>
                <a:gd name="T47" fmla="*/ 306 h 368"/>
                <a:gd name="T48" fmla="*/ 104 w 152"/>
                <a:gd name="T49" fmla="*/ 352 h 368"/>
                <a:gd name="T50" fmla="*/ 104 w 152"/>
                <a:gd name="T51" fmla="*/ 321 h 368"/>
                <a:gd name="T52" fmla="*/ 112 w 152"/>
                <a:gd name="T53" fmla="*/ 102 h 368"/>
                <a:gd name="T54" fmla="*/ 120 w 152"/>
                <a:gd name="T55" fmla="*/ 282 h 368"/>
                <a:gd name="T56" fmla="*/ 120 w 152"/>
                <a:gd name="T57" fmla="*/ 188 h 368"/>
                <a:gd name="T58" fmla="*/ 128 w 152"/>
                <a:gd name="T59" fmla="*/ 313 h 368"/>
                <a:gd name="T60" fmla="*/ 128 w 152"/>
                <a:gd name="T61" fmla="*/ 219 h 368"/>
                <a:gd name="T62" fmla="*/ 136 w 152"/>
                <a:gd name="T63" fmla="*/ 321 h 368"/>
                <a:gd name="T64" fmla="*/ 136 w 152"/>
                <a:gd name="T65" fmla="*/ 212 h 368"/>
                <a:gd name="T66" fmla="*/ 144 w 152"/>
                <a:gd name="T67" fmla="*/ 266 h 368"/>
                <a:gd name="T68" fmla="*/ 144 w 152"/>
                <a:gd name="T69" fmla="*/ 33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368">
                  <a:moveTo>
                    <a:pt x="0" y="204"/>
                  </a:moveTo>
                  <a:lnTo>
                    <a:pt x="8" y="204"/>
                  </a:lnTo>
                  <a:lnTo>
                    <a:pt x="8" y="337"/>
                  </a:lnTo>
                  <a:lnTo>
                    <a:pt x="8" y="24"/>
                  </a:lnTo>
                  <a:lnTo>
                    <a:pt x="8" y="118"/>
                  </a:lnTo>
                  <a:lnTo>
                    <a:pt x="16" y="172"/>
                  </a:lnTo>
                  <a:lnTo>
                    <a:pt x="16" y="337"/>
                  </a:lnTo>
                  <a:lnTo>
                    <a:pt x="16" y="0"/>
                  </a:lnTo>
                  <a:lnTo>
                    <a:pt x="16" y="227"/>
                  </a:lnTo>
                  <a:lnTo>
                    <a:pt x="24" y="196"/>
                  </a:lnTo>
                  <a:lnTo>
                    <a:pt x="24" y="345"/>
                  </a:lnTo>
                  <a:lnTo>
                    <a:pt x="24" y="196"/>
                  </a:lnTo>
                  <a:lnTo>
                    <a:pt x="24" y="306"/>
                  </a:lnTo>
                  <a:lnTo>
                    <a:pt x="32" y="298"/>
                  </a:lnTo>
                  <a:lnTo>
                    <a:pt x="32" y="368"/>
                  </a:lnTo>
                  <a:lnTo>
                    <a:pt x="32" y="227"/>
                  </a:lnTo>
                  <a:lnTo>
                    <a:pt x="32" y="290"/>
                  </a:lnTo>
                  <a:lnTo>
                    <a:pt x="40" y="321"/>
                  </a:lnTo>
                  <a:lnTo>
                    <a:pt x="40" y="360"/>
                  </a:lnTo>
                  <a:lnTo>
                    <a:pt x="40" y="172"/>
                  </a:lnTo>
                  <a:lnTo>
                    <a:pt x="40" y="298"/>
                  </a:lnTo>
                  <a:lnTo>
                    <a:pt x="48" y="306"/>
                  </a:lnTo>
                  <a:lnTo>
                    <a:pt x="48" y="368"/>
                  </a:lnTo>
                  <a:lnTo>
                    <a:pt x="48" y="141"/>
                  </a:lnTo>
                  <a:lnTo>
                    <a:pt x="48" y="321"/>
                  </a:lnTo>
                  <a:lnTo>
                    <a:pt x="56" y="321"/>
                  </a:lnTo>
                  <a:lnTo>
                    <a:pt x="56" y="360"/>
                  </a:lnTo>
                  <a:lnTo>
                    <a:pt x="56" y="235"/>
                  </a:lnTo>
                  <a:lnTo>
                    <a:pt x="56" y="290"/>
                  </a:lnTo>
                  <a:lnTo>
                    <a:pt x="64" y="282"/>
                  </a:lnTo>
                  <a:lnTo>
                    <a:pt x="64" y="352"/>
                  </a:lnTo>
                  <a:lnTo>
                    <a:pt x="64" y="172"/>
                  </a:lnTo>
                  <a:lnTo>
                    <a:pt x="64" y="251"/>
                  </a:lnTo>
                  <a:lnTo>
                    <a:pt x="72" y="212"/>
                  </a:lnTo>
                  <a:lnTo>
                    <a:pt x="72" y="329"/>
                  </a:lnTo>
                  <a:lnTo>
                    <a:pt x="72" y="55"/>
                  </a:lnTo>
                  <a:lnTo>
                    <a:pt x="72" y="141"/>
                  </a:lnTo>
                  <a:lnTo>
                    <a:pt x="80" y="118"/>
                  </a:lnTo>
                  <a:lnTo>
                    <a:pt x="80" y="313"/>
                  </a:lnTo>
                  <a:lnTo>
                    <a:pt x="80" y="47"/>
                  </a:lnTo>
                  <a:lnTo>
                    <a:pt x="80" y="243"/>
                  </a:lnTo>
                  <a:lnTo>
                    <a:pt x="88" y="204"/>
                  </a:lnTo>
                  <a:lnTo>
                    <a:pt x="88" y="337"/>
                  </a:lnTo>
                  <a:lnTo>
                    <a:pt x="88" y="212"/>
                  </a:lnTo>
                  <a:lnTo>
                    <a:pt x="88" y="266"/>
                  </a:lnTo>
                  <a:lnTo>
                    <a:pt x="96" y="251"/>
                  </a:lnTo>
                  <a:lnTo>
                    <a:pt x="96" y="360"/>
                  </a:lnTo>
                  <a:lnTo>
                    <a:pt x="96" y="306"/>
                  </a:lnTo>
                  <a:lnTo>
                    <a:pt x="104" y="282"/>
                  </a:lnTo>
                  <a:lnTo>
                    <a:pt x="104" y="352"/>
                  </a:lnTo>
                  <a:lnTo>
                    <a:pt x="104" y="188"/>
                  </a:lnTo>
                  <a:lnTo>
                    <a:pt x="104" y="321"/>
                  </a:lnTo>
                  <a:lnTo>
                    <a:pt x="112" y="345"/>
                  </a:lnTo>
                  <a:lnTo>
                    <a:pt x="112" y="102"/>
                  </a:lnTo>
                  <a:lnTo>
                    <a:pt x="112" y="274"/>
                  </a:lnTo>
                  <a:lnTo>
                    <a:pt x="120" y="282"/>
                  </a:lnTo>
                  <a:lnTo>
                    <a:pt x="120" y="368"/>
                  </a:lnTo>
                  <a:lnTo>
                    <a:pt x="120" y="188"/>
                  </a:lnTo>
                  <a:lnTo>
                    <a:pt x="120" y="259"/>
                  </a:lnTo>
                  <a:lnTo>
                    <a:pt x="128" y="313"/>
                  </a:lnTo>
                  <a:lnTo>
                    <a:pt x="128" y="352"/>
                  </a:lnTo>
                  <a:lnTo>
                    <a:pt x="128" y="219"/>
                  </a:lnTo>
                  <a:lnTo>
                    <a:pt x="128" y="282"/>
                  </a:lnTo>
                  <a:lnTo>
                    <a:pt x="136" y="321"/>
                  </a:lnTo>
                  <a:lnTo>
                    <a:pt x="136" y="360"/>
                  </a:lnTo>
                  <a:lnTo>
                    <a:pt x="136" y="212"/>
                  </a:lnTo>
                  <a:lnTo>
                    <a:pt x="136" y="282"/>
                  </a:lnTo>
                  <a:lnTo>
                    <a:pt x="144" y="266"/>
                  </a:lnTo>
                  <a:lnTo>
                    <a:pt x="144" y="63"/>
                  </a:lnTo>
                  <a:lnTo>
                    <a:pt x="144" y="337"/>
                  </a:lnTo>
                  <a:lnTo>
                    <a:pt x="152" y="32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6"/>
            <p:cNvSpPr>
              <a:spLocks/>
            </p:cNvSpPr>
            <p:nvPr/>
          </p:nvSpPr>
          <p:spPr bwMode="auto">
            <a:xfrm>
              <a:off x="3291" y="3570"/>
              <a:ext cx="174" cy="205"/>
            </a:xfrm>
            <a:custGeom>
              <a:avLst/>
              <a:gdLst>
                <a:gd name="T0" fmla="*/ 0 w 249"/>
                <a:gd name="T1" fmla="*/ 172 h 352"/>
                <a:gd name="T2" fmla="*/ 8 w 249"/>
                <a:gd name="T3" fmla="*/ 329 h 352"/>
                <a:gd name="T4" fmla="*/ 16 w 249"/>
                <a:gd name="T5" fmla="*/ 266 h 352"/>
                <a:gd name="T6" fmla="*/ 16 w 249"/>
                <a:gd name="T7" fmla="*/ 243 h 352"/>
                <a:gd name="T8" fmla="*/ 25 w 249"/>
                <a:gd name="T9" fmla="*/ 204 h 352"/>
                <a:gd name="T10" fmla="*/ 33 w 249"/>
                <a:gd name="T11" fmla="*/ 329 h 352"/>
                <a:gd name="T12" fmla="*/ 41 w 249"/>
                <a:gd name="T13" fmla="*/ 259 h 352"/>
                <a:gd name="T14" fmla="*/ 41 w 249"/>
                <a:gd name="T15" fmla="*/ 251 h 352"/>
                <a:gd name="T16" fmla="*/ 49 w 249"/>
                <a:gd name="T17" fmla="*/ 196 h 352"/>
                <a:gd name="T18" fmla="*/ 57 w 249"/>
                <a:gd name="T19" fmla="*/ 329 h 352"/>
                <a:gd name="T20" fmla="*/ 65 w 249"/>
                <a:gd name="T21" fmla="*/ 298 h 352"/>
                <a:gd name="T22" fmla="*/ 65 w 249"/>
                <a:gd name="T23" fmla="*/ 266 h 352"/>
                <a:gd name="T24" fmla="*/ 73 w 249"/>
                <a:gd name="T25" fmla="*/ 172 h 352"/>
                <a:gd name="T26" fmla="*/ 81 w 249"/>
                <a:gd name="T27" fmla="*/ 306 h 352"/>
                <a:gd name="T28" fmla="*/ 89 w 249"/>
                <a:gd name="T29" fmla="*/ 290 h 352"/>
                <a:gd name="T30" fmla="*/ 89 w 249"/>
                <a:gd name="T31" fmla="*/ 274 h 352"/>
                <a:gd name="T32" fmla="*/ 97 w 249"/>
                <a:gd name="T33" fmla="*/ 141 h 352"/>
                <a:gd name="T34" fmla="*/ 105 w 249"/>
                <a:gd name="T35" fmla="*/ 313 h 352"/>
                <a:gd name="T36" fmla="*/ 113 w 249"/>
                <a:gd name="T37" fmla="*/ 259 h 352"/>
                <a:gd name="T38" fmla="*/ 113 w 249"/>
                <a:gd name="T39" fmla="*/ 227 h 352"/>
                <a:gd name="T40" fmla="*/ 121 w 249"/>
                <a:gd name="T41" fmla="*/ 165 h 352"/>
                <a:gd name="T42" fmla="*/ 129 w 249"/>
                <a:gd name="T43" fmla="*/ 321 h 352"/>
                <a:gd name="T44" fmla="*/ 137 w 249"/>
                <a:gd name="T45" fmla="*/ 235 h 352"/>
                <a:gd name="T46" fmla="*/ 137 w 249"/>
                <a:gd name="T47" fmla="*/ 227 h 352"/>
                <a:gd name="T48" fmla="*/ 145 w 249"/>
                <a:gd name="T49" fmla="*/ 188 h 352"/>
                <a:gd name="T50" fmla="*/ 153 w 249"/>
                <a:gd name="T51" fmla="*/ 313 h 352"/>
                <a:gd name="T52" fmla="*/ 161 w 249"/>
                <a:gd name="T53" fmla="*/ 290 h 352"/>
                <a:gd name="T54" fmla="*/ 161 w 249"/>
                <a:gd name="T55" fmla="*/ 204 h 352"/>
                <a:gd name="T56" fmla="*/ 169 w 249"/>
                <a:gd name="T57" fmla="*/ 102 h 352"/>
                <a:gd name="T58" fmla="*/ 177 w 249"/>
                <a:gd name="T59" fmla="*/ 298 h 352"/>
                <a:gd name="T60" fmla="*/ 185 w 249"/>
                <a:gd name="T61" fmla="*/ 212 h 352"/>
                <a:gd name="T62" fmla="*/ 185 w 249"/>
                <a:gd name="T63" fmla="*/ 282 h 352"/>
                <a:gd name="T64" fmla="*/ 193 w 249"/>
                <a:gd name="T65" fmla="*/ 180 h 352"/>
                <a:gd name="T66" fmla="*/ 201 w 249"/>
                <a:gd name="T67" fmla="*/ 313 h 352"/>
                <a:gd name="T68" fmla="*/ 209 w 249"/>
                <a:gd name="T69" fmla="*/ 196 h 352"/>
                <a:gd name="T70" fmla="*/ 209 w 249"/>
                <a:gd name="T71" fmla="*/ 274 h 352"/>
                <a:gd name="T72" fmla="*/ 217 w 249"/>
                <a:gd name="T73" fmla="*/ 141 h 352"/>
                <a:gd name="T74" fmla="*/ 225 w 249"/>
                <a:gd name="T75" fmla="*/ 298 h 352"/>
                <a:gd name="T76" fmla="*/ 233 w 249"/>
                <a:gd name="T77" fmla="*/ 243 h 352"/>
                <a:gd name="T78" fmla="*/ 233 w 249"/>
                <a:gd name="T79" fmla="*/ 266 h 352"/>
                <a:gd name="T80" fmla="*/ 241 w 249"/>
                <a:gd name="T81" fmla="*/ 0 h 352"/>
                <a:gd name="T82" fmla="*/ 249 w 249"/>
                <a:gd name="T83" fmla="*/ 3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352">
                  <a:moveTo>
                    <a:pt x="0" y="251"/>
                  </a:moveTo>
                  <a:lnTo>
                    <a:pt x="0" y="313"/>
                  </a:lnTo>
                  <a:lnTo>
                    <a:pt x="0" y="172"/>
                  </a:lnTo>
                  <a:lnTo>
                    <a:pt x="0" y="259"/>
                  </a:lnTo>
                  <a:lnTo>
                    <a:pt x="8" y="266"/>
                  </a:lnTo>
                  <a:lnTo>
                    <a:pt x="8" y="329"/>
                  </a:lnTo>
                  <a:lnTo>
                    <a:pt x="8" y="149"/>
                  </a:lnTo>
                  <a:lnTo>
                    <a:pt x="8" y="251"/>
                  </a:lnTo>
                  <a:lnTo>
                    <a:pt x="16" y="266"/>
                  </a:lnTo>
                  <a:lnTo>
                    <a:pt x="16" y="313"/>
                  </a:lnTo>
                  <a:lnTo>
                    <a:pt x="16" y="204"/>
                  </a:lnTo>
                  <a:lnTo>
                    <a:pt x="16" y="243"/>
                  </a:lnTo>
                  <a:lnTo>
                    <a:pt x="25" y="235"/>
                  </a:lnTo>
                  <a:lnTo>
                    <a:pt x="25" y="313"/>
                  </a:lnTo>
                  <a:lnTo>
                    <a:pt x="25" y="204"/>
                  </a:lnTo>
                  <a:lnTo>
                    <a:pt x="25" y="259"/>
                  </a:lnTo>
                  <a:lnTo>
                    <a:pt x="33" y="219"/>
                  </a:lnTo>
                  <a:lnTo>
                    <a:pt x="33" y="329"/>
                  </a:lnTo>
                  <a:lnTo>
                    <a:pt x="33" y="165"/>
                  </a:lnTo>
                  <a:lnTo>
                    <a:pt x="33" y="251"/>
                  </a:lnTo>
                  <a:lnTo>
                    <a:pt x="41" y="259"/>
                  </a:lnTo>
                  <a:lnTo>
                    <a:pt x="41" y="337"/>
                  </a:lnTo>
                  <a:lnTo>
                    <a:pt x="41" y="172"/>
                  </a:lnTo>
                  <a:lnTo>
                    <a:pt x="41" y="251"/>
                  </a:lnTo>
                  <a:lnTo>
                    <a:pt x="49" y="274"/>
                  </a:lnTo>
                  <a:lnTo>
                    <a:pt x="49" y="321"/>
                  </a:lnTo>
                  <a:lnTo>
                    <a:pt x="49" y="196"/>
                  </a:lnTo>
                  <a:lnTo>
                    <a:pt x="49" y="266"/>
                  </a:lnTo>
                  <a:lnTo>
                    <a:pt x="57" y="259"/>
                  </a:lnTo>
                  <a:lnTo>
                    <a:pt x="57" y="329"/>
                  </a:lnTo>
                  <a:lnTo>
                    <a:pt x="57" y="165"/>
                  </a:lnTo>
                  <a:lnTo>
                    <a:pt x="57" y="306"/>
                  </a:lnTo>
                  <a:lnTo>
                    <a:pt x="65" y="298"/>
                  </a:lnTo>
                  <a:lnTo>
                    <a:pt x="65" y="352"/>
                  </a:lnTo>
                  <a:lnTo>
                    <a:pt x="65" y="180"/>
                  </a:lnTo>
                  <a:lnTo>
                    <a:pt x="65" y="266"/>
                  </a:lnTo>
                  <a:lnTo>
                    <a:pt x="73" y="259"/>
                  </a:lnTo>
                  <a:lnTo>
                    <a:pt x="73" y="329"/>
                  </a:lnTo>
                  <a:lnTo>
                    <a:pt x="73" y="172"/>
                  </a:lnTo>
                  <a:lnTo>
                    <a:pt x="73" y="266"/>
                  </a:lnTo>
                  <a:lnTo>
                    <a:pt x="81" y="251"/>
                  </a:lnTo>
                  <a:lnTo>
                    <a:pt x="81" y="306"/>
                  </a:lnTo>
                  <a:lnTo>
                    <a:pt x="81" y="188"/>
                  </a:lnTo>
                  <a:lnTo>
                    <a:pt x="81" y="282"/>
                  </a:lnTo>
                  <a:lnTo>
                    <a:pt x="89" y="290"/>
                  </a:lnTo>
                  <a:lnTo>
                    <a:pt x="89" y="313"/>
                  </a:lnTo>
                  <a:lnTo>
                    <a:pt x="89" y="157"/>
                  </a:lnTo>
                  <a:lnTo>
                    <a:pt x="89" y="274"/>
                  </a:lnTo>
                  <a:lnTo>
                    <a:pt x="97" y="266"/>
                  </a:lnTo>
                  <a:lnTo>
                    <a:pt x="97" y="313"/>
                  </a:lnTo>
                  <a:lnTo>
                    <a:pt x="97" y="141"/>
                  </a:lnTo>
                  <a:lnTo>
                    <a:pt x="97" y="259"/>
                  </a:lnTo>
                  <a:lnTo>
                    <a:pt x="105" y="243"/>
                  </a:lnTo>
                  <a:lnTo>
                    <a:pt x="105" y="313"/>
                  </a:lnTo>
                  <a:lnTo>
                    <a:pt x="105" y="172"/>
                  </a:lnTo>
                  <a:lnTo>
                    <a:pt x="105" y="274"/>
                  </a:lnTo>
                  <a:lnTo>
                    <a:pt x="113" y="259"/>
                  </a:lnTo>
                  <a:lnTo>
                    <a:pt x="113" y="313"/>
                  </a:lnTo>
                  <a:lnTo>
                    <a:pt x="113" y="172"/>
                  </a:lnTo>
                  <a:lnTo>
                    <a:pt x="113" y="227"/>
                  </a:lnTo>
                  <a:lnTo>
                    <a:pt x="121" y="251"/>
                  </a:lnTo>
                  <a:lnTo>
                    <a:pt x="121" y="337"/>
                  </a:lnTo>
                  <a:lnTo>
                    <a:pt x="121" y="165"/>
                  </a:lnTo>
                  <a:lnTo>
                    <a:pt x="121" y="274"/>
                  </a:lnTo>
                  <a:lnTo>
                    <a:pt x="129" y="282"/>
                  </a:lnTo>
                  <a:lnTo>
                    <a:pt x="129" y="321"/>
                  </a:lnTo>
                  <a:lnTo>
                    <a:pt x="129" y="172"/>
                  </a:lnTo>
                  <a:lnTo>
                    <a:pt x="129" y="266"/>
                  </a:lnTo>
                  <a:lnTo>
                    <a:pt x="137" y="235"/>
                  </a:lnTo>
                  <a:lnTo>
                    <a:pt x="137" y="313"/>
                  </a:lnTo>
                  <a:lnTo>
                    <a:pt x="137" y="196"/>
                  </a:lnTo>
                  <a:lnTo>
                    <a:pt x="137" y="227"/>
                  </a:lnTo>
                  <a:lnTo>
                    <a:pt x="145" y="235"/>
                  </a:lnTo>
                  <a:lnTo>
                    <a:pt x="145" y="321"/>
                  </a:lnTo>
                  <a:lnTo>
                    <a:pt x="145" y="188"/>
                  </a:lnTo>
                  <a:lnTo>
                    <a:pt x="145" y="306"/>
                  </a:lnTo>
                  <a:lnTo>
                    <a:pt x="153" y="282"/>
                  </a:lnTo>
                  <a:lnTo>
                    <a:pt x="153" y="313"/>
                  </a:lnTo>
                  <a:lnTo>
                    <a:pt x="153" y="157"/>
                  </a:lnTo>
                  <a:lnTo>
                    <a:pt x="153" y="266"/>
                  </a:lnTo>
                  <a:lnTo>
                    <a:pt x="161" y="290"/>
                  </a:lnTo>
                  <a:lnTo>
                    <a:pt x="161" y="313"/>
                  </a:lnTo>
                  <a:lnTo>
                    <a:pt x="161" y="126"/>
                  </a:lnTo>
                  <a:lnTo>
                    <a:pt x="161" y="204"/>
                  </a:lnTo>
                  <a:lnTo>
                    <a:pt x="169" y="219"/>
                  </a:lnTo>
                  <a:lnTo>
                    <a:pt x="169" y="298"/>
                  </a:lnTo>
                  <a:lnTo>
                    <a:pt x="169" y="102"/>
                  </a:lnTo>
                  <a:lnTo>
                    <a:pt x="169" y="282"/>
                  </a:lnTo>
                  <a:lnTo>
                    <a:pt x="177" y="274"/>
                  </a:lnTo>
                  <a:lnTo>
                    <a:pt x="177" y="298"/>
                  </a:lnTo>
                  <a:lnTo>
                    <a:pt x="177" y="126"/>
                  </a:lnTo>
                  <a:lnTo>
                    <a:pt x="177" y="227"/>
                  </a:lnTo>
                  <a:lnTo>
                    <a:pt x="185" y="212"/>
                  </a:lnTo>
                  <a:lnTo>
                    <a:pt x="185" y="313"/>
                  </a:lnTo>
                  <a:lnTo>
                    <a:pt x="185" y="141"/>
                  </a:lnTo>
                  <a:lnTo>
                    <a:pt x="185" y="282"/>
                  </a:lnTo>
                  <a:lnTo>
                    <a:pt x="193" y="313"/>
                  </a:lnTo>
                  <a:lnTo>
                    <a:pt x="193" y="345"/>
                  </a:lnTo>
                  <a:lnTo>
                    <a:pt x="193" y="180"/>
                  </a:lnTo>
                  <a:lnTo>
                    <a:pt x="193" y="204"/>
                  </a:lnTo>
                  <a:lnTo>
                    <a:pt x="201" y="227"/>
                  </a:lnTo>
                  <a:lnTo>
                    <a:pt x="201" y="313"/>
                  </a:lnTo>
                  <a:lnTo>
                    <a:pt x="201" y="110"/>
                  </a:lnTo>
                  <a:lnTo>
                    <a:pt x="201" y="172"/>
                  </a:lnTo>
                  <a:lnTo>
                    <a:pt x="209" y="196"/>
                  </a:lnTo>
                  <a:lnTo>
                    <a:pt x="209" y="321"/>
                  </a:lnTo>
                  <a:lnTo>
                    <a:pt x="209" y="118"/>
                  </a:lnTo>
                  <a:lnTo>
                    <a:pt x="209" y="274"/>
                  </a:lnTo>
                  <a:lnTo>
                    <a:pt x="217" y="235"/>
                  </a:lnTo>
                  <a:lnTo>
                    <a:pt x="217" y="329"/>
                  </a:lnTo>
                  <a:lnTo>
                    <a:pt x="217" y="141"/>
                  </a:lnTo>
                  <a:lnTo>
                    <a:pt x="217" y="282"/>
                  </a:lnTo>
                  <a:lnTo>
                    <a:pt x="225" y="251"/>
                  </a:lnTo>
                  <a:lnTo>
                    <a:pt x="225" y="298"/>
                  </a:lnTo>
                  <a:lnTo>
                    <a:pt x="225" y="110"/>
                  </a:lnTo>
                  <a:lnTo>
                    <a:pt x="225" y="251"/>
                  </a:lnTo>
                  <a:lnTo>
                    <a:pt x="233" y="243"/>
                  </a:lnTo>
                  <a:lnTo>
                    <a:pt x="233" y="290"/>
                  </a:lnTo>
                  <a:lnTo>
                    <a:pt x="233" y="8"/>
                  </a:lnTo>
                  <a:lnTo>
                    <a:pt x="233" y="266"/>
                  </a:lnTo>
                  <a:lnTo>
                    <a:pt x="241" y="251"/>
                  </a:lnTo>
                  <a:lnTo>
                    <a:pt x="241" y="274"/>
                  </a:lnTo>
                  <a:lnTo>
                    <a:pt x="241" y="0"/>
                  </a:lnTo>
                  <a:lnTo>
                    <a:pt x="241" y="227"/>
                  </a:lnTo>
                  <a:lnTo>
                    <a:pt x="249" y="204"/>
                  </a:lnTo>
                  <a:lnTo>
                    <a:pt x="249" y="306"/>
                  </a:lnTo>
                  <a:lnTo>
                    <a:pt x="249" y="86"/>
                  </a:lnTo>
                  <a:lnTo>
                    <a:pt x="249" y="26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57"/>
            <p:cNvSpPr>
              <a:spLocks/>
            </p:cNvSpPr>
            <p:nvPr/>
          </p:nvSpPr>
          <p:spPr bwMode="auto">
            <a:xfrm>
              <a:off x="3465" y="3593"/>
              <a:ext cx="179" cy="186"/>
            </a:xfrm>
            <a:custGeom>
              <a:avLst/>
              <a:gdLst>
                <a:gd name="T0" fmla="*/ 8 w 257"/>
                <a:gd name="T1" fmla="*/ 274 h 321"/>
                <a:gd name="T2" fmla="*/ 16 w 257"/>
                <a:gd name="T3" fmla="*/ 259 h 321"/>
                <a:gd name="T4" fmla="*/ 16 w 257"/>
                <a:gd name="T5" fmla="*/ 212 h 321"/>
                <a:gd name="T6" fmla="*/ 24 w 257"/>
                <a:gd name="T7" fmla="*/ 87 h 321"/>
                <a:gd name="T8" fmla="*/ 32 w 257"/>
                <a:gd name="T9" fmla="*/ 282 h 321"/>
                <a:gd name="T10" fmla="*/ 40 w 257"/>
                <a:gd name="T11" fmla="*/ 212 h 321"/>
                <a:gd name="T12" fmla="*/ 40 w 257"/>
                <a:gd name="T13" fmla="*/ 126 h 321"/>
                <a:gd name="T14" fmla="*/ 48 w 257"/>
                <a:gd name="T15" fmla="*/ 47 h 321"/>
                <a:gd name="T16" fmla="*/ 56 w 257"/>
                <a:gd name="T17" fmla="*/ 267 h 321"/>
                <a:gd name="T18" fmla="*/ 64 w 257"/>
                <a:gd name="T19" fmla="*/ 157 h 321"/>
                <a:gd name="T20" fmla="*/ 64 w 257"/>
                <a:gd name="T21" fmla="*/ 274 h 321"/>
                <a:gd name="T22" fmla="*/ 72 w 257"/>
                <a:gd name="T23" fmla="*/ 149 h 321"/>
                <a:gd name="T24" fmla="*/ 80 w 257"/>
                <a:gd name="T25" fmla="*/ 298 h 321"/>
                <a:gd name="T26" fmla="*/ 88 w 257"/>
                <a:gd name="T27" fmla="*/ 235 h 321"/>
                <a:gd name="T28" fmla="*/ 88 w 257"/>
                <a:gd name="T29" fmla="*/ 227 h 321"/>
                <a:gd name="T30" fmla="*/ 96 w 257"/>
                <a:gd name="T31" fmla="*/ 149 h 321"/>
                <a:gd name="T32" fmla="*/ 104 w 257"/>
                <a:gd name="T33" fmla="*/ 267 h 321"/>
                <a:gd name="T34" fmla="*/ 112 w 257"/>
                <a:gd name="T35" fmla="*/ 180 h 321"/>
                <a:gd name="T36" fmla="*/ 112 w 257"/>
                <a:gd name="T37" fmla="*/ 157 h 321"/>
                <a:gd name="T38" fmla="*/ 120 w 257"/>
                <a:gd name="T39" fmla="*/ 126 h 321"/>
                <a:gd name="T40" fmla="*/ 128 w 257"/>
                <a:gd name="T41" fmla="*/ 306 h 321"/>
                <a:gd name="T42" fmla="*/ 136 w 257"/>
                <a:gd name="T43" fmla="*/ 204 h 321"/>
                <a:gd name="T44" fmla="*/ 136 w 257"/>
                <a:gd name="T45" fmla="*/ 227 h 321"/>
                <a:gd name="T46" fmla="*/ 144 w 257"/>
                <a:gd name="T47" fmla="*/ 298 h 321"/>
                <a:gd name="T48" fmla="*/ 152 w 257"/>
                <a:gd name="T49" fmla="*/ 173 h 321"/>
                <a:gd name="T50" fmla="*/ 160 w 257"/>
                <a:gd name="T51" fmla="*/ 274 h 321"/>
                <a:gd name="T52" fmla="*/ 168 w 257"/>
                <a:gd name="T53" fmla="*/ 227 h 321"/>
                <a:gd name="T54" fmla="*/ 168 w 257"/>
                <a:gd name="T55" fmla="*/ 196 h 321"/>
                <a:gd name="T56" fmla="*/ 176 w 257"/>
                <a:gd name="T57" fmla="*/ 133 h 321"/>
                <a:gd name="T58" fmla="*/ 185 w 257"/>
                <a:gd name="T59" fmla="*/ 267 h 321"/>
                <a:gd name="T60" fmla="*/ 193 w 257"/>
                <a:gd name="T61" fmla="*/ 196 h 321"/>
                <a:gd name="T62" fmla="*/ 193 w 257"/>
                <a:gd name="T63" fmla="*/ 227 h 321"/>
                <a:gd name="T64" fmla="*/ 201 w 257"/>
                <a:gd name="T65" fmla="*/ 94 h 321"/>
                <a:gd name="T66" fmla="*/ 209 w 257"/>
                <a:gd name="T67" fmla="*/ 274 h 321"/>
                <a:gd name="T68" fmla="*/ 217 w 257"/>
                <a:gd name="T69" fmla="*/ 204 h 321"/>
                <a:gd name="T70" fmla="*/ 217 w 257"/>
                <a:gd name="T71" fmla="*/ 251 h 321"/>
                <a:gd name="T72" fmla="*/ 225 w 257"/>
                <a:gd name="T73" fmla="*/ 165 h 321"/>
                <a:gd name="T74" fmla="*/ 233 w 257"/>
                <a:gd name="T75" fmla="*/ 259 h 321"/>
                <a:gd name="T76" fmla="*/ 241 w 257"/>
                <a:gd name="T77" fmla="*/ 188 h 321"/>
                <a:gd name="T78" fmla="*/ 241 w 257"/>
                <a:gd name="T79" fmla="*/ 227 h 321"/>
                <a:gd name="T80" fmla="*/ 249 w 257"/>
                <a:gd name="T81" fmla="*/ 133 h 321"/>
                <a:gd name="T82" fmla="*/ 257 w 257"/>
                <a:gd name="T83" fmla="*/ 30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21">
                  <a:moveTo>
                    <a:pt x="0" y="227"/>
                  </a:moveTo>
                  <a:lnTo>
                    <a:pt x="8" y="227"/>
                  </a:lnTo>
                  <a:lnTo>
                    <a:pt x="8" y="274"/>
                  </a:lnTo>
                  <a:lnTo>
                    <a:pt x="8" y="94"/>
                  </a:lnTo>
                  <a:lnTo>
                    <a:pt x="8" y="243"/>
                  </a:lnTo>
                  <a:lnTo>
                    <a:pt x="16" y="259"/>
                  </a:lnTo>
                  <a:lnTo>
                    <a:pt x="16" y="290"/>
                  </a:lnTo>
                  <a:lnTo>
                    <a:pt x="16" y="40"/>
                  </a:lnTo>
                  <a:lnTo>
                    <a:pt x="16" y="212"/>
                  </a:lnTo>
                  <a:lnTo>
                    <a:pt x="24" y="251"/>
                  </a:lnTo>
                  <a:lnTo>
                    <a:pt x="24" y="267"/>
                  </a:lnTo>
                  <a:lnTo>
                    <a:pt x="24" y="87"/>
                  </a:lnTo>
                  <a:lnTo>
                    <a:pt x="24" y="196"/>
                  </a:lnTo>
                  <a:lnTo>
                    <a:pt x="32" y="173"/>
                  </a:lnTo>
                  <a:lnTo>
                    <a:pt x="32" y="282"/>
                  </a:lnTo>
                  <a:lnTo>
                    <a:pt x="32" y="79"/>
                  </a:lnTo>
                  <a:lnTo>
                    <a:pt x="32" y="196"/>
                  </a:lnTo>
                  <a:lnTo>
                    <a:pt x="40" y="212"/>
                  </a:lnTo>
                  <a:lnTo>
                    <a:pt x="40" y="267"/>
                  </a:lnTo>
                  <a:lnTo>
                    <a:pt x="40" y="102"/>
                  </a:lnTo>
                  <a:lnTo>
                    <a:pt x="40" y="126"/>
                  </a:lnTo>
                  <a:lnTo>
                    <a:pt x="48" y="157"/>
                  </a:lnTo>
                  <a:lnTo>
                    <a:pt x="48" y="290"/>
                  </a:lnTo>
                  <a:lnTo>
                    <a:pt x="48" y="47"/>
                  </a:lnTo>
                  <a:lnTo>
                    <a:pt x="48" y="149"/>
                  </a:lnTo>
                  <a:lnTo>
                    <a:pt x="56" y="79"/>
                  </a:lnTo>
                  <a:lnTo>
                    <a:pt x="56" y="267"/>
                  </a:lnTo>
                  <a:lnTo>
                    <a:pt x="56" y="0"/>
                  </a:lnTo>
                  <a:lnTo>
                    <a:pt x="56" y="188"/>
                  </a:lnTo>
                  <a:lnTo>
                    <a:pt x="64" y="157"/>
                  </a:lnTo>
                  <a:lnTo>
                    <a:pt x="64" y="298"/>
                  </a:lnTo>
                  <a:lnTo>
                    <a:pt x="64" y="141"/>
                  </a:lnTo>
                  <a:lnTo>
                    <a:pt x="64" y="274"/>
                  </a:lnTo>
                  <a:lnTo>
                    <a:pt x="72" y="227"/>
                  </a:lnTo>
                  <a:lnTo>
                    <a:pt x="72" y="282"/>
                  </a:lnTo>
                  <a:lnTo>
                    <a:pt x="72" y="149"/>
                  </a:lnTo>
                  <a:lnTo>
                    <a:pt x="72" y="196"/>
                  </a:lnTo>
                  <a:lnTo>
                    <a:pt x="80" y="220"/>
                  </a:lnTo>
                  <a:lnTo>
                    <a:pt x="80" y="298"/>
                  </a:lnTo>
                  <a:lnTo>
                    <a:pt x="80" y="110"/>
                  </a:lnTo>
                  <a:lnTo>
                    <a:pt x="80" y="235"/>
                  </a:lnTo>
                  <a:lnTo>
                    <a:pt x="88" y="235"/>
                  </a:lnTo>
                  <a:lnTo>
                    <a:pt x="88" y="290"/>
                  </a:lnTo>
                  <a:lnTo>
                    <a:pt x="88" y="102"/>
                  </a:lnTo>
                  <a:lnTo>
                    <a:pt x="88" y="227"/>
                  </a:lnTo>
                  <a:lnTo>
                    <a:pt x="96" y="235"/>
                  </a:lnTo>
                  <a:lnTo>
                    <a:pt x="96" y="267"/>
                  </a:lnTo>
                  <a:lnTo>
                    <a:pt x="96" y="149"/>
                  </a:lnTo>
                  <a:lnTo>
                    <a:pt x="96" y="196"/>
                  </a:lnTo>
                  <a:lnTo>
                    <a:pt x="104" y="227"/>
                  </a:lnTo>
                  <a:lnTo>
                    <a:pt x="104" y="267"/>
                  </a:lnTo>
                  <a:lnTo>
                    <a:pt x="104" y="126"/>
                  </a:lnTo>
                  <a:lnTo>
                    <a:pt x="104" y="188"/>
                  </a:lnTo>
                  <a:lnTo>
                    <a:pt x="112" y="180"/>
                  </a:lnTo>
                  <a:lnTo>
                    <a:pt x="112" y="251"/>
                  </a:lnTo>
                  <a:lnTo>
                    <a:pt x="112" y="79"/>
                  </a:lnTo>
                  <a:lnTo>
                    <a:pt x="112" y="157"/>
                  </a:lnTo>
                  <a:lnTo>
                    <a:pt x="120" y="173"/>
                  </a:lnTo>
                  <a:lnTo>
                    <a:pt x="120" y="282"/>
                  </a:lnTo>
                  <a:lnTo>
                    <a:pt x="120" y="126"/>
                  </a:lnTo>
                  <a:lnTo>
                    <a:pt x="120" y="180"/>
                  </a:lnTo>
                  <a:lnTo>
                    <a:pt x="128" y="173"/>
                  </a:lnTo>
                  <a:lnTo>
                    <a:pt x="128" y="306"/>
                  </a:lnTo>
                  <a:lnTo>
                    <a:pt x="128" y="133"/>
                  </a:lnTo>
                  <a:lnTo>
                    <a:pt x="128" y="227"/>
                  </a:lnTo>
                  <a:lnTo>
                    <a:pt x="136" y="204"/>
                  </a:lnTo>
                  <a:lnTo>
                    <a:pt x="136" y="321"/>
                  </a:lnTo>
                  <a:lnTo>
                    <a:pt x="136" y="126"/>
                  </a:lnTo>
                  <a:lnTo>
                    <a:pt x="136" y="227"/>
                  </a:lnTo>
                  <a:lnTo>
                    <a:pt x="144" y="251"/>
                  </a:lnTo>
                  <a:lnTo>
                    <a:pt x="144" y="126"/>
                  </a:lnTo>
                  <a:lnTo>
                    <a:pt x="144" y="298"/>
                  </a:lnTo>
                  <a:lnTo>
                    <a:pt x="152" y="259"/>
                  </a:lnTo>
                  <a:lnTo>
                    <a:pt x="152" y="274"/>
                  </a:lnTo>
                  <a:lnTo>
                    <a:pt x="152" y="173"/>
                  </a:lnTo>
                  <a:lnTo>
                    <a:pt x="152" y="227"/>
                  </a:lnTo>
                  <a:lnTo>
                    <a:pt x="160" y="204"/>
                  </a:lnTo>
                  <a:lnTo>
                    <a:pt x="160" y="274"/>
                  </a:lnTo>
                  <a:lnTo>
                    <a:pt x="160" y="157"/>
                  </a:lnTo>
                  <a:lnTo>
                    <a:pt x="160" y="235"/>
                  </a:lnTo>
                  <a:lnTo>
                    <a:pt x="168" y="227"/>
                  </a:lnTo>
                  <a:lnTo>
                    <a:pt x="168" y="274"/>
                  </a:lnTo>
                  <a:lnTo>
                    <a:pt x="168" y="157"/>
                  </a:lnTo>
                  <a:lnTo>
                    <a:pt x="168" y="196"/>
                  </a:lnTo>
                  <a:lnTo>
                    <a:pt x="176" y="220"/>
                  </a:lnTo>
                  <a:lnTo>
                    <a:pt x="176" y="267"/>
                  </a:lnTo>
                  <a:lnTo>
                    <a:pt x="176" y="133"/>
                  </a:lnTo>
                  <a:lnTo>
                    <a:pt x="176" y="212"/>
                  </a:lnTo>
                  <a:lnTo>
                    <a:pt x="185" y="204"/>
                  </a:lnTo>
                  <a:lnTo>
                    <a:pt x="185" y="267"/>
                  </a:lnTo>
                  <a:lnTo>
                    <a:pt x="185" y="102"/>
                  </a:lnTo>
                  <a:lnTo>
                    <a:pt x="185" y="196"/>
                  </a:lnTo>
                  <a:lnTo>
                    <a:pt x="193" y="196"/>
                  </a:lnTo>
                  <a:lnTo>
                    <a:pt x="193" y="274"/>
                  </a:lnTo>
                  <a:lnTo>
                    <a:pt x="193" y="133"/>
                  </a:lnTo>
                  <a:lnTo>
                    <a:pt x="193" y="227"/>
                  </a:lnTo>
                  <a:lnTo>
                    <a:pt x="201" y="235"/>
                  </a:lnTo>
                  <a:lnTo>
                    <a:pt x="201" y="282"/>
                  </a:lnTo>
                  <a:lnTo>
                    <a:pt x="201" y="94"/>
                  </a:lnTo>
                  <a:lnTo>
                    <a:pt x="201" y="180"/>
                  </a:lnTo>
                  <a:lnTo>
                    <a:pt x="209" y="204"/>
                  </a:lnTo>
                  <a:lnTo>
                    <a:pt x="209" y="274"/>
                  </a:lnTo>
                  <a:lnTo>
                    <a:pt x="209" y="149"/>
                  </a:lnTo>
                  <a:lnTo>
                    <a:pt x="209" y="188"/>
                  </a:lnTo>
                  <a:lnTo>
                    <a:pt x="217" y="204"/>
                  </a:lnTo>
                  <a:lnTo>
                    <a:pt x="217" y="274"/>
                  </a:lnTo>
                  <a:lnTo>
                    <a:pt x="217" y="126"/>
                  </a:lnTo>
                  <a:lnTo>
                    <a:pt x="217" y="251"/>
                  </a:lnTo>
                  <a:lnTo>
                    <a:pt x="225" y="259"/>
                  </a:lnTo>
                  <a:lnTo>
                    <a:pt x="225" y="267"/>
                  </a:lnTo>
                  <a:lnTo>
                    <a:pt x="225" y="165"/>
                  </a:lnTo>
                  <a:lnTo>
                    <a:pt x="225" y="165"/>
                  </a:lnTo>
                  <a:lnTo>
                    <a:pt x="233" y="165"/>
                  </a:lnTo>
                  <a:lnTo>
                    <a:pt x="233" y="259"/>
                  </a:lnTo>
                  <a:lnTo>
                    <a:pt x="233" y="94"/>
                  </a:lnTo>
                  <a:lnTo>
                    <a:pt x="233" y="204"/>
                  </a:lnTo>
                  <a:lnTo>
                    <a:pt x="241" y="188"/>
                  </a:lnTo>
                  <a:lnTo>
                    <a:pt x="241" y="267"/>
                  </a:lnTo>
                  <a:lnTo>
                    <a:pt x="241" y="71"/>
                  </a:lnTo>
                  <a:lnTo>
                    <a:pt x="241" y="227"/>
                  </a:lnTo>
                  <a:lnTo>
                    <a:pt x="249" y="235"/>
                  </a:lnTo>
                  <a:lnTo>
                    <a:pt x="249" y="259"/>
                  </a:lnTo>
                  <a:lnTo>
                    <a:pt x="249" y="133"/>
                  </a:lnTo>
                  <a:lnTo>
                    <a:pt x="249" y="227"/>
                  </a:lnTo>
                  <a:lnTo>
                    <a:pt x="257" y="212"/>
                  </a:lnTo>
                  <a:lnTo>
                    <a:pt x="257" y="306"/>
                  </a:lnTo>
                  <a:lnTo>
                    <a:pt x="257" y="110"/>
                  </a:lnTo>
                  <a:lnTo>
                    <a:pt x="257" y="15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58"/>
            <p:cNvSpPr>
              <a:spLocks/>
            </p:cNvSpPr>
            <p:nvPr/>
          </p:nvSpPr>
          <p:spPr bwMode="auto">
            <a:xfrm>
              <a:off x="3644" y="3565"/>
              <a:ext cx="179" cy="206"/>
            </a:xfrm>
            <a:custGeom>
              <a:avLst/>
              <a:gdLst>
                <a:gd name="T0" fmla="*/ 8 w 256"/>
                <a:gd name="T1" fmla="*/ 353 h 353"/>
                <a:gd name="T2" fmla="*/ 16 w 256"/>
                <a:gd name="T3" fmla="*/ 298 h 353"/>
                <a:gd name="T4" fmla="*/ 16 w 256"/>
                <a:gd name="T5" fmla="*/ 282 h 353"/>
                <a:gd name="T6" fmla="*/ 24 w 256"/>
                <a:gd name="T7" fmla="*/ 204 h 353"/>
                <a:gd name="T8" fmla="*/ 32 w 256"/>
                <a:gd name="T9" fmla="*/ 321 h 353"/>
                <a:gd name="T10" fmla="*/ 40 w 256"/>
                <a:gd name="T11" fmla="*/ 282 h 353"/>
                <a:gd name="T12" fmla="*/ 40 w 256"/>
                <a:gd name="T13" fmla="*/ 243 h 353"/>
                <a:gd name="T14" fmla="*/ 48 w 256"/>
                <a:gd name="T15" fmla="*/ 141 h 353"/>
                <a:gd name="T16" fmla="*/ 56 w 256"/>
                <a:gd name="T17" fmla="*/ 314 h 353"/>
                <a:gd name="T18" fmla="*/ 64 w 256"/>
                <a:gd name="T19" fmla="*/ 212 h 353"/>
                <a:gd name="T20" fmla="*/ 64 w 256"/>
                <a:gd name="T21" fmla="*/ 259 h 353"/>
                <a:gd name="T22" fmla="*/ 72 w 256"/>
                <a:gd name="T23" fmla="*/ 180 h 353"/>
                <a:gd name="T24" fmla="*/ 80 w 256"/>
                <a:gd name="T25" fmla="*/ 321 h 353"/>
                <a:gd name="T26" fmla="*/ 88 w 256"/>
                <a:gd name="T27" fmla="*/ 267 h 353"/>
                <a:gd name="T28" fmla="*/ 88 w 256"/>
                <a:gd name="T29" fmla="*/ 274 h 353"/>
                <a:gd name="T30" fmla="*/ 96 w 256"/>
                <a:gd name="T31" fmla="*/ 157 h 353"/>
                <a:gd name="T32" fmla="*/ 104 w 256"/>
                <a:gd name="T33" fmla="*/ 321 h 353"/>
                <a:gd name="T34" fmla="*/ 112 w 256"/>
                <a:gd name="T35" fmla="*/ 259 h 353"/>
                <a:gd name="T36" fmla="*/ 112 w 256"/>
                <a:gd name="T37" fmla="*/ 251 h 353"/>
                <a:gd name="T38" fmla="*/ 120 w 256"/>
                <a:gd name="T39" fmla="*/ 173 h 353"/>
                <a:gd name="T40" fmla="*/ 128 w 256"/>
                <a:gd name="T41" fmla="*/ 321 h 353"/>
                <a:gd name="T42" fmla="*/ 136 w 256"/>
                <a:gd name="T43" fmla="*/ 259 h 353"/>
                <a:gd name="T44" fmla="*/ 136 w 256"/>
                <a:gd name="T45" fmla="*/ 212 h 353"/>
                <a:gd name="T46" fmla="*/ 144 w 256"/>
                <a:gd name="T47" fmla="*/ 55 h 353"/>
                <a:gd name="T48" fmla="*/ 152 w 256"/>
                <a:gd name="T49" fmla="*/ 321 h 353"/>
                <a:gd name="T50" fmla="*/ 160 w 256"/>
                <a:gd name="T51" fmla="*/ 274 h 353"/>
                <a:gd name="T52" fmla="*/ 160 w 256"/>
                <a:gd name="T53" fmla="*/ 306 h 353"/>
                <a:gd name="T54" fmla="*/ 168 w 256"/>
                <a:gd name="T55" fmla="*/ 126 h 353"/>
                <a:gd name="T56" fmla="*/ 176 w 256"/>
                <a:gd name="T57" fmla="*/ 321 h 353"/>
                <a:gd name="T58" fmla="*/ 184 w 256"/>
                <a:gd name="T59" fmla="*/ 243 h 353"/>
                <a:gd name="T60" fmla="*/ 184 w 256"/>
                <a:gd name="T61" fmla="*/ 212 h 353"/>
                <a:gd name="T62" fmla="*/ 192 w 256"/>
                <a:gd name="T63" fmla="*/ 165 h 353"/>
                <a:gd name="T64" fmla="*/ 200 w 256"/>
                <a:gd name="T65" fmla="*/ 321 h 353"/>
                <a:gd name="T66" fmla="*/ 208 w 256"/>
                <a:gd name="T67" fmla="*/ 196 h 353"/>
                <a:gd name="T68" fmla="*/ 208 w 256"/>
                <a:gd name="T69" fmla="*/ 188 h 353"/>
                <a:gd name="T70" fmla="*/ 216 w 256"/>
                <a:gd name="T71" fmla="*/ 94 h 353"/>
                <a:gd name="T72" fmla="*/ 224 w 256"/>
                <a:gd name="T73" fmla="*/ 337 h 353"/>
                <a:gd name="T74" fmla="*/ 232 w 256"/>
                <a:gd name="T75" fmla="*/ 290 h 353"/>
                <a:gd name="T76" fmla="*/ 232 w 256"/>
                <a:gd name="T77" fmla="*/ 243 h 353"/>
                <a:gd name="T78" fmla="*/ 240 w 256"/>
                <a:gd name="T79" fmla="*/ 157 h 353"/>
                <a:gd name="T80" fmla="*/ 248 w 256"/>
                <a:gd name="T81" fmla="*/ 321 h 353"/>
                <a:gd name="T82" fmla="*/ 256 w 256"/>
                <a:gd name="T83" fmla="*/ 27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53">
                  <a:moveTo>
                    <a:pt x="0" y="204"/>
                  </a:moveTo>
                  <a:lnTo>
                    <a:pt x="8" y="227"/>
                  </a:lnTo>
                  <a:lnTo>
                    <a:pt x="8" y="353"/>
                  </a:lnTo>
                  <a:lnTo>
                    <a:pt x="8" y="157"/>
                  </a:lnTo>
                  <a:lnTo>
                    <a:pt x="8" y="290"/>
                  </a:lnTo>
                  <a:lnTo>
                    <a:pt x="16" y="298"/>
                  </a:lnTo>
                  <a:lnTo>
                    <a:pt x="16" y="329"/>
                  </a:lnTo>
                  <a:lnTo>
                    <a:pt x="16" y="180"/>
                  </a:lnTo>
                  <a:lnTo>
                    <a:pt x="16" y="282"/>
                  </a:lnTo>
                  <a:lnTo>
                    <a:pt x="24" y="274"/>
                  </a:lnTo>
                  <a:lnTo>
                    <a:pt x="24" y="329"/>
                  </a:lnTo>
                  <a:lnTo>
                    <a:pt x="24" y="204"/>
                  </a:lnTo>
                  <a:lnTo>
                    <a:pt x="24" y="306"/>
                  </a:lnTo>
                  <a:lnTo>
                    <a:pt x="32" y="298"/>
                  </a:lnTo>
                  <a:lnTo>
                    <a:pt x="32" y="321"/>
                  </a:lnTo>
                  <a:lnTo>
                    <a:pt x="32" y="196"/>
                  </a:lnTo>
                  <a:lnTo>
                    <a:pt x="32" y="290"/>
                  </a:lnTo>
                  <a:lnTo>
                    <a:pt x="40" y="282"/>
                  </a:lnTo>
                  <a:lnTo>
                    <a:pt x="40" y="337"/>
                  </a:lnTo>
                  <a:lnTo>
                    <a:pt x="40" y="212"/>
                  </a:lnTo>
                  <a:lnTo>
                    <a:pt x="40" y="243"/>
                  </a:lnTo>
                  <a:lnTo>
                    <a:pt x="48" y="274"/>
                  </a:lnTo>
                  <a:lnTo>
                    <a:pt x="48" y="329"/>
                  </a:lnTo>
                  <a:lnTo>
                    <a:pt x="48" y="141"/>
                  </a:lnTo>
                  <a:lnTo>
                    <a:pt x="48" y="259"/>
                  </a:lnTo>
                  <a:lnTo>
                    <a:pt x="56" y="220"/>
                  </a:lnTo>
                  <a:lnTo>
                    <a:pt x="56" y="314"/>
                  </a:lnTo>
                  <a:lnTo>
                    <a:pt x="56" y="157"/>
                  </a:lnTo>
                  <a:lnTo>
                    <a:pt x="56" y="220"/>
                  </a:lnTo>
                  <a:lnTo>
                    <a:pt x="64" y="212"/>
                  </a:lnTo>
                  <a:lnTo>
                    <a:pt x="64" y="321"/>
                  </a:lnTo>
                  <a:lnTo>
                    <a:pt x="64" y="173"/>
                  </a:lnTo>
                  <a:lnTo>
                    <a:pt x="64" y="259"/>
                  </a:lnTo>
                  <a:lnTo>
                    <a:pt x="72" y="274"/>
                  </a:lnTo>
                  <a:lnTo>
                    <a:pt x="72" y="337"/>
                  </a:lnTo>
                  <a:lnTo>
                    <a:pt x="72" y="180"/>
                  </a:lnTo>
                  <a:lnTo>
                    <a:pt x="72" y="290"/>
                  </a:lnTo>
                  <a:lnTo>
                    <a:pt x="80" y="298"/>
                  </a:lnTo>
                  <a:lnTo>
                    <a:pt x="80" y="321"/>
                  </a:lnTo>
                  <a:lnTo>
                    <a:pt x="80" y="188"/>
                  </a:lnTo>
                  <a:lnTo>
                    <a:pt x="80" y="251"/>
                  </a:lnTo>
                  <a:lnTo>
                    <a:pt x="88" y="267"/>
                  </a:lnTo>
                  <a:lnTo>
                    <a:pt x="88" y="306"/>
                  </a:lnTo>
                  <a:lnTo>
                    <a:pt x="88" y="149"/>
                  </a:lnTo>
                  <a:lnTo>
                    <a:pt x="88" y="274"/>
                  </a:lnTo>
                  <a:lnTo>
                    <a:pt x="96" y="290"/>
                  </a:lnTo>
                  <a:lnTo>
                    <a:pt x="96" y="306"/>
                  </a:lnTo>
                  <a:lnTo>
                    <a:pt x="96" y="157"/>
                  </a:lnTo>
                  <a:lnTo>
                    <a:pt x="96" y="298"/>
                  </a:lnTo>
                  <a:lnTo>
                    <a:pt x="104" y="298"/>
                  </a:lnTo>
                  <a:lnTo>
                    <a:pt x="104" y="321"/>
                  </a:lnTo>
                  <a:lnTo>
                    <a:pt x="104" y="196"/>
                  </a:lnTo>
                  <a:lnTo>
                    <a:pt x="104" y="274"/>
                  </a:lnTo>
                  <a:lnTo>
                    <a:pt x="112" y="259"/>
                  </a:lnTo>
                  <a:lnTo>
                    <a:pt x="112" y="321"/>
                  </a:lnTo>
                  <a:lnTo>
                    <a:pt x="112" y="196"/>
                  </a:lnTo>
                  <a:lnTo>
                    <a:pt x="112" y="251"/>
                  </a:lnTo>
                  <a:lnTo>
                    <a:pt x="120" y="243"/>
                  </a:lnTo>
                  <a:lnTo>
                    <a:pt x="120" y="329"/>
                  </a:lnTo>
                  <a:lnTo>
                    <a:pt x="120" y="173"/>
                  </a:lnTo>
                  <a:lnTo>
                    <a:pt x="120" y="314"/>
                  </a:lnTo>
                  <a:lnTo>
                    <a:pt x="128" y="306"/>
                  </a:lnTo>
                  <a:lnTo>
                    <a:pt x="128" y="321"/>
                  </a:lnTo>
                  <a:lnTo>
                    <a:pt x="128" y="173"/>
                  </a:lnTo>
                  <a:lnTo>
                    <a:pt x="128" y="251"/>
                  </a:lnTo>
                  <a:lnTo>
                    <a:pt x="136" y="259"/>
                  </a:lnTo>
                  <a:lnTo>
                    <a:pt x="136" y="306"/>
                  </a:lnTo>
                  <a:lnTo>
                    <a:pt x="136" y="47"/>
                  </a:lnTo>
                  <a:lnTo>
                    <a:pt x="136" y="212"/>
                  </a:lnTo>
                  <a:lnTo>
                    <a:pt x="144" y="204"/>
                  </a:lnTo>
                  <a:lnTo>
                    <a:pt x="144" y="298"/>
                  </a:lnTo>
                  <a:lnTo>
                    <a:pt x="144" y="55"/>
                  </a:lnTo>
                  <a:lnTo>
                    <a:pt x="144" y="220"/>
                  </a:lnTo>
                  <a:lnTo>
                    <a:pt x="152" y="227"/>
                  </a:lnTo>
                  <a:lnTo>
                    <a:pt x="152" y="321"/>
                  </a:lnTo>
                  <a:lnTo>
                    <a:pt x="152" y="149"/>
                  </a:lnTo>
                  <a:lnTo>
                    <a:pt x="152" y="282"/>
                  </a:lnTo>
                  <a:lnTo>
                    <a:pt x="160" y="274"/>
                  </a:lnTo>
                  <a:lnTo>
                    <a:pt x="160" y="337"/>
                  </a:lnTo>
                  <a:lnTo>
                    <a:pt x="160" y="157"/>
                  </a:lnTo>
                  <a:lnTo>
                    <a:pt x="160" y="306"/>
                  </a:lnTo>
                  <a:lnTo>
                    <a:pt x="168" y="290"/>
                  </a:lnTo>
                  <a:lnTo>
                    <a:pt x="168" y="329"/>
                  </a:lnTo>
                  <a:lnTo>
                    <a:pt x="168" y="126"/>
                  </a:lnTo>
                  <a:lnTo>
                    <a:pt x="168" y="204"/>
                  </a:lnTo>
                  <a:lnTo>
                    <a:pt x="176" y="188"/>
                  </a:lnTo>
                  <a:lnTo>
                    <a:pt x="176" y="321"/>
                  </a:lnTo>
                  <a:lnTo>
                    <a:pt x="176" y="118"/>
                  </a:lnTo>
                  <a:lnTo>
                    <a:pt x="176" y="251"/>
                  </a:lnTo>
                  <a:lnTo>
                    <a:pt x="184" y="243"/>
                  </a:lnTo>
                  <a:lnTo>
                    <a:pt x="184" y="329"/>
                  </a:lnTo>
                  <a:lnTo>
                    <a:pt x="184" y="157"/>
                  </a:lnTo>
                  <a:lnTo>
                    <a:pt x="184" y="212"/>
                  </a:lnTo>
                  <a:lnTo>
                    <a:pt x="192" y="259"/>
                  </a:lnTo>
                  <a:lnTo>
                    <a:pt x="192" y="314"/>
                  </a:lnTo>
                  <a:lnTo>
                    <a:pt x="192" y="165"/>
                  </a:lnTo>
                  <a:lnTo>
                    <a:pt x="192" y="243"/>
                  </a:lnTo>
                  <a:lnTo>
                    <a:pt x="200" y="251"/>
                  </a:lnTo>
                  <a:lnTo>
                    <a:pt x="200" y="321"/>
                  </a:lnTo>
                  <a:lnTo>
                    <a:pt x="200" y="32"/>
                  </a:lnTo>
                  <a:lnTo>
                    <a:pt x="200" y="204"/>
                  </a:lnTo>
                  <a:lnTo>
                    <a:pt x="208" y="196"/>
                  </a:lnTo>
                  <a:lnTo>
                    <a:pt x="208" y="267"/>
                  </a:lnTo>
                  <a:lnTo>
                    <a:pt x="208" y="0"/>
                  </a:lnTo>
                  <a:lnTo>
                    <a:pt x="208" y="188"/>
                  </a:lnTo>
                  <a:lnTo>
                    <a:pt x="216" y="180"/>
                  </a:lnTo>
                  <a:lnTo>
                    <a:pt x="216" y="306"/>
                  </a:lnTo>
                  <a:lnTo>
                    <a:pt x="216" y="94"/>
                  </a:lnTo>
                  <a:lnTo>
                    <a:pt x="216" y="235"/>
                  </a:lnTo>
                  <a:lnTo>
                    <a:pt x="224" y="267"/>
                  </a:lnTo>
                  <a:lnTo>
                    <a:pt x="224" y="337"/>
                  </a:lnTo>
                  <a:lnTo>
                    <a:pt x="224" y="173"/>
                  </a:lnTo>
                  <a:lnTo>
                    <a:pt x="224" y="298"/>
                  </a:lnTo>
                  <a:lnTo>
                    <a:pt x="232" y="290"/>
                  </a:lnTo>
                  <a:lnTo>
                    <a:pt x="232" y="321"/>
                  </a:lnTo>
                  <a:lnTo>
                    <a:pt x="232" y="173"/>
                  </a:lnTo>
                  <a:lnTo>
                    <a:pt x="232" y="243"/>
                  </a:lnTo>
                  <a:lnTo>
                    <a:pt x="240" y="212"/>
                  </a:lnTo>
                  <a:lnTo>
                    <a:pt x="240" y="329"/>
                  </a:lnTo>
                  <a:lnTo>
                    <a:pt x="240" y="157"/>
                  </a:lnTo>
                  <a:lnTo>
                    <a:pt x="240" y="251"/>
                  </a:lnTo>
                  <a:lnTo>
                    <a:pt x="248" y="227"/>
                  </a:lnTo>
                  <a:lnTo>
                    <a:pt x="248" y="321"/>
                  </a:lnTo>
                  <a:lnTo>
                    <a:pt x="248" y="47"/>
                  </a:lnTo>
                  <a:lnTo>
                    <a:pt x="248" y="298"/>
                  </a:lnTo>
                  <a:lnTo>
                    <a:pt x="256" y="274"/>
                  </a:lnTo>
                  <a:lnTo>
                    <a:pt x="256" y="321"/>
                  </a:lnTo>
                  <a:lnTo>
                    <a:pt x="256" y="15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59"/>
            <p:cNvSpPr>
              <a:spLocks/>
            </p:cNvSpPr>
            <p:nvPr/>
          </p:nvSpPr>
          <p:spPr bwMode="auto">
            <a:xfrm>
              <a:off x="3823" y="3616"/>
              <a:ext cx="179" cy="145"/>
            </a:xfrm>
            <a:custGeom>
              <a:avLst/>
              <a:gdLst>
                <a:gd name="T0" fmla="*/ 8 w 257"/>
                <a:gd name="T1" fmla="*/ 156 h 250"/>
                <a:gd name="T2" fmla="*/ 16 w 257"/>
                <a:gd name="T3" fmla="*/ 156 h 250"/>
                <a:gd name="T4" fmla="*/ 16 w 257"/>
                <a:gd name="T5" fmla="*/ 93 h 250"/>
                <a:gd name="T6" fmla="*/ 24 w 257"/>
                <a:gd name="T7" fmla="*/ 23 h 250"/>
                <a:gd name="T8" fmla="*/ 32 w 257"/>
                <a:gd name="T9" fmla="*/ 219 h 250"/>
                <a:gd name="T10" fmla="*/ 40 w 257"/>
                <a:gd name="T11" fmla="*/ 172 h 250"/>
                <a:gd name="T12" fmla="*/ 40 w 257"/>
                <a:gd name="T13" fmla="*/ 187 h 250"/>
                <a:gd name="T14" fmla="*/ 48 w 257"/>
                <a:gd name="T15" fmla="*/ 125 h 250"/>
                <a:gd name="T16" fmla="*/ 56 w 257"/>
                <a:gd name="T17" fmla="*/ 227 h 250"/>
                <a:gd name="T18" fmla="*/ 64 w 257"/>
                <a:gd name="T19" fmla="*/ 172 h 250"/>
                <a:gd name="T20" fmla="*/ 72 w 257"/>
                <a:gd name="T21" fmla="*/ 180 h 250"/>
                <a:gd name="T22" fmla="*/ 72 w 257"/>
                <a:gd name="T23" fmla="*/ 140 h 250"/>
                <a:gd name="T24" fmla="*/ 81 w 257"/>
                <a:gd name="T25" fmla="*/ 70 h 250"/>
                <a:gd name="T26" fmla="*/ 89 w 257"/>
                <a:gd name="T27" fmla="*/ 234 h 250"/>
                <a:gd name="T28" fmla="*/ 97 w 257"/>
                <a:gd name="T29" fmla="*/ 148 h 250"/>
                <a:gd name="T30" fmla="*/ 97 w 257"/>
                <a:gd name="T31" fmla="*/ 211 h 250"/>
                <a:gd name="T32" fmla="*/ 105 w 257"/>
                <a:gd name="T33" fmla="*/ 117 h 250"/>
                <a:gd name="T34" fmla="*/ 113 w 257"/>
                <a:gd name="T35" fmla="*/ 227 h 250"/>
                <a:gd name="T36" fmla="*/ 121 w 257"/>
                <a:gd name="T37" fmla="*/ 195 h 250"/>
                <a:gd name="T38" fmla="*/ 121 w 257"/>
                <a:gd name="T39" fmla="*/ 172 h 250"/>
                <a:gd name="T40" fmla="*/ 129 w 257"/>
                <a:gd name="T41" fmla="*/ 93 h 250"/>
                <a:gd name="T42" fmla="*/ 137 w 257"/>
                <a:gd name="T43" fmla="*/ 219 h 250"/>
                <a:gd name="T44" fmla="*/ 145 w 257"/>
                <a:gd name="T45" fmla="*/ 187 h 250"/>
                <a:gd name="T46" fmla="*/ 145 w 257"/>
                <a:gd name="T47" fmla="*/ 172 h 250"/>
                <a:gd name="T48" fmla="*/ 153 w 257"/>
                <a:gd name="T49" fmla="*/ 101 h 250"/>
                <a:gd name="T50" fmla="*/ 161 w 257"/>
                <a:gd name="T51" fmla="*/ 234 h 250"/>
                <a:gd name="T52" fmla="*/ 169 w 257"/>
                <a:gd name="T53" fmla="*/ 164 h 250"/>
                <a:gd name="T54" fmla="*/ 169 w 257"/>
                <a:gd name="T55" fmla="*/ 148 h 250"/>
                <a:gd name="T56" fmla="*/ 177 w 257"/>
                <a:gd name="T57" fmla="*/ 101 h 250"/>
                <a:gd name="T58" fmla="*/ 185 w 257"/>
                <a:gd name="T59" fmla="*/ 234 h 250"/>
                <a:gd name="T60" fmla="*/ 193 w 257"/>
                <a:gd name="T61" fmla="*/ 133 h 250"/>
                <a:gd name="T62" fmla="*/ 193 w 257"/>
                <a:gd name="T63" fmla="*/ 133 h 250"/>
                <a:gd name="T64" fmla="*/ 201 w 257"/>
                <a:gd name="T65" fmla="*/ 62 h 250"/>
                <a:gd name="T66" fmla="*/ 209 w 257"/>
                <a:gd name="T67" fmla="*/ 234 h 250"/>
                <a:gd name="T68" fmla="*/ 217 w 257"/>
                <a:gd name="T69" fmla="*/ 172 h 250"/>
                <a:gd name="T70" fmla="*/ 217 w 257"/>
                <a:gd name="T71" fmla="*/ 180 h 250"/>
                <a:gd name="T72" fmla="*/ 225 w 257"/>
                <a:gd name="T73" fmla="*/ 109 h 250"/>
                <a:gd name="T74" fmla="*/ 233 w 257"/>
                <a:gd name="T75" fmla="*/ 242 h 250"/>
                <a:gd name="T76" fmla="*/ 241 w 257"/>
                <a:gd name="T77" fmla="*/ 172 h 250"/>
                <a:gd name="T78" fmla="*/ 241 w 257"/>
                <a:gd name="T79" fmla="*/ 78 h 250"/>
                <a:gd name="T80" fmla="*/ 249 w 257"/>
                <a:gd name="T81" fmla="*/ 62 h 250"/>
                <a:gd name="T82" fmla="*/ 257 w 257"/>
                <a:gd name="T83" fmla="*/ 23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250">
                  <a:moveTo>
                    <a:pt x="0" y="70"/>
                  </a:moveTo>
                  <a:lnTo>
                    <a:pt x="0" y="172"/>
                  </a:lnTo>
                  <a:lnTo>
                    <a:pt x="8" y="156"/>
                  </a:lnTo>
                  <a:lnTo>
                    <a:pt x="8" y="227"/>
                  </a:lnTo>
                  <a:lnTo>
                    <a:pt x="8" y="133"/>
                  </a:lnTo>
                  <a:lnTo>
                    <a:pt x="16" y="156"/>
                  </a:lnTo>
                  <a:lnTo>
                    <a:pt x="16" y="219"/>
                  </a:lnTo>
                  <a:lnTo>
                    <a:pt x="16" y="0"/>
                  </a:lnTo>
                  <a:lnTo>
                    <a:pt x="16" y="93"/>
                  </a:lnTo>
                  <a:lnTo>
                    <a:pt x="24" y="70"/>
                  </a:lnTo>
                  <a:lnTo>
                    <a:pt x="24" y="219"/>
                  </a:lnTo>
                  <a:lnTo>
                    <a:pt x="24" y="23"/>
                  </a:lnTo>
                  <a:lnTo>
                    <a:pt x="24" y="62"/>
                  </a:lnTo>
                  <a:lnTo>
                    <a:pt x="32" y="86"/>
                  </a:lnTo>
                  <a:lnTo>
                    <a:pt x="32" y="219"/>
                  </a:lnTo>
                  <a:lnTo>
                    <a:pt x="32" y="23"/>
                  </a:lnTo>
                  <a:lnTo>
                    <a:pt x="32" y="172"/>
                  </a:lnTo>
                  <a:lnTo>
                    <a:pt x="40" y="172"/>
                  </a:lnTo>
                  <a:lnTo>
                    <a:pt x="40" y="250"/>
                  </a:lnTo>
                  <a:lnTo>
                    <a:pt x="40" y="78"/>
                  </a:lnTo>
                  <a:lnTo>
                    <a:pt x="40" y="187"/>
                  </a:lnTo>
                  <a:lnTo>
                    <a:pt x="48" y="180"/>
                  </a:lnTo>
                  <a:lnTo>
                    <a:pt x="48" y="227"/>
                  </a:lnTo>
                  <a:lnTo>
                    <a:pt x="48" y="125"/>
                  </a:lnTo>
                  <a:lnTo>
                    <a:pt x="48" y="219"/>
                  </a:lnTo>
                  <a:lnTo>
                    <a:pt x="56" y="195"/>
                  </a:lnTo>
                  <a:lnTo>
                    <a:pt x="56" y="227"/>
                  </a:lnTo>
                  <a:lnTo>
                    <a:pt x="56" y="15"/>
                  </a:lnTo>
                  <a:lnTo>
                    <a:pt x="56" y="180"/>
                  </a:lnTo>
                  <a:lnTo>
                    <a:pt x="64" y="172"/>
                  </a:lnTo>
                  <a:lnTo>
                    <a:pt x="64" y="78"/>
                  </a:lnTo>
                  <a:lnTo>
                    <a:pt x="64" y="234"/>
                  </a:lnTo>
                  <a:lnTo>
                    <a:pt x="72" y="180"/>
                  </a:lnTo>
                  <a:lnTo>
                    <a:pt x="72" y="234"/>
                  </a:lnTo>
                  <a:lnTo>
                    <a:pt x="72" y="86"/>
                  </a:lnTo>
                  <a:lnTo>
                    <a:pt x="72" y="140"/>
                  </a:lnTo>
                  <a:lnTo>
                    <a:pt x="81" y="140"/>
                  </a:lnTo>
                  <a:lnTo>
                    <a:pt x="81" y="219"/>
                  </a:lnTo>
                  <a:lnTo>
                    <a:pt x="81" y="70"/>
                  </a:lnTo>
                  <a:lnTo>
                    <a:pt x="81" y="156"/>
                  </a:lnTo>
                  <a:lnTo>
                    <a:pt x="89" y="133"/>
                  </a:lnTo>
                  <a:lnTo>
                    <a:pt x="89" y="234"/>
                  </a:lnTo>
                  <a:lnTo>
                    <a:pt x="89" y="39"/>
                  </a:lnTo>
                  <a:lnTo>
                    <a:pt x="89" y="172"/>
                  </a:lnTo>
                  <a:lnTo>
                    <a:pt x="97" y="148"/>
                  </a:lnTo>
                  <a:lnTo>
                    <a:pt x="97" y="219"/>
                  </a:lnTo>
                  <a:lnTo>
                    <a:pt x="97" y="23"/>
                  </a:lnTo>
                  <a:lnTo>
                    <a:pt x="97" y="211"/>
                  </a:lnTo>
                  <a:lnTo>
                    <a:pt x="105" y="203"/>
                  </a:lnTo>
                  <a:lnTo>
                    <a:pt x="105" y="242"/>
                  </a:lnTo>
                  <a:lnTo>
                    <a:pt x="105" y="117"/>
                  </a:lnTo>
                  <a:lnTo>
                    <a:pt x="105" y="187"/>
                  </a:lnTo>
                  <a:lnTo>
                    <a:pt x="113" y="195"/>
                  </a:lnTo>
                  <a:lnTo>
                    <a:pt x="113" y="227"/>
                  </a:lnTo>
                  <a:lnTo>
                    <a:pt x="113" y="93"/>
                  </a:lnTo>
                  <a:lnTo>
                    <a:pt x="113" y="211"/>
                  </a:lnTo>
                  <a:lnTo>
                    <a:pt x="121" y="195"/>
                  </a:lnTo>
                  <a:lnTo>
                    <a:pt x="121" y="227"/>
                  </a:lnTo>
                  <a:lnTo>
                    <a:pt x="121" y="125"/>
                  </a:lnTo>
                  <a:lnTo>
                    <a:pt x="121" y="172"/>
                  </a:lnTo>
                  <a:lnTo>
                    <a:pt x="129" y="164"/>
                  </a:lnTo>
                  <a:lnTo>
                    <a:pt x="129" y="219"/>
                  </a:lnTo>
                  <a:lnTo>
                    <a:pt x="129" y="93"/>
                  </a:lnTo>
                  <a:lnTo>
                    <a:pt x="129" y="180"/>
                  </a:lnTo>
                  <a:lnTo>
                    <a:pt x="137" y="164"/>
                  </a:lnTo>
                  <a:lnTo>
                    <a:pt x="137" y="219"/>
                  </a:lnTo>
                  <a:lnTo>
                    <a:pt x="137" y="62"/>
                  </a:lnTo>
                  <a:lnTo>
                    <a:pt x="137" y="156"/>
                  </a:lnTo>
                  <a:lnTo>
                    <a:pt x="145" y="187"/>
                  </a:lnTo>
                  <a:lnTo>
                    <a:pt x="145" y="227"/>
                  </a:lnTo>
                  <a:lnTo>
                    <a:pt x="145" y="109"/>
                  </a:lnTo>
                  <a:lnTo>
                    <a:pt x="145" y="172"/>
                  </a:lnTo>
                  <a:lnTo>
                    <a:pt x="153" y="140"/>
                  </a:lnTo>
                  <a:lnTo>
                    <a:pt x="153" y="234"/>
                  </a:lnTo>
                  <a:lnTo>
                    <a:pt x="153" y="101"/>
                  </a:lnTo>
                  <a:lnTo>
                    <a:pt x="153" y="195"/>
                  </a:lnTo>
                  <a:lnTo>
                    <a:pt x="161" y="203"/>
                  </a:lnTo>
                  <a:lnTo>
                    <a:pt x="161" y="234"/>
                  </a:lnTo>
                  <a:lnTo>
                    <a:pt x="161" y="86"/>
                  </a:lnTo>
                  <a:lnTo>
                    <a:pt x="161" y="133"/>
                  </a:lnTo>
                  <a:lnTo>
                    <a:pt x="169" y="164"/>
                  </a:lnTo>
                  <a:lnTo>
                    <a:pt x="169" y="234"/>
                  </a:lnTo>
                  <a:lnTo>
                    <a:pt x="169" y="93"/>
                  </a:lnTo>
                  <a:lnTo>
                    <a:pt x="169" y="148"/>
                  </a:lnTo>
                  <a:lnTo>
                    <a:pt x="177" y="187"/>
                  </a:lnTo>
                  <a:lnTo>
                    <a:pt x="177" y="234"/>
                  </a:lnTo>
                  <a:lnTo>
                    <a:pt x="177" y="101"/>
                  </a:lnTo>
                  <a:lnTo>
                    <a:pt x="177" y="133"/>
                  </a:lnTo>
                  <a:lnTo>
                    <a:pt x="185" y="156"/>
                  </a:lnTo>
                  <a:lnTo>
                    <a:pt x="185" y="234"/>
                  </a:lnTo>
                  <a:lnTo>
                    <a:pt x="185" y="86"/>
                  </a:lnTo>
                  <a:lnTo>
                    <a:pt x="185" y="140"/>
                  </a:lnTo>
                  <a:lnTo>
                    <a:pt x="193" y="133"/>
                  </a:lnTo>
                  <a:lnTo>
                    <a:pt x="193" y="227"/>
                  </a:lnTo>
                  <a:lnTo>
                    <a:pt x="193" y="86"/>
                  </a:lnTo>
                  <a:lnTo>
                    <a:pt x="193" y="133"/>
                  </a:lnTo>
                  <a:lnTo>
                    <a:pt x="201" y="172"/>
                  </a:lnTo>
                  <a:lnTo>
                    <a:pt x="201" y="227"/>
                  </a:lnTo>
                  <a:lnTo>
                    <a:pt x="201" y="62"/>
                  </a:lnTo>
                  <a:lnTo>
                    <a:pt x="201" y="140"/>
                  </a:lnTo>
                  <a:lnTo>
                    <a:pt x="209" y="172"/>
                  </a:lnTo>
                  <a:lnTo>
                    <a:pt x="209" y="234"/>
                  </a:lnTo>
                  <a:lnTo>
                    <a:pt x="209" y="117"/>
                  </a:lnTo>
                  <a:lnTo>
                    <a:pt x="209" y="156"/>
                  </a:lnTo>
                  <a:lnTo>
                    <a:pt x="217" y="172"/>
                  </a:lnTo>
                  <a:lnTo>
                    <a:pt x="217" y="227"/>
                  </a:lnTo>
                  <a:lnTo>
                    <a:pt x="217" y="93"/>
                  </a:lnTo>
                  <a:lnTo>
                    <a:pt x="217" y="180"/>
                  </a:lnTo>
                  <a:lnTo>
                    <a:pt x="225" y="156"/>
                  </a:lnTo>
                  <a:lnTo>
                    <a:pt x="225" y="234"/>
                  </a:lnTo>
                  <a:lnTo>
                    <a:pt x="225" y="109"/>
                  </a:lnTo>
                  <a:lnTo>
                    <a:pt x="225" y="211"/>
                  </a:lnTo>
                  <a:lnTo>
                    <a:pt x="233" y="211"/>
                  </a:lnTo>
                  <a:lnTo>
                    <a:pt x="233" y="242"/>
                  </a:lnTo>
                  <a:lnTo>
                    <a:pt x="233" y="109"/>
                  </a:lnTo>
                  <a:lnTo>
                    <a:pt x="233" y="148"/>
                  </a:lnTo>
                  <a:lnTo>
                    <a:pt x="241" y="172"/>
                  </a:lnTo>
                  <a:lnTo>
                    <a:pt x="241" y="234"/>
                  </a:lnTo>
                  <a:lnTo>
                    <a:pt x="241" y="70"/>
                  </a:lnTo>
                  <a:lnTo>
                    <a:pt x="241" y="78"/>
                  </a:lnTo>
                  <a:lnTo>
                    <a:pt x="249" y="101"/>
                  </a:lnTo>
                  <a:lnTo>
                    <a:pt x="249" y="219"/>
                  </a:lnTo>
                  <a:lnTo>
                    <a:pt x="249" y="62"/>
                  </a:lnTo>
                  <a:lnTo>
                    <a:pt x="249" y="180"/>
                  </a:lnTo>
                  <a:lnTo>
                    <a:pt x="257" y="133"/>
                  </a:lnTo>
                  <a:lnTo>
                    <a:pt x="257" y="234"/>
                  </a:lnTo>
                  <a:lnTo>
                    <a:pt x="257" y="93"/>
                  </a:lnTo>
                  <a:lnTo>
                    <a:pt x="257" y="15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60"/>
            <p:cNvSpPr>
              <a:spLocks/>
            </p:cNvSpPr>
            <p:nvPr/>
          </p:nvSpPr>
          <p:spPr bwMode="auto">
            <a:xfrm>
              <a:off x="4002" y="3406"/>
              <a:ext cx="180" cy="355"/>
            </a:xfrm>
            <a:custGeom>
              <a:avLst/>
              <a:gdLst>
                <a:gd name="T0" fmla="*/ 8 w 257"/>
                <a:gd name="T1" fmla="*/ 602 h 610"/>
                <a:gd name="T2" fmla="*/ 16 w 257"/>
                <a:gd name="T3" fmla="*/ 508 h 610"/>
                <a:gd name="T4" fmla="*/ 16 w 257"/>
                <a:gd name="T5" fmla="*/ 555 h 610"/>
                <a:gd name="T6" fmla="*/ 24 w 257"/>
                <a:gd name="T7" fmla="*/ 453 h 610"/>
                <a:gd name="T8" fmla="*/ 32 w 257"/>
                <a:gd name="T9" fmla="*/ 610 h 610"/>
                <a:gd name="T10" fmla="*/ 40 w 257"/>
                <a:gd name="T11" fmla="*/ 540 h 610"/>
                <a:gd name="T12" fmla="*/ 40 w 257"/>
                <a:gd name="T13" fmla="*/ 461 h 610"/>
                <a:gd name="T14" fmla="*/ 48 w 257"/>
                <a:gd name="T15" fmla="*/ 305 h 610"/>
                <a:gd name="T16" fmla="*/ 56 w 257"/>
                <a:gd name="T17" fmla="*/ 579 h 610"/>
                <a:gd name="T18" fmla="*/ 64 w 257"/>
                <a:gd name="T19" fmla="*/ 461 h 610"/>
                <a:gd name="T20" fmla="*/ 64 w 257"/>
                <a:gd name="T21" fmla="*/ 532 h 610"/>
                <a:gd name="T22" fmla="*/ 72 w 257"/>
                <a:gd name="T23" fmla="*/ 469 h 610"/>
                <a:gd name="T24" fmla="*/ 80 w 257"/>
                <a:gd name="T25" fmla="*/ 587 h 610"/>
                <a:gd name="T26" fmla="*/ 88 w 257"/>
                <a:gd name="T27" fmla="*/ 500 h 610"/>
                <a:gd name="T28" fmla="*/ 88 w 257"/>
                <a:gd name="T29" fmla="*/ 508 h 610"/>
                <a:gd name="T30" fmla="*/ 96 w 257"/>
                <a:gd name="T31" fmla="*/ 461 h 610"/>
                <a:gd name="T32" fmla="*/ 104 w 257"/>
                <a:gd name="T33" fmla="*/ 563 h 610"/>
                <a:gd name="T34" fmla="*/ 112 w 257"/>
                <a:gd name="T35" fmla="*/ 469 h 610"/>
                <a:gd name="T36" fmla="*/ 112 w 257"/>
                <a:gd name="T37" fmla="*/ 438 h 610"/>
                <a:gd name="T38" fmla="*/ 120 w 257"/>
                <a:gd name="T39" fmla="*/ 289 h 610"/>
                <a:gd name="T40" fmla="*/ 128 w 257"/>
                <a:gd name="T41" fmla="*/ 594 h 610"/>
                <a:gd name="T42" fmla="*/ 136 w 257"/>
                <a:gd name="T43" fmla="*/ 579 h 610"/>
                <a:gd name="T44" fmla="*/ 136 w 257"/>
                <a:gd name="T45" fmla="*/ 516 h 610"/>
                <a:gd name="T46" fmla="*/ 144 w 257"/>
                <a:gd name="T47" fmla="*/ 360 h 610"/>
                <a:gd name="T48" fmla="*/ 152 w 257"/>
                <a:gd name="T49" fmla="*/ 587 h 610"/>
                <a:gd name="T50" fmla="*/ 160 w 257"/>
                <a:gd name="T51" fmla="*/ 461 h 610"/>
                <a:gd name="T52" fmla="*/ 160 w 257"/>
                <a:gd name="T53" fmla="*/ 508 h 610"/>
                <a:gd name="T54" fmla="*/ 168 w 257"/>
                <a:gd name="T55" fmla="*/ 367 h 610"/>
                <a:gd name="T56" fmla="*/ 176 w 257"/>
                <a:gd name="T57" fmla="*/ 579 h 610"/>
                <a:gd name="T58" fmla="*/ 184 w 257"/>
                <a:gd name="T59" fmla="*/ 477 h 610"/>
                <a:gd name="T60" fmla="*/ 184 w 257"/>
                <a:gd name="T61" fmla="*/ 493 h 610"/>
                <a:gd name="T62" fmla="*/ 192 w 257"/>
                <a:gd name="T63" fmla="*/ 399 h 610"/>
                <a:gd name="T64" fmla="*/ 200 w 257"/>
                <a:gd name="T65" fmla="*/ 594 h 610"/>
                <a:gd name="T66" fmla="*/ 208 w 257"/>
                <a:gd name="T67" fmla="*/ 594 h 610"/>
                <a:gd name="T68" fmla="*/ 216 w 257"/>
                <a:gd name="T69" fmla="*/ 493 h 610"/>
                <a:gd name="T70" fmla="*/ 216 w 257"/>
                <a:gd name="T71" fmla="*/ 524 h 610"/>
                <a:gd name="T72" fmla="*/ 224 w 257"/>
                <a:gd name="T73" fmla="*/ 422 h 610"/>
                <a:gd name="T74" fmla="*/ 233 w 257"/>
                <a:gd name="T75" fmla="*/ 594 h 610"/>
                <a:gd name="T76" fmla="*/ 241 w 257"/>
                <a:gd name="T77" fmla="*/ 493 h 610"/>
                <a:gd name="T78" fmla="*/ 241 w 257"/>
                <a:gd name="T79" fmla="*/ 305 h 610"/>
                <a:gd name="T80" fmla="*/ 249 w 257"/>
                <a:gd name="T81" fmla="*/ 15 h 610"/>
                <a:gd name="T82" fmla="*/ 257 w 257"/>
                <a:gd name="T83" fmla="*/ 508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610">
                  <a:moveTo>
                    <a:pt x="0" y="516"/>
                  </a:moveTo>
                  <a:lnTo>
                    <a:pt x="8" y="516"/>
                  </a:lnTo>
                  <a:lnTo>
                    <a:pt x="8" y="602"/>
                  </a:lnTo>
                  <a:lnTo>
                    <a:pt x="8" y="469"/>
                  </a:lnTo>
                  <a:lnTo>
                    <a:pt x="8" y="493"/>
                  </a:lnTo>
                  <a:lnTo>
                    <a:pt x="16" y="508"/>
                  </a:lnTo>
                  <a:lnTo>
                    <a:pt x="16" y="602"/>
                  </a:lnTo>
                  <a:lnTo>
                    <a:pt x="16" y="453"/>
                  </a:lnTo>
                  <a:lnTo>
                    <a:pt x="16" y="555"/>
                  </a:lnTo>
                  <a:lnTo>
                    <a:pt x="24" y="579"/>
                  </a:lnTo>
                  <a:lnTo>
                    <a:pt x="24" y="594"/>
                  </a:lnTo>
                  <a:lnTo>
                    <a:pt x="24" y="453"/>
                  </a:lnTo>
                  <a:lnTo>
                    <a:pt x="24" y="563"/>
                  </a:lnTo>
                  <a:lnTo>
                    <a:pt x="32" y="500"/>
                  </a:lnTo>
                  <a:lnTo>
                    <a:pt x="32" y="610"/>
                  </a:lnTo>
                  <a:lnTo>
                    <a:pt x="32" y="485"/>
                  </a:lnTo>
                  <a:lnTo>
                    <a:pt x="32" y="532"/>
                  </a:lnTo>
                  <a:lnTo>
                    <a:pt x="40" y="540"/>
                  </a:lnTo>
                  <a:lnTo>
                    <a:pt x="40" y="579"/>
                  </a:lnTo>
                  <a:lnTo>
                    <a:pt x="40" y="438"/>
                  </a:lnTo>
                  <a:lnTo>
                    <a:pt x="40" y="461"/>
                  </a:lnTo>
                  <a:lnTo>
                    <a:pt x="48" y="485"/>
                  </a:lnTo>
                  <a:lnTo>
                    <a:pt x="48" y="594"/>
                  </a:lnTo>
                  <a:lnTo>
                    <a:pt x="48" y="305"/>
                  </a:lnTo>
                  <a:lnTo>
                    <a:pt x="48" y="352"/>
                  </a:lnTo>
                  <a:lnTo>
                    <a:pt x="56" y="422"/>
                  </a:lnTo>
                  <a:lnTo>
                    <a:pt x="56" y="579"/>
                  </a:lnTo>
                  <a:lnTo>
                    <a:pt x="56" y="407"/>
                  </a:lnTo>
                  <a:lnTo>
                    <a:pt x="56" y="446"/>
                  </a:lnTo>
                  <a:lnTo>
                    <a:pt x="64" y="461"/>
                  </a:lnTo>
                  <a:lnTo>
                    <a:pt x="64" y="587"/>
                  </a:lnTo>
                  <a:lnTo>
                    <a:pt x="64" y="422"/>
                  </a:lnTo>
                  <a:lnTo>
                    <a:pt x="64" y="532"/>
                  </a:lnTo>
                  <a:lnTo>
                    <a:pt x="72" y="524"/>
                  </a:lnTo>
                  <a:lnTo>
                    <a:pt x="72" y="594"/>
                  </a:lnTo>
                  <a:lnTo>
                    <a:pt x="72" y="469"/>
                  </a:lnTo>
                  <a:lnTo>
                    <a:pt x="72" y="555"/>
                  </a:lnTo>
                  <a:lnTo>
                    <a:pt x="80" y="540"/>
                  </a:lnTo>
                  <a:lnTo>
                    <a:pt x="80" y="587"/>
                  </a:lnTo>
                  <a:lnTo>
                    <a:pt x="80" y="422"/>
                  </a:lnTo>
                  <a:lnTo>
                    <a:pt x="80" y="493"/>
                  </a:lnTo>
                  <a:lnTo>
                    <a:pt x="88" y="500"/>
                  </a:lnTo>
                  <a:lnTo>
                    <a:pt x="88" y="594"/>
                  </a:lnTo>
                  <a:lnTo>
                    <a:pt x="88" y="391"/>
                  </a:lnTo>
                  <a:lnTo>
                    <a:pt x="88" y="508"/>
                  </a:lnTo>
                  <a:lnTo>
                    <a:pt x="96" y="563"/>
                  </a:lnTo>
                  <a:lnTo>
                    <a:pt x="96" y="602"/>
                  </a:lnTo>
                  <a:lnTo>
                    <a:pt x="96" y="461"/>
                  </a:lnTo>
                  <a:lnTo>
                    <a:pt x="96" y="524"/>
                  </a:lnTo>
                  <a:lnTo>
                    <a:pt x="104" y="508"/>
                  </a:lnTo>
                  <a:lnTo>
                    <a:pt x="104" y="563"/>
                  </a:lnTo>
                  <a:lnTo>
                    <a:pt x="104" y="336"/>
                  </a:lnTo>
                  <a:lnTo>
                    <a:pt x="104" y="500"/>
                  </a:lnTo>
                  <a:lnTo>
                    <a:pt x="112" y="469"/>
                  </a:lnTo>
                  <a:lnTo>
                    <a:pt x="112" y="555"/>
                  </a:lnTo>
                  <a:lnTo>
                    <a:pt x="112" y="242"/>
                  </a:lnTo>
                  <a:lnTo>
                    <a:pt x="112" y="438"/>
                  </a:lnTo>
                  <a:lnTo>
                    <a:pt x="120" y="477"/>
                  </a:lnTo>
                  <a:lnTo>
                    <a:pt x="120" y="563"/>
                  </a:lnTo>
                  <a:lnTo>
                    <a:pt x="120" y="289"/>
                  </a:lnTo>
                  <a:lnTo>
                    <a:pt x="120" y="500"/>
                  </a:lnTo>
                  <a:lnTo>
                    <a:pt x="128" y="508"/>
                  </a:lnTo>
                  <a:lnTo>
                    <a:pt x="128" y="594"/>
                  </a:lnTo>
                  <a:lnTo>
                    <a:pt x="128" y="422"/>
                  </a:lnTo>
                  <a:lnTo>
                    <a:pt x="128" y="547"/>
                  </a:lnTo>
                  <a:lnTo>
                    <a:pt x="136" y="579"/>
                  </a:lnTo>
                  <a:lnTo>
                    <a:pt x="136" y="610"/>
                  </a:lnTo>
                  <a:lnTo>
                    <a:pt x="136" y="453"/>
                  </a:lnTo>
                  <a:lnTo>
                    <a:pt x="136" y="516"/>
                  </a:lnTo>
                  <a:lnTo>
                    <a:pt x="144" y="540"/>
                  </a:lnTo>
                  <a:lnTo>
                    <a:pt x="144" y="587"/>
                  </a:lnTo>
                  <a:lnTo>
                    <a:pt x="144" y="360"/>
                  </a:lnTo>
                  <a:lnTo>
                    <a:pt x="144" y="414"/>
                  </a:lnTo>
                  <a:lnTo>
                    <a:pt x="152" y="422"/>
                  </a:lnTo>
                  <a:lnTo>
                    <a:pt x="152" y="587"/>
                  </a:lnTo>
                  <a:lnTo>
                    <a:pt x="152" y="297"/>
                  </a:lnTo>
                  <a:lnTo>
                    <a:pt x="152" y="430"/>
                  </a:lnTo>
                  <a:lnTo>
                    <a:pt x="160" y="461"/>
                  </a:lnTo>
                  <a:lnTo>
                    <a:pt x="160" y="594"/>
                  </a:lnTo>
                  <a:lnTo>
                    <a:pt x="160" y="438"/>
                  </a:lnTo>
                  <a:lnTo>
                    <a:pt x="160" y="508"/>
                  </a:lnTo>
                  <a:lnTo>
                    <a:pt x="168" y="524"/>
                  </a:lnTo>
                  <a:lnTo>
                    <a:pt x="168" y="587"/>
                  </a:lnTo>
                  <a:lnTo>
                    <a:pt x="168" y="367"/>
                  </a:lnTo>
                  <a:lnTo>
                    <a:pt x="168" y="555"/>
                  </a:lnTo>
                  <a:lnTo>
                    <a:pt x="176" y="532"/>
                  </a:lnTo>
                  <a:lnTo>
                    <a:pt x="176" y="579"/>
                  </a:lnTo>
                  <a:lnTo>
                    <a:pt x="176" y="266"/>
                  </a:lnTo>
                  <a:lnTo>
                    <a:pt x="176" y="477"/>
                  </a:lnTo>
                  <a:lnTo>
                    <a:pt x="184" y="477"/>
                  </a:lnTo>
                  <a:lnTo>
                    <a:pt x="184" y="579"/>
                  </a:lnTo>
                  <a:lnTo>
                    <a:pt x="184" y="289"/>
                  </a:lnTo>
                  <a:lnTo>
                    <a:pt x="184" y="493"/>
                  </a:lnTo>
                  <a:lnTo>
                    <a:pt x="192" y="485"/>
                  </a:lnTo>
                  <a:lnTo>
                    <a:pt x="192" y="571"/>
                  </a:lnTo>
                  <a:lnTo>
                    <a:pt x="192" y="399"/>
                  </a:lnTo>
                  <a:lnTo>
                    <a:pt x="192" y="532"/>
                  </a:lnTo>
                  <a:lnTo>
                    <a:pt x="200" y="500"/>
                  </a:lnTo>
                  <a:lnTo>
                    <a:pt x="200" y="594"/>
                  </a:lnTo>
                  <a:lnTo>
                    <a:pt x="200" y="493"/>
                  </a:lnTo>
                  <a:lnTo>
                    <a:pt x="208" y="469"/>
                  </a:lnTo>
                  <a:lnTo>
                    <a:pt x="208" y="594"/>
                  </a:lnTo>
                  <a:lnTo>
                    <a:pt x="208" y="407"/>
                  </a:lnTo>
                  <a:lnTo>
                    <a:pt x="208" y="461"/>
                  </a:lnTo>
                  <a:lnTo>
                    <a:pt x="216" y="493"/>
                  </a:lnTo>
                  <a:lnTo>
                    <a:pt x="216" y="579"/>
                  </a:lnTo>
                  <a:lnTo>
                    <a:pt x="216" y="383"/>
                  </a:lnTo>
                  <a:lnTo>
                    <a:pt x="216" y="524"/>
                  </a:lnTo>
                  <a:lnTo>
                    <a:pt x="224" y="461"/>
                  </a:lnTo>
                  <a:lnTo>
                    <a:pt x="224" y="587"/>
                  </a:lnTo>
                  <a:lnTo>
                    <a:pt x="224" y="422"/>
                  </a:lnTo>
                  <a:lnTo>
                    <a:pt x="224" y="579"/>
                  </a:lnTo>
                  <a:lnTo>
                    <a:pt x="233" y="540"/>
                  </a:lnTo>
                  <a:lnTo>
                    <a:pt x="233" y="594"/>
                  </a:lnTo>
                  <a:lnTo>
                    <a:pt x="233" y="469"/>
                  </a:lnTo>
                  <a:lnTo>
                    <a:pt x="233" y="516"/>
                  </a:lnTo>
                  <a:lnTo>
                    <a:pt x="241" y="493"/>
                  </a:lnTo>
                  <a:lnTo>
                    <a:pt x="241" y="571"/>
                  </a:lnTo>
                  <a:lnTo>
                    <a:pt x="241" y="273"/>
                  </a:lnTo>
                  <a:lnTo>
                    <a:pt x="241" y="305"/>
                  </a:lnTo>
                  <a:lnTo>
                    <a:pt x="249" y="313"/>
                  </a:lnTo>
                  <a:lnTo>
                    <a:pt x="249" y="493"/>
                  </a:lnTo>
                  <a:lnTo>
                    <a:pt x="249" y="15"/>
                  </a:lnTo>
                  <a:lnTo>
                    <a:pt x="249" y="78"/>
                  </a:lnTo>
                  <a:lnTo>
                    <a:pt x="257" y="109"/>
                  </a:lnTo>
                  <a:lnTo>
                    <a:pt x="257" y="508"/>
                  </a:lnTo>
                  <a:lnTo>
                    <a:pt x="257" y="0"/>
                  </a:lnTo>
                  <a:lnTo>
                    <a:pt x="257" y="3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61"/>
            <p:cNvSpPr>
              <a:spLocks/>
            </p:cNvSpPr>
            <p:nvPr/>
          </p:nvSpPr>
          <p:spPr bwMode="auto">
            <a:xfrm>
              <a:off x="4182" y="3502"/>
              <a:ext cx="184" cy="259"/>
            </a:xfrm>
            <a:custGeom>
              <a:avLst/>
              <a:gdLst>
                <a:gd name="T0" fmla="*/ 8 w 264"/>
                <a:gd name="T1" fmla="*/ 438 h 446"/>
                <a:gd name="T2" fmla="*/ 16 w 264"/>
                <a:gd name="T3" fmla="*/ 329 h 446"/>
                <a:gd name="T4" fmla="*/ 24 w 264"/>
                <a:gd name="T5" fmla="*/ 407 h 446"/>
                <a:gd name="T6" fmla="*/ 24 w 264"/>
                <a:gd name="T7" fmla="*/ 391 h 446"/>
                <a:gd name="T8" fmla="*/ 32 w 264"/>
                <a:gd name="T9" fmla="*/ 55 h 446"/>
                <a:gd name="T10" fmla="*/ 40 w 264"/>
                <a:gd name="T11" fmla="*/ 423 h 446"/>
                <a:gd name="T12" fmla="*/ 48 w 264"/>
                <a:gd name="T13" fmla="*/ 430 h 446"/>
                <a:gd name="T14" fmla="*/ 56 w 264"/>
                <a:gd name="T15" fmla="*/ 203 h 446"/>
                <a:gd name="T16" fmla="*/ 56 w 264"/>
                <a:gd name="T17" fmla="*/ 149 h 446"/>
                <a:gd name="T18" fmla="*/ 64 w 264"/>
                <a:gd name="T19" fmla="*/ 0 h 446"/>
                <a:gd name="T20" fmla="*/ 72 w 264"/>
                <a:gd name="T21" fmla="*/ 430 h 446"/>
                <a:gd name="T22" fmla="*/ 80 w 264"/>
                <a:gd name="T23" fmla="*/ 415 h 446"/>
                <a:gd name="T24" fmla="*/ 88 w 264"/>
                <a:gd name="T25" fmla="*/ 376 h 446"/>
                <a:gd name="T26" fmla="*/ 88 w 264"/>
                <a:gd name="T27" fmla="*/ 360 h 446"/>
                <a:gd name="T28" fmla="*/ 96 w 264"/>
                <a:gd name="T29" fmla="*/ 289 h 446"/>
                <a:gd name="T30" fmla="*/ 104 w 264"/>
                <a:gd name="T31" fmla="*/ 430 h 446"/>
                <a:gd name="T32" fmla="*/ 112 w 264"/>
                <a:gd name="T33" fmla="*/ 360 h 446"/>
                <a:gd name="T34" fmla="*/ 112 w 264"/>
                <a:gd name="T35" fmla="*/ 329 h 446"/>
                <a:gd name="T36" fmla="*/ 120 w 264"/>
                <a:gd name="T37" fmla="*/ 274 h 446"/>
                <a:gd name="T38" fmla="*/ 128 w 264"/>
                <a:gd name="T39" fmla="*/ 407 h 446"/>
                <a:gd name="T40" fmla="*/ 136 w 264"/>
                <a:gd name="T41" fmla="*/ 360 h 446"/>
                <a:gd name="T42" fmla="*/ 136 w 264"/>
                <a:gd name="T43" fmla="*/ 415 h 446"/>
                <a:gd name="T44" fmla="*/ 144 w 264"/>
                <a:gd name="T45" fmla="*/ 313 h 446"/>
                <a:gd name="T46" fmla="*/ 152 w 264"/>
                <a:gd name="T47" fmla="*/ 446 h 446"/>
                <a:gd name="T48" fmla="*/ 160 w 264"/>
                <a:gd name="T49" fmla="*/ 321 h 446"/>
                <a:gd name="T50" fmla="*/ 160 w 264"/>
                <a:gd name="T51" fmla="*/ 352 h 446"/>
                <a:gd name="T52" fmla="*/ 168 w 264"/>
                <a:gd name="T53" fmla="*/ 219 h 446"/>
                <a:gd name="T54" fmla="*/ 176 w 264"/>
                <a:gd name="T55" fmla="*/ 423 h 446"/>
                <a:gd name="T56" fmla="*/ 184 w 264"/>
                <a:gd name="T57" fmla="*/ 336 h 446"/>
                <a:gd name="T58" fmla="*/ 184 w 264"/>
                <a:gd name="T59" fmla="*/ 360 h 446"/>
                <a:gd name="T60" fmla="*/ 192 w 264"/>
                <a:gd name="T61" fmla="*/ 321 h 446"/>
                <a:gd name="T62" fmla="*/ 200 w 264"/>
                <a:gd name="T63" fmla="*/ 438 h 446"/>
                <a:gd name="T64" fmla="*/ 208 w 264"/>
                <a:gd name="T65" fmla="*/ 376 h 446"/>
                <a:gd name="T66" fmla="*/ 208 w 264"/>
                <a:gd name="T67" fmla="*/ 376 h 446"/>
                <a:gd name="T68" fmla="*/ 216 w 264"/>
                <a:gd name="T69" fmla="*/ 297 h 446"/>
                <a:gd name="T70" fmla="*/ 224 w 264"/>
                <a:gd name="T71" fmla="*/ 430 h 446"/>
                <a:gd name="T72" fmla="*/ 232 w 264"/>
                <a:gd name="T73" fmla="*/ 360 h 446"/>
                <a:gd name="T74" fmla="*/ 232 w 264"/>
                <a:gd name="T75" fmla="*/ 376 h 446"/>
                <a:gd name="T76" fmla="*/ 240 w 264"/>
                <a:gd name="T77" fmla="*/ 289 h 446"/>
                <a:gd name="T78" fmla="*/ 248 w 264"/>
                <a:gd name="T79" fmla="*/ 423 h 446"/>
                <a:gd name="T80" fmla="*/ 256 w 264"/>
                <a:gd name="T81" fmla="*/ 360 h 446"/>
                <a:gd name="T82" fmla="*/ 256 w 264"/>
                <a:gd name="T83" fmla="*/ 33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4" h="446">
                  <a:moveTo>
                    <a:pt x="0" y="156"/>
                  </a:moveTo>
                  <a:lnTo>
                    <a:pt x="8" y="94"/>
                  </a:lnTo>
                  <a:lnTo>
                    <a:pt x="8" y="438"/>
                  </a:lnTo>
                  <a:lnTo>
                    <a:pt x="8" y="78"/>
                  </a:lnTo>
                  <a:lnTo>
                    <a:pt x="8" y="352"/>
                  </a:lnTo>
                  <a:lnTo>
                    <a:pt x="16" y="329"/>
                  </a:lnTo>
                  <a:lnTo>
                    <a:pt x="16" y="219"/>
                  </a:lnTo>
                  <a:lnTo>
                    <a:pt x="16" y="423"/>
                  </a:lnTo>
                  <a:lnTo>
                    <a:pt x="24" y="407"/>
                  </a:lnTo>
                  <a:lnTo>
                    <a:pt x="24" y="423"/>
                  </a:lnTo>
                  <a:lnTo>
                    <a:pt x="24" y="109"/>
                  </a:lnTo>
                  <a:lnTo>
                    <a:pt x="24" y="391"/>
                  </a:lnTo>
                  <a:lnTo>
                    <a:pt x="32" y="407"/>
                  </a:lnTo>
                  <a:lnTo>
                    <a:pt x="32" y="415"/>
                  </a:lnTo>
                  <a:lnTo>
                    <a:pt x="32" y="55"/>
                  </a:lnTo>
                  <a:lnTo>
                    <a:pt x="32" y="376"/>
                  </a:lnTo>
                  <a:lnTo>
                    <a:pt x="40" y="368"/>
                  </a:lnTo>
                  <a:lnTo>
                    <a:pt x="40" y="423"/>
                  </a:lnTo>
                  <a:lnTo>
                    <a:pt x="40" y="274"/>
                  </a:lnTo>
                  <a:lnTo>
                    <a:pt x="48" y="282"/>
                  </a:lnTo>
                  <a:lnTo>
                    <a:pt x="48" y="430"/>
                  </a:lnTo>
                  <a:lnTo>
                    <a:pt x="48" y="133"/>
                  </a:lnTo>
                  <a:lnTo>
                    <a:pt x="48" y="227"/>
                  </a:lnTo>
                  <a:lnTo>
                    <a:pt x="56" y="203"/>
                  </a:lnTo>
                  <a:lnTo>
                    <a:pt x="56" y="407"/>
                  </a:lnTo>
                  <a:lnTo>
                    <a:pt x="56" y="39"/>
                  </a:lnTo>
                  <a:lnTo>
                    <a:pt x="56" y="149"/>
                  </a:lnTo>
                  <a:lnTo>
                    <a:pt x="64" y="109"/>
                  </a:lnTo>
                  <a:lnTo>
                    <a:pt x="64" y="399"/>
                  </a:lnTo>
                  <a:lnTo>
                    <a:pt x="64" y="0"/>
                  </a:lnTo>
                  <a:lnTo>
                    <a:pt x="64" y="235"/>
                  </a:lnTo>
                  <a:lnTo>
                    <a:pt x="72" y="133"/>
                  </a:lnTo>
                  <a:lnTo>
                    <a:pt x="72" y="430"/>
                  </a:lnTo>
                  <a:lnTo>
                    <a:pt x="72" y="336"/>
                  </a:lnTo>
                  <a:lnTo>
                    <a:pt x="80" y="336"/>
                  </a:lnTo>
                  <a:lnTo>
                    <a:pt x="80" y="415"/>
                  </a:lnTo>
                  <a:lnTo>
                    <a:pt x="80" y="250"/>
                  </a:lnTo>
                  <a:lnTo>
                    <a:pt x="80" y="399"/>
                  </a:lnTo>
                  <a:lnTo>
                    <a:pt x="88" y="376"/>
                  </a:lnTo>
                  <a:lnTo>
                    <a:pt x="88" y="430"/>
                  </a:lnTo>
                  <a:lnTo>
                    <a:pt x="88" y="250"/>
                  </a:lnTo>
                  <a:lnTo>
                    <a:pt x="88" y="360"/>
                  </a:lnTo>
                  <a:lnTo>
                    <a:pt x="96" y="376"/>
                  </a:lnTo>
                  <a:lnTo>
                    <a:pt x="96" y="430"/>
                  </a:lnTo>
                  <a:lnTo>
                    <a:pt x="96" y="289"/>
                  </a:lnTo>
                  <a:lnTo>
                    <a:pt x="96" y="399"/>
                  </a:lnTo>
                  <a:lnTo>
                    <a:pt x="104" y="360"/>
                  </a:lnTo>
                  <a:lnTo>
                    <a:pt x="104" y="430"/>
                  </a:lnTo>
                  <a:lnTo>
                    <a:pt x="104" y="313"/>
                  </a:lnTo>
                  <a:lnTo>
                    <a:pt x="104" y="368"/>
                  </a:lnTo>
                  <a:lnTo>
                    <a:pt x="112" y="360"/>
                  </a:lnTo>
                  <a:lnTo>
                    <a:pt x="112" y="423"/>
                  </a:lnTo>
                  <a:lnTo>
                    <a:pt x="112" y="289"/>
                  </a:lnTo>
                  <a:lnTo>
                    <a:pt x="112" y="329"/>
                  </a:lnTo>
                  <a:lnTo>
                    <a:pt x="120" y="360"/>
                  </a:lnTo>
                  <a:lnTo>
                    <a:pt x="120" y="407"/>
                  </a:lnTo>
                  <a:lnTo>
                    <a:pt x="120" y="274"/>
                  </a:lnTo>
                  <a:lnTo>
                    <a:pt x="120" y="344"/>
                  </a:lnTo>
                  <a:lnTo>
                    <a:pt x="128" y="368"/>
                  </a:lnTo>
                  <a:lnTo>
                    <a:pt x="128" y="407"/>
                  </a:lnTo>
                  <a:lnTo>
                    <a:pt x="128" y="250"/>
                  </a:lnTo>
                  <a:lnTo>
                    <a:pt x="128" y="376"/>
                  </a:lnTo>
                  <a:lnTo>
                    <a:pt x="136" y="360"/>
                  </a:lnTo>
                  <a:lnTo>
                    <a:pt x="136" y="423"/>
                  </a:lnTo>
                  <a:lnTo>
                    <a:pt x="136" y="274"/>
                  </a:lnTo>
                  <a:lnTo>
                    <a:pt x="136" y="415"/>
                  </a:lnTo>
                  <a:lnTo>
                    <a:pt x="144" y="360"/>
                  </a:lnTo>
                  <a:lnTo>
                    <a:pt x="144" y="438"/>
                  </a:lnTo>
                  <a:lnTo>
                    <a:pt x="144" y="313"/>
                  </a:lnTo>
                  <a:lnTo>
                    <a:pt x="144" y="376"/>
                  </a:lnTo>
                  <a:lnTo>
                    <a:pt x="152" y="399"/>
                  </a:lnTo>
                  <a:lnTo>
                    <a:pt x="152" y="446"/>
                  </a:lnTo>
                  <a:lnTo>
                    <a:pt x="152" y="297"/>
                  </a:lnTo>
                  <a:lnTo>
                    <a:pt x="152" y="376"/>
                  </a:lnTo>
                  <a:lnTo>
                    <a:pt x="160" y="321"/>
                  </a:lnTo>
                  <a:lnTo>
                    <a:pt x="160" y="430"/>
                  </a:lnTo>
                  <a:lnTo>
                    <a:pt x="160" y="266"/>
                  </a:lnTo>
                  <a:lnTo>
                    <a:pt x="160" y="352"/>
                  </a:lnTo>
                  <a:lnTo>
                    <a:pt x="168" y="399"/>
                  </a:lnTo>
                  <a:lnTo>
                    <a:pt x="168" y="430"/>
                  </a:lnTo>
                  <a:lnTo>
                    <a:pt x="168" y="219"/>
                  </a:lnTo>
                  <a:lnTo>
                    <a:pt x="168" y="352"/>
                  </a:lnTo>
                  <a:lnTo>
                    <a:pt x="176" y="391"/>
                  </a:lnTo>
                  <a:lnTo>
                    <a:pt x="176" y="423"/>
                  </a:lnTo>
                  <a:lnTo>
                    <a:pt x="176" y="297"/>
                  </a:lnTo>
                  <a:lnTo>
                    <a:pt x="176" y="321"/>
                  </a:lnTo>
                  <a:lnTo>
                    <a:pt x="184" y="336"/>
                  </a:lnTo>
                  <a:lnTo>
                    <a:pt x="184" y="430"/>
                  </a:lnTo>
                  <a:lnTo>
                    <a:pt x="184" y="297"/>
                  </a:lnTo>
                  <a:lnTo>
                    <a:pt x="184" y="360"/>
                  </a:lnTo>
                  <a:lnTo>
                    <a:pt x="192" y="399"/>
                  </a:lnTo>
                  <a:lnTo>
                    <a:pt x="192" y="438"/>
                  </a:lnTo>
                  <a:lnTo>
                    <a:pt x="192" y="321"/>
                  </a:lnTo>
                  <a:lnTo>
                    <a:pt x="192" y="344"/>
                  </a:lnTo>
                  <a:lnTo>
                    <a:pt x="200" y="321"/>
                  </a:lnTo>
                  <a:lnTo>
                    <a:pt x="200" y="438"/>
                  </a:lnTo>
                  <a:lnTo>
                    <a:pt x="200" y="250"/>
                  </a:lnTo>
                  <a:lnTo>
                    <a:pt x="200" y="368"/>
                  </a:lnTo>
                  <a:lnTo>
                    <a:pt x="208" y="376"/>
                  </a:lnTo>
                  <a:lnTo>
                    <a:pt x="208" y="430"/>
                  </a:lnTo>
                  <a:lnTo>
                    <a:pt x="208" y="274"/>
                  </a:lnTo>
                  <a:lnTo>
                    <a:pt x="208" y="376"/>
                  </a:lnTo>
                  <a:lnTo>
                    <a:pt x="216" y="368"/>
                  </a:lnTo>
                  <a:lnTo>
                    <a:pt x="216" y="415"/>
                  </a:lnTo>
                  <a:lnTo>
                    <a:pt x="216" y="297"/>
                  </a:lnTo>
                  <a:lnTo>
                    <a:pt x="216" y="399"/>
                  </a:lnTo>
                  <a:lnTo>
                    <a:pt x="224" y="368"/>
                  </a:lnTo>
                  <a:lnTo>
                    <a:pt x="224" y="430"/>
                  </a:lnTo>
                  <a:lnTo>
                    <a:pt x="224" y="282"/>
                  </a:lnTo>
                  <a:lnTo>
                    <a:pt x="224" y="352"/>
                  </a:lnTo>
                  <a:lnTo>
                    <a:pt x="232" y="360"/>
                  </a:lnTo>
                  <a:lnTo>
                    <a:pt x="232" y="423"/>
                  </a:lnTo>
                  <a:lnTo>
                    <a:pt x="232" y="305"/>
                  </a:lnTo>
                  <a:lnTo>
                    <a:pt x="232" y="376"/>
                  </a:lnTo>
                  <a:lnTo>
                    <a:pt x="240" y="329"/>
                  </a:lnTo>
                  <a:lnTo>
                    <a:pt x="240" y="423"/>
                  </a:lnTo>
                  <a:lnTo>
                    <a:pt x="240" y="289"/>
                  </a:lnTo>
                  <a:lnTo>
                    <a:pt x="240" y="368"/>
                  </a:lnTo>
                  <a:lnTo>
                    <a:pt x="248" y="391"/>
                  </a:lnTo>
                  <a:lnTo>
                    <a:pt x="248" y="423"/>
                  </a:lnTo>
                  <a:lnTo>
                    <a:pt x="248" y="297"/>
                  </a:lnTo>
                  <a:lnTo>
                    <a:pt x="248" y="344"/>
                  </a:lnTo>
                  <a:lnTo>
                    <a:pt x="256" y="360"/>
                  </a:lnTo>
                  <a:lnTo>
                    <a:pt x="256" y="423"/>
                  </a:lnTo>
                  <a:lnTo>
                    <a:pt x="256" y="289"/>
                  </a:lnTo>
                  <a:lnTo>
                    <a:pt x="256" y="336"/>
                  </a:lnTo>
                  <a:lnTo>
                    <a:pt x="264" y="329"/>
                  </a:lnTo>
                  <a:lnTo>
                    <a:pt x="264" y="423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62"/>
            <p:cNvSpPr>
              <a:spLocks/>
            </p:cNvSpPr>
            <p:nvPr/>
          </p:nvSpPr>
          <p:spPr bwMode="auto">
            <a:xfrm>
              <a:off x="4366" y="3484"/>
              <a:ext cx="179" cy="277"/>
            </a:xfrm>
            <a:custGeom>
              <a:avLst/>
              <a:gdLst>
                <a:gd name="T0" fmla="*/ 0 w 257"/>
                <a:gd name="T1" fmla="*/ 360 h 477"/>
                <a:gd name="T2" fmla="*/ 8 w 257"/>
                <a:gd name="T3" fmla="*/ 250 h 477"/>
                <a:gd name="T4" fmla="*/ 16 w 257"/>
                <a:gd name="T5" fmla="*/ 461 h 477"/>
                <a:gd name="T6" fmla="*/ 24 w 257"/>
                <a:gd name="T7" fmla="*/ 344 h 477"/>
                <a:gd name="T8" fmla="*/ 24 w 257"/>
                <a:gd name="T9" fmla="*/ 383 h 477"/>
                <a:gd name="T10" fmla="*/ 32 w 257"/>
                <a:gd name="T11" fmla="*/ 313 h 477"/>
                <a:gd name="T12" fmla="*/ 40 w 257"/>
                <a:gd name="T13" fmla="*/ 454 h 477"/>
                <a:gd name="T14" fmla="*/ 48 w 257"/>
                <a:gd name="T15" fmla="*/ 383 h 477"/>
                <a:gd name="T16" fmla="*/ 48 w 257"/>
                <a:gd name="T17" fmla="*/ 399 h 477"/>
                <a:gd name="T18" fmla="*/ 56 w 257"/>
                <a:gd name="T19" fmla="*/ 313 h 477"/>
                <a:gd name="T20" fmla="*/ 64 w 257"/>
                <a:gd name="T21" fmla="*/ 469 h 477"/>
                <a:gd name="T22" fmla="*/ 72 w 257"/>
                <a:gd name="T23" fmla="*/ 203 h 477"/>
                <a:gd name="T24" fmla="*/ 72 w 257"/>
                <a:gd name="T25" fmla="*/ 164 h 477"/>
                <a:gd name="T26" fmla="*/ 80 w 257"/>
                <a:gd name="T27" fmla="*/ 133 h 477"/>
                <a:gd name="T28" fmla="*/ 88 w 257"/>
                <a:gd name="T29" fmla="*/ 438 h 477"/>
                <a:gd name="T30" fmla="*/ 96 w 257"/>
                <a:gd name="T31" fmla="*/ 454 h 477"/>
                <a:gd name="T32" fmla="*/ 104 w 257"/>
                <a:gd name="T33" fmla="*/ 438 h 477"/>
                <a:gd name="T34" fmla="*/ 104 w 257"/>
                <a:gd name="T35" fmla="*/ 383 h 477"/>
                <a:gd name="T36" fmla="*/ 113 w 257"/>
                <a:gd name="T37" fmla="*/ 117 h 477"/>
                <a:gd name="T38" fmla="*/ 121 w 257"/>
                <a:gd name="T39" fmla="*/ 454 h 477"/>
                <a:gd name="T40" fmla="*/ 129 w 257"/>
                <a:gd name="T41" fmla="*/ 336 h 477"/>
                <a:gd name="T42" fmla="*/ 129 w 257"/>
                <a:gd name="T43" fmla="*/ 422 h 477"/>
                <a:gd name="T44" fmla="*/ 137 w 257"/>
                <a:gd name="T45" fmla="*/ 195 h 477"/>
                <a:gd name="T46" fmla="*/ 145 w 257"/>
                <a:gd name="T47" fmla="*/ 430 h 477"/>
                <a:gd name="T48" fmla="*/ 153 w 257"/>
                <a:gd name="T49" fmla="*/ 367 h 477"/>
                <a:gd name="T50" fmla="*/ 153 w 257"/>
                <a:gd name="T51" fmla="*/ 399 h 477"/>
                <a:gd name="T52" fmla="*/ 161 w 257"/>
                <a:gd name="T53" fmla="*/ 446 h 477"/>
                <a:gd name="T54" fmla="*/ 169 w 257"/>
                <a:gd name="T55" fmla="*/ 250 h 477"/>
                <a:gd name="T56" fmla="*/ 177 w 257"/>
                <a:gd name="T57" fmla="*/ 454 h 477"/>
                <a:gd name="T58" fmla="*/ 185 w 257"/>
                <a:gd name="T59" fmla="*/ 461 h 477"/>
                <a:gd name="T60" fmla="*/ 193 w 257"/>
                <a:gd name="T61" fmla="*/ 328 h 477"/>
                <a:gd name="T62" fmla="*/ 193 w 257"/>
                <a:gd name="T63" fmla="*/ 422 h 477"/>
                <a:gd name="T64" fmla="*/ 201 w 257"/>
                <a:gd name="T65" fmla="*/ 219 h 477"/>
                <a:gd name="T66" fmla="*/ 209 w 257"/>
                <a:gd name="T67" fmla="*/ 446 h 477"/>
                <a:gd name="T68" fmla="*/ 217 w 257"/>
                <a:gd name="T69" fmla="*/ 305 h 477"/>
                <a:gd name="T70" fmla="*/ 217 w 257"/>
                <a:gd name="T71" fmla="*/ 328 h 477"/>
                <a:gd name="T72" fmla="*/ 225 w 257"/>
                <a:gd name="T73" fmla="*/ 234 h 477"/>
                <a:gd name="T74" fmla="*/ 233 w 257"/>
                <a:gd name="T75" fmla="*/ 454 h 477"/>
                <a:gd name="T76" fmla="*/ 241 w 257"/>
                <a:gd name="T77" fmla="*/ 399 h 477"/>
                <a:gd name="T78" fmla="*/ 241 w 257"/>
                <a:gd name="T79" fmla="*/ 422 h 477"/>
                <a:gd name="T80" fmla="*/ 249 w 257"/>
                <a:gd name="T81" fmla="*/ 289 h 477"/>
                <a:gd name="T82" fmla="*/ 257 w 257"/>
                <a:gd name="T83" fmla="*/ 45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477">
                  <a:moveTo>
                    <a:pt x="0" y="454"/>
                  </a:moveTo>
                  <a:lnTo>
                    <a:pt x="0" y="274"/>
                  </a:lnTo>
                  <a:lnTo>
                    <a:pt x="0" y="360"/>
                  </a:lnTo>
                  <a:lnTo>
                    <a:pt x="8" y="344"/>
                  </a:lnTo>
                  <a:lnTo>
                    <a:pt x="8" y="461"/>
                  </a:lnTo>
                  <a:lnTo>
                    <a:pt x="8" y="250"/>
                  </a:lnTo>
                  <a:lnTo>
                    <a:pt x="8" y="367"/>
                  </a:lnTo>
                  <a:lnTo>
                    <a:pt x="16" y="367"/>
                  </a:lnTo>
                  <a:lnTo>
                    <a:pt x="16" y="461"/>
                  </a:lnTo>
                  <a:lnTo>
                    <a:pt x="16" y="320"/>
                  </a:lnTo>
                  <a:lnTo>
                    <a:pt x="16" y="328"/>
                  </a:lnTo>
                  <a:lnTo>
                    <a:pt x="24" y="344"/>
                  </a:lnTo>
                  <a:lnTo>
                    <a:pt x="24" y="454"/>
                  </a:lnTo>
                  <a:lnTo>
                    <a:pt x="24" y="336"/>
                  </a:lnTo>
                  <a:lnTo>
                    <a:pt x="24" y="383"/>
                  </a:lnTo>
                  <a:lnTo>
                    <a:pt x="32" y="360"/>
                  </a:lnTo>
                  <a:lnTo>
                    <a:pt x="32" y="461"/>
                  </a:lnTo>
                  <a:lnTo>
                    <a:pt x="32" y="313"/>
                  </a:lnTo>
                  <a:lnTo>
                    <a:pt x="32" y="391"/>
                  </a:lnTo>
                  <a:lnTo>
                    <a:pt x="40" y="375"/>
                  </a:lnTo>
                  <a:lnTo>
                    <a:pt x="40" y="454"/>
                  </a:lnTo>
                  <a:lnTo>
                    <a:pt x="40" y="313"/>
                  </a:lnTo>
                  <a:lnTo>
                    <a:pt x="40" y="422"/>
                  </a:lnTo>
                  <a:lnTo>
                    <a:pt x="48" y="383"/>
                  </a:lnTo>
                  <a:lnTo>
                    <a:pt x="48" y="461"/>
                  </a:lnTo>
                  <a:lnTo>
                    <a:pt x="48" y="281"/>
                  </a:lnTo>
                  <a:lnTo>
                    <a:pt x="48" y="399"/>
                  </a:lnTo>
                  <a:lnTo>
                    <a:pt x="56" y="383"/>
                  </a:lnTo>
                  <a:lnTo>
                    <a:pt x="56" y="461"/>
                  </a:lnTo>
                  <a:lnTo>
                    <a:pt x="56" y="313"/>
                  </a:lnTo>
                  <a:lnTo>
                    <a:pt x="56" y="360"/>
                  </a:lnTo>
                  <a:lnTo>
                    <a:pt x="64" y="336"/>
                  </a:lnTo>
                  <a:lnTo>
                    <a:pt x="64" y="469"/>
                  </a:lnTo>
                  <a:lnTo>
                    <a:pt x="64" y="117"/>
                  </a:lnTo>
                  <a:lnTo>
                    <a:pt x="64" y="219"/>
                  </a:lnTo>
                  <a:lnTo>
                    <a:pt x="72" y="203"/>
                  </a:lnTo>
                  <a:lnTo>
                    <a:pt x="72" y="438"/>
                  </a:lnTo>
                  <a:lnTo>
                    <a:pt x="72" y="117"/>
                  </a:lnTo>
                  <a:lnTo>
                    <a:pt x="72" y="164"/>
                  </a:lnTo>
                  <a:lnTo>
                    <a:pt x="80" y="180"/>
                  </a:lnTo>
                  <a:lnTo>
                    <a:pt x="80" y="430"/>
                  </a:lnTo>
                  <a:lnTo>
                    <a:pt x="80" y="133"/>
                  </a:lnTo>
                  <a:lnTo>
                    <a:pt x="80" y="180"/>
                  </a:lnTo>
                  <a:lnTo>
                    <a:pt x="88" y="219"/>
                  </a:lnTo>
                  <a:lnTo>
                    <a:pt x="88" y="438"/>
                  </a:lnTo>
                  <a:lnTo>
                    <a:pt x="88" y="328"/>
                  </a:lnTo>
                  <a:lnTo>
                    <a:pt x="96" y="320"/>
                  </a:lnTo>
                  <a:lnTo>
                    <a:pt x="96" y="454"/>
                  </a:lnTo>
                  <a:lnTo>
                    <a:pt x="96" y="320"/>
                  </a:lnTo>
                  <a:lnTo>
                    <a:pt x="96" y="446"/>
                  </a:lnTo>
                  <a:lnTo>
                    <a:pt x="104" y="438"/>
                  </a:lnTo>
                  <a:lnTo>
                    <a:pt x="104" y="469"/>
                  </a:lnTo>
                  <a:lnTo>
                    <a:pt x="104" y="180"/>
                  </a:lnTo>
                  <a:lnTo>
                    <a:pt x="104" y="383"/>
                  </a:lnTo>
                  <a:lnTo>
                    <a:pt x="113" y="360"/>
                  </a:lnTo>
                  <a:lnTo>
                    <a:pt x="113" y="469"/>
                  </a:lnTo>
                  <a:lnTo>
                    <a:pt x="113" y="117"/>
                  </a:lnTo>
                  <a:lnTo>
                    <a:pt x="113" y="313"/>
                  </a:lnTo>
                  <a:lnTo>
                    <a:pt x="121" y="336"/>
                  </a:lnTo>
                  <a:lnTo>
                    <a:pt x="121" y="454"/>
                  </a:lnTo>
                  <a:lnTo>
                    <a:pt x="121" y="219"/>
                  </a:lnTo>
                  <a:lnTo>
                    <a:pt x="121" y="320"/>
                  </a:lnTo>
                  <a:lnTo>
                    <a:pt x="129" y="336"/>
                  </a:lnTo>
                  <a:lnTo>
                    <a:pt x="129" y="461"/>
                  </a:lnTo>
                  <a:lnTo>
                    <a:pt x="129" y="305"/>
                  </a:lnTo>
                  <a:lnTo>
                    <a:pt x="129" y="422"/>
                  </a:lnTo>
                  <a:lnTo>
                    <a:pt x="137" y="414"/>
                  </a:lnTo>
                  <a:lnTo>
                    <a:pt x="137" y="461"/>
                  </a:lnTo>
                  <a:lnTo>
                    <a:pt x="137" y="195"/>
                  </a:lnTo>
                  <a:lnTo>
                    <a:pt x="137" y="383"/>
                  </a:lnTo>
                  <a:lnTo>
                    <a:pt x="145" y="430"/>
                  </a:lnTo>
                  <a:lnTo>
                    <a:pt x="145" y="430"/>
                  </a:lnTo>
                  <a:lnTo>
                    <a:pt x="145" y="15"/>
                  </a:lnTo>
                  <a:lnTo>
                    <a:pt x="145" y="360"/>
                  </a:lnTo>
                  <a:lnTo>
                    <a:pt x="153" y="367"/>
                  </a:lnTo>
                  <a:lnTo>
                    <a:pt x="153" y="430"/>
                  </a:lnTo>
                  <a:lnTo>
                    <a:pt x="153" y="78"/>
                  </a:lnTo>
                  <a:lnTo>
                    <a:pt x="153" y="399"/>
                  </a:lnTo>
                  <a:lnTo>
                    <a:pt x="161" y="422"/>
                  </a:lnTo>
                  <a:lnTo>
                    <a:pt x="161" y="250"/>
                  </a:lnTo>
                  <a:lnTo>
                    <a:pt x="161" y="446"/>
                  </a:lnTo>
                  <a:lnTo>
                    <a:pt x="169" y="422"/>
                  </a:lnTo>
                  <a:lnTo>
                    <a:pt x="169" y="454"/>
                  </a:lnTo>
                  <a:lnTo>
                    <a:pt x="169" y="250"/>
                  </a:lnTo>
                  <a:lnTo>
                    <a:pt x="169" y="289"/>
                  </a:lnTo>
                  <a:lnTo>
                    <a:pt x="177" y="274"/>
                  </a:lnTo>
                  <a:lnTo>
                    <a:pt x="177" y="454"/>
                  </a:lnTo>
                  <a:lnTo>
                    <a:pt x="177" y="140"/>
                  </a:lnTo>
                  <a:lnTo>
                    <a:pt x="185" y="203"/>
                  </a:lnTo>
                  <a:lnTo>
                    <a:pt x="185" y="461"/>
                  </a:lnTo>
                  <a:lnTo>
                    <a:pt x="185" y="180"/>
                  </a:lnTo>
                  <a:lnTo>
                    <a:pt x="185" y="336"/>
                  </a:lnTo>
                  <a:lnTo>
                    <a:pt x="193" y="328"/>
                  </a:lnTo>
                  <a:lnTo>
                    <a:pt x="193" y="461"/>
                  </a:lnTo>
                  <a:lnTo>
                    <a:pt x="193" y="305"/>
                  </a:lnTo>
                  <a:lnTo>
                    <a:pt x="193" y="422"/>
                  </a:lnTo>
                  <a:lnTo>
                    <a:pt x="201" y="414"/>
                  </a:lnTo>
                  <a:lnTo>
                    <a:pt x="201" y="446"/>
                  </a:lnTo>
                  <a:lnTo>
                    <a:pt x="201" y="219"/>
                  </a:lnTo>
                  <a:lnTo>
                    <a:pt x="201" y="352"/>
                  </a:lnTo>
                  <a:lnTo>
                    <a:pt x="209" y="391"/>
                  </a:lnTo>
                  <a:lnTo>
                    <a:pt x="209" y="446"/>
                  </a:lnTo>
                  <a:lnTo>
                    <a:pt x="209" y="148"/>
                  </a:lnTo>
                  <a:lnTo>
                    <a:pt x="209" y="367"/>
                  </a:lnTo>
                  <a:lnTo>
                    <a:pt x="217" y="305"/>
                  </a:lnTo>
                  <a:lnTo>
                    <a:pt x="217" y="422"/>
                  </a:lnTo>
                  <a:lnTo>
                    <a:pt x="217" y="0"/>
                  </a:lnTo>
                  <a:lnTo>
                    <a:pt x="217" y="328"/>
                  </a:lnTo>
                  <a:lnTo>
                    <a:pt x="225" y="336"/>
                  </a:lnTo>
                  <a:lnTo>
                    <a:pt x="225" y="446"/>
                  </a:lnTo>
                  <a:lnTo>
                    <a:pt x="225" y="234"/>
                  </a:lnTo>
                  <a:lnTo>
                    <a:pt x="225" y="399"/>
                  </a:lnTo>
                  <a:lnTo>
                    <a:pt x="233" y="383"/>
                  </a:lnTo>
                  <a:lnTo>
                    <a:pt x="233" y="454"/>
                  </a:lnTo>
                  <a:lnTo>
                    <a:pt x="233" y="328"/>
                  </a:lnTo>
                  <a:lnTo>
                    <a:pt x="233" y="375"/>
                  </a:lnTo>
                  <a:lnTo>
                    <a:pt x="241" y="399"/>
                  </a:lnTo>
                  <a:lnTo>
                    <a:pt x="241" y="454"/>
                  </a:lnTo>
                  <a:lnTo>
                    <a:pt x="241" y="305"/>
                  </a:lnTo>
                  <a:lnTo>
                    <a:pt x="241" y="422"/>
                  </a:lnTo>
                  <a:lnTo>
                    <a:pt x="249" y="414"/>
                  </a:lnTo>
                  <a:lnTo>
                    <a:pt x="249" y="477"/>
                  </a:lnTo>
                  <a:lnTo>
                    <a:pt x="249" y="289"/>
                  </a:lnTo>
                  <a:lnTo>
                    <a:pt x="249" y="407"/>
                  </a:lnTo>
                  <a:lnTo>
                    <a:pt x="257" y="414"/>
                  </a:lnTo>
                  <a:lnTo>
                    <a:pt x="257" y="454"/>
                  </a:lnTo>
                  <a:lnTo>
                    <a:pt x="257" y="320"/>
                  </a:lnTo>
                  <a:lnTo>
                    <a:pt x="257" y="37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63"/>
            <p:cNvSpPr>
              <a:spLocks/>
            </p:cNvSpPr>
            <p:nvPr/>
          </p:nvSpPr>
          <p:spPr bwMode="auto">
            <a:xfrm>
              <a:off x="4545" y="3607"/>
              <a:ext cx="179" cy="154"/>
            </a:xfrm>
            <a:custGeom>
              <a:avLst/>
              <a:gdLst>
                <a:gd name="T0" fmla="*/ 8 w 256"/>
                <a:gd name="T1" fmla="*/ 243 h 266"/>
                <a:gd name="T2" fmla="*/ 16 w 256"/>
                <a:gd name="T3" fmla="*/ 133 h 266"/>
                <a:gd name="T4" fmla="*/ 16 w 256"/>
                <a:gd name="T5" fmla="*/ 156 h 266"/>
                <a:gd name="T6" fmla="*/ 24 w 256"/>
                <a:gd name="T7" fmla="*/ 47 h 266"/>
                <a:gd name="T8" fmla="*/ 32 w 256"/>
                <a:gd name="T9" fmla="*/ 227 h 266"/>
                <a:gd name="T10" fmla="*/ 40 w 256"/>
                <a:gd name="T11" fmla="*/ 180 h 266"/>
                <a:gd name="T12" fmla="*/ 40 w 256"/>
                <a:gd name="T13" fmla="*/ 172 h 266"/>
                <a:gd name="T14" fmla="*/ 48 w 256"/>
                <a:gd name="T15" fmla="*/ 102 h 266"/>
                <a:gd name="T16" fmla="*/ 56 w 256"/>
                <a:gd name="T17" fmla="*/ 258 h 266"/>
                <a:gd name="T18" fmla="*/ 64 w 256"/>
                <a:gd name="T19" fmla="*/ 188 h 266"/>
                <a:gd name="T20" fmla="*/ 64 w 256"/>
                <a:gd name="T21" fmla="*/ 203 h 266"/>
                <a:gd name="T22" fmla="*/ 72 w 256"/>
                <a:gd name="T23" fmla="*/ 141 h 266"/>
                <a:gd name="T24" fmla="*/ 80 w 256"/>
                <a:gd name="T25" fmla="*/ 235 h 266"/>
                <a:gd name="T26" fmla="*/ 88 w 256"/>
                <a:gd name="T27" fmla="*/ 78 h 266"/>
                <a:gd name="T28" fmla="*/ 88 w 256"/>
                <a:gd name="T29" fmla="*/ 172 h 266"/>
                <a:gd name="T30" fmla="*/ 96 w 256"/>
                <a:gd name="T31" fmla="*/ 47 h 266"/>
                <a:gd name="T32" fmla="*/ 104 w 256"/>
                <a:gd name="T33" fmla="*/ 243 h 266"/>
                <a:gd name="T34" fmla="*/ 112 w 256"/>
                <a:gd name="T35" fmla="*/ 133 h 266"/>
                <a:gd name="T36" fmla="*/ 112 w 256"/>
                <a:gd name="T37" fmla="*/ 203 h 266"/>
                <a:gd name="T38" fmla="*/ 120 w 256"/>
                <a:gd name="T39" fmla="*/ 109 h 266"/>
                <a:gd name="T40" fmla="*/ 128 w 256"/>
                <a:gd name="T41" fmla="*/ 235 h 266"/>
                <a:gd name="T42" fmla="*/ 136 w 256"/>
                <a:gd name="T43" fmla="*/ 180 h 266"/>
                <a:gd name="T44" fmla="*/ 136 w 256"/>
                <a:gd name="T45" fmla="*/ 180 h 266"/>
                <a:gd name="T46" fmla="*/ 144 w 256"/>
                <a:gd name="T47" fmla="*/ 70 h 266"/>
                <a:gd name="T48" fmla="*/ 152 w 256"/>
                <a:gd name="T49" fmla="*/ 227 h 266"/>
                <a:gd name="T50" fmla="*/ 160 w 256"/>
                <a:gd name="T51" fmla="*/ 141 h 266"/>
                <a:gd name="T52" fmla="*/ 160 w 256"/>
                <a:gd name="T53" fmla="*/ 164 h 266"/>
                <a:gd name="T54" fmla="*/ 168 w 256"/>
                <a:gd name="T55" fmla="*/ 133 h 266"/>
                <a:gd name="T56" fmla="*/ 176 w 256"/>
                <a:gd name="T57" fmla="*/ 235 h 266"/>
                <a:gd name="T58" fmla="*/ 184 w 256"/>
                <a:gd name="T59" fmla="*/ 188 h 266"/>
                <a:gd name="T60" fmla="*/ 184 w 256"/>
                <a:gd name="T61" fmla="*/ 219 h 266"/>
                <a:gd name="T62" fmla="*/ 192 w 256"/>
                <a:gd name="T63" fmla="*/ 125 h 266"/>
                <a:gd name="T64" fmla="*/ 200 w 256"/>
                <a:gd name="T65" fmla="*/ 250 h 266"/>
                <a:gd name="T66" fmla="*/ 208 w 256"/>
                <a:gd name="T67" fmla="*/ 180 h 266"/>
                <a:gd name="T68" fmla="*/ 208 w 256"/>
                <a:gd name="T69" fmla="*/ 235 h 266"/>
                <a:gd name="T70" fmla="*/ 216 w 256"/>
                <a:gd name="T71" fmla="*/ 117 h 266"/>
                <a:gd name="T72" fmla="*/ 224 w 256"/>
                <a:gd name="T73" fmla="*/ 258 h 266"/>
                <a:gd name="T74" fmla="*/ 232 w 256"/>
                <a:gd name="T75" fmla="*/ 141 h 266"/>
                <a:gd name="T76" fmla="*/ 232 w 256"/>
                <a:gd name="T77" fmla="*/ 156 h 266"/>
                <a:gd name="T78" fmla="*/ 240 w 256"/>
                <a:gd name="T79" fmla="*/ 55 h 266"/>
                <a:gd name="T80" fmla="*/ 248 w 256"/>
                <a:gd name="T81" fmla="*/ 258 h 266"/>
                <a:gd name="T82" fmla="*/ 256 w 256"/>
                <a:gd name="T83" fmla="*/ 20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266">
                  <a:moveTo>
                    <a:pt x="0" y="164"/>
                  </a:moveTo>
                  <a:lnTo>
                    <a:pt x="8" y="172"/>
                  </a:lnTo>
                  <a:lnTo>
                    <a:pt x="8" y="243"/>
                  </a:lnTo>
                  <a:lnTo>
                    <a:pt x="8" y="94"/>
                  </a:lnTo>
                  <a:lnTo>
                    <a:pt x="8" y="141"/>
                  </a:lnTo>
                  <a:lnTo>
                    <a:pt x="16" y="133"/>
                  </a:lnTo>
                  <a:lnTo>
                    <a:pt x="16" y="235"/>
                  </a:lnTo>
                  <a:lnTo>
                    <a:pt x="16" y="70"/>
                  </a:lnTo>
                  <a:lnTo>
                    <a:pt x="16" y="156"/>
                  </a:lnTo>
                  <a:lnTo>
                    <a:pt x="24" y="141"/>
                  </a:lnTo>
                  <a:lnTo>
                    <a:pt x="24" y="219"/>
                  </a:lnTo>
                  <a:lnTo>
                    <a:pt x="24" y="47"/>
                  </a:lnTo>
                  <a:lnTo>
                    <a:pt x="24" y="125"/>
                  </a:lnTo>
                  <a:lnTo>
                    <a:pt x="32" y="47"/>
                  </a:lnTo>
                  <a:lnTo>
                    <a:pt x="32" y="227"/>
                  </a:lnTo>
                  <a:lnTo>
                    <a:pt x="32" y="16"/>
                  </a:lnTo>
                  <a:lnTo>
                    <a:pt x="32" y="172"/>
                  </a:lnTo>
                  <a:lnTo>
                    <a:pt x="40" y="180"/>
                  </a:lnTo>
                  <a:lnTo>
                    <a:pt x="40" y="243"/>
                  </a:lnTo>
                  <a:lnTo>
                    <a:pt x="40" y="125"/>
                  </a:lnTo>
                  <a:lnTo>
                    <a:pt x="40" y="172"/>
                  </a:lnTo>
                  <a:lnTo>
                    <a:pt x="48" y="196"/>
                  </a:lnTo>
                  <a:lnTo>
                    <a:pt x="48" y="243"/>
                  </a:lnTo>
                  <a:lnTo>
                    <a:pt x="48" y="102"/>
                  </a:lnTo>
                  <a:lnTo>
                    <a:pt x="48" y="180"/>
                  </a:lnTo>
                  <a:lnTo>
                    <a:pt x="56" y="203"/>
                  </a:lnTo>
                  <a:lnTo>
                    <a:pt x="56" y="258"/>
                  </a:lnTo>
                  <a:lnTo>
                    <a:pt x="56" y="102"/>
                  </a:lnTo>
                  <a:lnTo>
                    <a:pt x="56" y="180"/>
                  </a:lnTo>
                  <a:lnTo>
                    <a:pt x="64" y="188"/>
                  </a:lnTo>
                  <a:lnTo>
                    <a:pt x="64" y="250"/>
                  </a:lnTo>
                  <a:lnTo>
                    <a:pt x="64" y="102"/>
                  </a:lnTo>
                  <a:lnTo>
                    <a:pt x="64" y="203"/>
                  </a:lnTo>
                  <a:lnTo>
                    <a:pt x="72" y="211"/>
                  </a:lnTo>
                  <a:lnTo>
                    <a:pt x="72" y="227"/>
                  </a:lnTo>
                  <a:lnTo>
                    <a:pt x="72" y="141"/>
                  </a:lnTo>
                  <a:lnTo>
                    <a:pt x="72" y="164"/>
                  </a:lnTo>
                  <a:lnTo>
                    <a:pt x="80" y="188"/>
                  </a:lnTo>
                  <a:lnTo>
                    <a:pt x="80" y="235"/>
                  </a:lnTo>
                  <a:lnTo>
                    <a:pt x="80" y="63"/>
                  </a:lnTo>
                  <a:lnTo>
                    <a:pt x="80" y="109"/>
                  </a:lnTo>
                  <a:lnTo>
                    <a:pt x="88" y="78"/>
                  </a:lnTo>
                  <a:lnTo>
                    <a:pt x="88" y="227"/>
                  </a:lnTo>
                  <a:lnTo>
                    <a:pt x="88" y="23"/>
                  </a:lnTo>
                  <a:lnTo>
                    <a:pt x="88" y="172"/>
                  </a:lnTo>
                  <a:lnTo>
                    <a:pt x="96" y="180"/>
                  </a:lnTo>
                  <a:lnTo>
                    <a:pt x="96" y="243"/>
                  </a:lnTo>
                  <a:lnTo>
                    <a:pt x="96" y="47"/>
                  </a:lnTo>
                  <a:lnTo>
                    <a:pt x="96" y="219"/>
                  </a:lnTo>
                  <a:lnTo>
                    <a:pt x="104" y="227"/>
                  </a:lnTo>
                  <a:lnTo>
                    <a:pt x="104" y="243"/>
                  </a:lnTo>
                  <a:lnTo>
                    <a:pt x="104" y="102"/>
                  </a:lnTo>
                  <a:lnTo>
                    <a:pt x="104" y="203"/>
                  </a:lnTo>
                  <a:lnTo>
                    <a:pt x="112" y="133"/>
                  </a:lnTo>
                  <a:lnTo>
                    <a:pt x="112" y="250"/>
                  </a:lnTo>
                  <a:lnTo>
                    <a:pt x="112" y="102"/>
                  </a:lnTo>
                  <a:lnTo>
                    <a:pt x="112" y="203"/>
                  </a:lnTo>
                  <a:lnTo>
                    <a:pt x="120" y="227"/>
                  </a:lnTo>
                  <a:lnTo>
                    <a:pt x="120" y="250"/>
                  </a:lnTo>
                  <a:lnTo>
                    <a:pt x="120" y="109"/>
                  </a:lnTo>
                  <a:lnTo>
                    <a:pt x="120" y="188"/>
                  </a:lnTo>
                  <a:lnTo>
                    <a:pt x="128" y="196"/>
                  </a:lnTo>
                  <a:lnTo>
                    <a:pt x="128" y="235"/>
                  </a:lnTo>
                  <a:lnTo>
                    <a:pt x="128" y="133"/>
                  </a:lnTo>
                  <a:lnTo>
                    <a:pt x="128" y="203"/>
                  </a:lnTo>
                  <a:lnTo>
                    <a:pt x="136" y="180"/>
                  </a:lnTo>
                  <a:lnTo>
                    <a:pt x="136" y="243"/>
                  </a:lnTo>
                  <a:lnTo>
                    <a:pt x="136" y="141"/>
                  </a:lnTo>
                  <a:lnTo>
                    <a:pt x="136" y="180"/>
                  </a:lnTo>
                  <a:lnTo>
                    <a:pt x="144" y="196"/>
                  </a:lnTo>
                  <a:lnTo>
                    <a:pt x="144" y="243"/>
                  </a:lnTo>
                  <a:lnTo>
                    <a:pt x="144" y="70"/>
                  </a:lnTo>
                  <a:lnTo>
                    <a:pt x="144" y="172"/>
                  </a:lnTo>
                  <a:lnTo>
                    <a:pt x="152" y="180"/>
                  </a:lnTo>
                  <a:lnTo>
                    <a:pt x="152" y="227"/>
                  </a:lnTo>
                  <a:lnTo>
                    <a:pt x="152" y="47"/>
                  </a:lnTo>
                  <a:lnTo>
                    <a:pt x="152" y="156"/>
                  </a:lnTo>
                  <a:lnTo>
                    <a:pt x="160" y="141"/>
                  </a:lnTo>
                  <a:lnTo>
                    <a:pt x="160" y="211"/>
                  </a:lnTo>
                  <a:lnTo>
                    <a:pt x="160" y="0"/>
                  </a:lnTo>
                  <a:lnTo>
                    <a:pt x="160" y="164"/>
                  </a:lnTo>
                  <a:lnTo>
                    <a:pt x="168" y="172"/>
                  </a:lnTo>
                  <a:lnTo>
                    <a:pt x="168" y="243"/>
                  </a:lnTo>
                  <a:lnTo>
                    <a:pt x="168" y="133"/>
                  </a:lnTo>
                  <a:lnTo>
                    <a:pt x="168" y="196"/>
                  </a:lnTo>
                  <a:lnTo>
                    <a:pt x="176" y="196"/>
                  </a:lnTo>
                  <a:lnTo>
                    <a:pt x="176" y="235"/>
                  </a:lnTo>
                  <a:lnTo>
                    <a:pt x="176" y="133"/>
                  </a:lnTo>
                  <a:lnTo>
                    <a:pt x="176" y="196"/>
                  </a:lnTo>
                  <a:lnTo>
                    <a:pt x="184" y="188"/>
                  </a:lnTo>
                  <a:lnTo>
                    <a:pt x="184" y="250"/>
                  </a:lnTo>
                  <a:lnTo>
                    <a:pt x="184" y="94"/>
                  </a:lnTo>
                  <a:lnTo>
                    <a:pt x="184" y="219"/>
                  </a:lnTo>
                  <a:lnTo>
                    <a:pt x="192" y="211"/>
                  </a:lnTo>
                  <a:lnTo>
                    <a:pt x="192" y="243"/>
                  </a:lnTo>
                  <a:lnTo>
                    <a:pt x="192" y="125"/>
                  </a:lnTo>
                  <a:lnTo>
                    <a:pt x="192" y="196"/>
                  </a:lnTo>
                  <a:lnTo>
                    <a:pt x="200" y="203"/>
                  </a:lnTo>
                  <a:lnTo>
                    <a:pt x="200" y="250"/>
                  </a:lnTo>
                  <a:lnTo>
                    <a:pt x="200" y="141"/>
                  </a:lnTo>
                  <a:lnTo>
                    <a:pt x="200" y="219"/>
                  </a:lnTo>
                  <a:lnTo>
                    <a:pt x="208" y="180"/>
                  </a:lnTo>
                  <a:lnTo>
                    <a:pt x="208" y="266"/>
                  </a:lnTo>
                  <a:lnTo>
                    <a:pt x="208" y="117"/>
                  </a:lnTo>
                  <a:lnTo>
                    <a:pt x="208" y="235"/>
                  </a:lnTo>
                  <a:lnTo>
                    <a:pt x="216" y="203"/>
                  </a:lnTo>
                  <a:lnTo>
                    <a:pt x="216" y="243"/>
                  </a:lnTo>
                  <a:lnTo>
                    <a:pt x="216" y="117"/>
                  </a:lnTo>
                  <a:lnTo>
                    <a:pt x="216" y="196"/>
                  </a:lnTo>
                  <a:lnTo>
                    <a:pt x="224" y="188"/>
                  </a:lnTo>
                  <a:lnTo>
                    <a:pt x="224" y="258"/>
                  </a:lnTo>
                  <a:lnTo>
                    <a:pt x="224" y="94"/>
                  </a:lnTo>
                  <a:lnTo>
                    <a:pt x="224" y="188"/>
                  </a:lnTo>
                  <a:lnTo>
                    <a:pt x="232" y="141"/>
                  </a:lnTo>
                  <a:lnTo>
                    <a:pt x="232" y="235"/>
                  </a:lnTo>
                  <a:lnTo>
                    <a:pt x="232" y="55"/>
                  </a:lnTo>
                  <a:lnTo>
                    <a:pt x="232" y="156"/>
                  </a:lnTo>
                  <a:lnTo>
                    <a:pt x="240" y="102"/>
                  </a:lnTo>
                  <a:lnTo>
                    <a:pt x="240" y="258"/>
                  </a:lnTo>
                  <a:lnTo>
                    <a:pt x="240" y="55"/>
                  </a:lnTo>
                  <a:lnTo>
                    <a:pt x="240" y="164"/>
                  </a:lnTo>
                  <a:lnTo>
                    <a:pt x="248" y="180"/>
                  </a:lnTo>
                  <a:lnTo>
                    <a:pt x="248" y="258"/>
                  </a:lnTo>
                  <a:lnTo>
                    <a:pt x="248" y="117"/>
                  </a:lnTo>
                  <a:lnTo>
                    <a:pt x="248" y="188"/>
                  </a:lnTo>
                  <a:lnTo>
                    <a:pt x="256" y="203"/>
                  </a:lnTo>
                  <a:lnTo>
                    <a:pt x="256" y="250"/>
                  </a:lnTo>
                  <a:lnTo>
                    <a:pt x="256" y="10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64"/>
            <p:cNvSpPr>
              <a:spLocks/>
            </p:cNvSpPr>
            <p:nvPr/>
          </p:nvSpPr>
          <p:spPr bwMode="auto">
            <a:xfrm>
              <a:off x="4724" y="3547"/>
              <a:ext cx="179" cy="210"/>
            </a:xfrm>
            <a:custGeom>
              <a:avLst/>
              <a:gdLst>
                <a:gd name="T0" fmla="*/ 9 w 257"/>
                <a:gd name="T1" fmla="*/ 282 h 360"/>
                <a:gd name="T2" fmla="*/ 9 w 257"/>
                <a:gd name="T3" fmla="*/ 274 h 360"/>
                <a:gd name="T4" fmla="*/ 17 w 257"/>
                <a:gd name="T5" fmla="*/ 211 h 360"/>
                <a:gd name="T6" fmla="*/ 25 w 257"/>
                <a:gd name="T7" fmla="*/ 345 h 360"/>
                <a:gd name="T8" fmla="*/ 33 w 257"/>
                <a:gd name="T9" fmla="*/ 266 h 360"/>
                <a:gd name="T10" fmla="*/ 33 w 257"/>
                <a:gd name="T11" fmla="*/ 274 h 360"/>
                <a:gd name="T12" fmla="*/ 41 w 257"/>
                <a:gd name="T13" fmla="*/ 180 h 360"/>
                <a:gd name="T14" fmla="*/ 49 w 257"/>
                <a:gd name="T15" fmla="*/ 360 h 360"/>
                <a:gd name="T16" fmla="*/ 57 w 257"/>
                <a:gd name="T17" fmla="*/ 258 h 360"/>
                <a:gd name="T18" fmla="*/ 57 w 257"/>
                <a:gd name="T19" fmla="*/ 251 h 360"/>
                <a:gd name="T20" fmla="*/ 65 w 257"/>
                <a:gd name="T21" fmla="*/ 172 h 360"/>
                <a:gd name="T22" fmla="*/ 73 w 257"/>
                <a:gd name="T23" fmla="*/ 352 h 360"/>
                <a:gd name="T24" fmla="*/ 81 w 257"/>
                <a:gd name="T25" fmla="*/ 290 h 360"/>
                <a:gd name="T26" fmla="*/ 81 w 257"/>
                <a:gd name="T27" fmla="*/ 305 h 360"/>
                <a:gd name="T28" fmla="*/ 89 w 257"/>
                <a:gd name="T29" fmla="*/ 172 h 360"/>
                <a:gd name="T30" fmla="*/ 97 w 257"/>
                <a:gd name="T31" fmla="*/ 360 h 360"/>
                <a:gd name="T32" fmla="*/ 105 w 257"/>
                <a:gd name="T33" fmla="*/ 274 h 360"/>
                <a:gd name="T34" fmla="*/ 105 w 257"/>
                <a:gd name="T35" fmla="*/ 290 h 360"/>
                <a:gd name="T36" fmla="*/ 113 w 257"/>
                <a:gd name="T37" fmla="*/ 157 h 360"/>
                <a:gd name="T38" fmla="*/ 121 w 257"/>
                <a:gd name="T39" fmla="*/ 94 h 360"/>
                <a:gd name="T40" fmla="*/ 129 w 257"/>
                <a:gd name="T41" fmla="*/ 345 h 360"/>
                <a:gd name="T42" fmla="*/ 137 w 257"/>
                <a:gd name="T43" fmla="*/ 282 h 360"/>
                <a:gd name="T44" fmla="*/ 137 w 257"/>
                <a:gd name="T45" fmla="*/ 258 h 360"/>
                <a:gd name="T46" fmla="*/ 145 w 257"/>
                <a:gd name="T47" fmla="*/ 157 h 360"/>
                <a:gd name="T48" fmla="*/ 153 w 257"/>
                <a:gd name="T49" fmla="*/ 352 h 360"/>
                <a:gd name="T50" fmla="*/ 161 w 257"/>
                <a:gd name="T51" fmla="*/ 290 h 360"/>
                <a:gd name="T52" fmla="*/ 161 w 257"/>
                <a:gd name="T53" fmla="*/ 282 h 360"/>
                <a:gd name="T54" fmla="*/ 169 w 257"/>
                <a:gd name="T55" fmla="*/ 102 h 360"/>
                <a:gd name="T56" fmla="*/ 177 w 257"/>
                <a:gd name="T57" fmla="*/ 313 h 360"/>
                <a:gd name="T58" fmla="*/ 185 w 257"/>
                <a:gd name="T59" fmla="*/ 298 h 360"/>
                <a:gd name="T60" fmla="*/ 185 w 257"/>
                <a:gd name="T61" fmla="*/ 290 h 360"/>
                <a:gd name="T62" fmla="*/ 193 w 257"/>
                <a:gd name="T63" fmla="*/ 204 h 360"/>
                <a:gd name="T64" fmla="*/ 201 w 257"/>
                <a:gd name="T65" fmla="*/ 345 h 360"/>
                <a:gd name="T66" fmla="*/ 209 w 257"/>
                <a:gd name="T67" fmla="*/ 360 h 360"/>
                <a:gd name="T68" fmla="*/ 217 w 257"/>
                <a:gd name="T69" fmla="*/ 180 h 360"/>
                <a:gd name="T70" fmla="*/ 217 w 257"/>
                <a:gd name="T71" fmla="*/ 188 h 360"/>
                <a:gd name="T72" fmla="*/ 225 w 257"/>
                <a:gd name="T73" fmla="*/ 196 h 360"/>
                <a:gd name="T74" fmla="*/ 233 w 257"/>
                <a:gd name="T75" fmla="*/ 345 h 360"/>
                <a:gd name="T76" fmla="*/ 241 w 257"/>
                <a:gd name="T77" fmla="*/ 266 h 360"/>
                <a:gd name="T78" fmla="*/ 241 w 257"/>
                <a:gd name="T79" fmla="*/ 219 h 360"/>
                <a:gd name="T80" fmla="*/ 249 w 257"/>
                <a:gd name="T81" fmla="*/ 86 h 360"/>
                <a:gd name="T82" fmla="*/ 257 w 257"/>
                <a:gd name="T83" fmla="*/ 32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60">
                  <a:moveTo>
                    <a:pt x="0" y="211"/>
                  </a:moveTo>
                  <a:lnTo>
                    <a:pt x="0" y="305"/>
                  </a:lnTo>
                  <a:lnTo>
                    <a:pt x="9" y="282"/>
                  </a:lnTo>
                  <a:lnTo>
                    <a:pt x="9" y="345"/>
                  </a:lnTo>
                  <a:lnTo>
                    <a:pt x="9" y="211"/>
                  </a:lnTo>
                  <a:lnTo>
                    <a:pt x="9" y="274"/>
                  </a:lnTo>
                  <a:lnTo>
                    <a:pt x="17" y="290"/>
                  </a:lnTo>
                  <a:lnTo>
                    <a:pt x="17" y="352"/>
                  </a:lnTo>
                  <a:lnTo>
                    <a:pt x="17" y="211"/>
                  </a:lnTo>
                  <a:lnTo>
                    <a:pt x="17" y="251"/>
                  </a:lnTo>
                  <a:lnTo>
                    <a:pt x="25" y="251"/>
                  </a:lnTo>
                  <a:lnTo>
                    <a:pt x="25" y="345"/>
                  </a:lnTo>
                  <a:lnTo>
                    <a:pt x="25" y="219"/>
                  </a:lnTo>
                  <a:lnTo>
                    <a:pt x="25" y="258"/>
                  </a:lnTo>
                  <a:lnTo>
                    <a:pt x="33" y="266"/>
                  </a:lnTo>
                  <a:lnTo>
                    <a:pt x="33" y="345"/>
                  </a:lnTo>
                  <a:lnTo>
                    <a:pt x="33" y="235"/>
                  </a:lnTo>
                  <a:lnTo>
                    <a:pt x="33" y="274"/>
                  </a:lnTo>
                  <a:lnTo>
                    <a:pt x="41" y="274"/>
                  </a:lnTo>
                  <a:lnTo>
                    <a:pt x="41" y="337"/>
                  </a:lnTo>
                  <a:lnTo>
                    <a:pt x="41" y="180"/>
                  </a:lnTo>
                  <a:lnTo>
                    <a:pt x="41" y="211"/>
                  </a:lnTo>
                  <a:lnTo>
                    <a:pt x="49" y="188"/>
                  </a:lnTo>
                  <a:lnTo>
                    <a:pt x="49" y="360"/>
                  </a:lnTo>
                  <a:lnTo>
                    <a:pt x="49" y="180"/>
                  </a:lnTo>
                  <a:lnTo>
                    <a:pt x="49" y="235"/>
                  </a:lnTo>
                  <a:lnTo>
                    <a:pt x="57" y="258"/>
                  </a:lnTo>
                  <a:lnTo>
                    <a:pt x="57" y="329"/>
                  </a:lnTo>
                  <a:lnTo>
                    <a:pt x="57" y="196"/>
                  </a:lnTo>
                  <a:lnTo>
                    <a:pt x="57" y="251"/>
                  </a:lnTo>
                  <a:lnTo>
                    <a:pt x="65" y="235"/>
                  </a:lnTo>
                  <a:lnTo>
                    <a:pt x="65" y="337"/>
                  </a:lnTo>
                  <a:lnTo>
                    <a:pt x="65" y="172"/>
                  </a:lnTo>
                  <a:lnTo>
                    <a:pt x="65" y="219"/>
                  </a:lnTo>
                  <a:lnTo>
                    <a:pt x="73" y="235"/>
                  </a:lnTo>
                  <a:lnTo>
                    <a:pt x="73" y="352"/>
                  </a:lnTo>
                  <a:lnTo>
                    <a:pt x="73" y="188"/>
                  </a:lnTo>
                  <a:lnTo>
                    <a:pt x="73" y="298"/>
                  </a:lnTo>
                  <a:lnTo>
                    <a:pt x="81" y="290"/>
                  </a:lnTo>
                  <a:lnTo>
                    <a:pt x="81" y="352"/>
                  </a:lnTo>
                  <a:lnTo>
                    <a:pt x="81" y="227"/>
                  </a:lnTo>
                  <a:lnTo>
                    <a:pt x="81" y="305"/>
                  </a:lnTo>
                  <a:lnTo>
                    <a:pt x="89" y="305"/>
                  </a:lnTo>
                  <a:lnTo>
                    <a:pt x="89" y="337"/>
                  </a:lnTo>
                  <a:lnTo>
                    <a:pt x="89" y="172"/>
                  </a:lnTo>
                  <a:lnTo>
                    <a:pt x="89" y="298"/>
                  </a:lnTo>
                  <a:lnTo>
                    <a:pt x="97" y="290"/>
                  </a:lnTo>
                  <a:lnTo>
                    <a:pt x="97" y="360"/>
                  </a:lnTo>
                  <a:lnTo>
                    <a:pt x="97" y="227"/>
                  </a:lnTo>
                  <a:lnTo>
                    <a:pt x="97" y="290"/>
                  </a:lnTo>
                  <a:lnTo>
                    <a:pt x="105" y="274"/>
                  </a:lnTo>
                  <a:lnTo>
                    <a:pt x="105" y="337"/>
                  </a:lnTo>
                  <a:lnTo>
                    <a:pt x="105" y="211"/>
                  </a:lnTo>
                  <a:lnTo>
                    <a:pt x="105" y="290"/>
                  </a:lnTo>
                  <a:lnTo>
                    <a:pt x="113" y="305"/>
                  </a:lnTo>
                  <a:lnTo>
                    <a:pt x="113" y="321"/>
                  </a:lnTo>
                  <a:lnTo>
                    <a:pt x="113" y="157"/>
                  </a:lnTo>
                  <a:lnTo>
                    <a:pt x="113" y="251"/>
                  </a:lnTo>
                  <a:lnTo>
                    <a:pt x="121" y="235"/>
                  </a:lnTo>
                  <a:lnTo>
                    <a:pt x="121" y="94"/>
                  </a:lnTo>
                  <a:lnTo>
                    <a:pt x="121" y="321"/>
                  </a:lnTo>
                  <a:lnTo>
                    <a:pt x="129" y="305"/>
                  </a:lnTo>
                  <a:lnTo>
                    <a:pt x="129" y="345"/>
                  </a:lnTo>
                  <a:lnTo>
                    <a:pt x="129" y="188"/>
                  </a:lnTo>
                  <a:lnTo>
                    <a:pt x="129" y="282"/>
                  </a:lnTo>
                  <a:lnTo>
                    <a:pt x="137" y="282"/>
                  </a:lnTo>
                  <a:lnTo>
                    <a:pt x="137" y="345"/>
                  </a:lnTo>
                  <a:lnTo>
                    <a:pt x="137" y="211"/>
                  </a:lnTo>
                  <a:lnTo>
                    <a:pt x="137" y="258"/>
                  </a:lnTo>
                  <a:lnTo>
                    <a:pt x="145" y="219"/>
                  </a:lnTo>
                  <a:lnTo>
                    <a:pt x="145" y="360"/>
                  </a:lnTo>
                  <a:lnTo>
                    <a:pt x="145" y="157"/>
                  </a:lnTo>
                  <a:lnTo>
                    <a:pt x="145" y="235"/>
                  </a:lnTo>
                  <a:lnTo>
                    <a:pt x="153" y="243"/>
                  </a:lnTo>
                  <a:lnTo>
                    <a:pt x="153" y="352"/>
                  </a:lnTo>
                  <a:lnTo>
                    <a:pt x="153" y="180"/>
                  </a:lnTo>
                  <a:lnTo>
                    <a:pt x="153" y="313"/>
                  </a:lnTo>
                  <a:lnTo>
                    <a:pt x="161" y="290"/>
                  </a:lnTo>
                  <a:lnTo>
                    <a:pt x="161" y="337"/>
                  </a:lnTo>
                  <a:lnTo>
                    <a:pt x="161" y="196"/>
                  </a:lnTo>
                  <a:lnTo>
                    <a:pt x="161" y="282"/>
                  </a:lnTo>
                  <a:lnTo>
                    <a:pt x="169" y="321"/>
                  </a:lnTo>
                  <a:lnTo>
                    <a:pt x="169" y="321"/>
                  </a:lnTo>
                  <a:lnTo>
                    <a:pt x="169" y="102"/>
                  </a:lnTo>
                  <a:lnTo>
                    <a:pt x="169" y="243"/>
                  </a:lnTo>
                  <a:lnTo>
                    <a:pt x="177" y="251"/>
                  </a:lnTo>
                  <a:lnTo>
                    <a:pt x="177" y="313"/>
                  </a:lnTo>
                  <a:lnTo>
                    <a:pt x="177" y="0"/>
                  </a:lnTo>
                  <a:lnTo>
                    <a:pt x="177" y="282"/>
                  </a:lnTo>
                  <a:lnTo>
                    <a:pt x="185" y="298"/>
                  </a:lnTo>
                  <a:lnTo>
                    <a:pt x="185" y="337"/>
                  </a:lnTo>
                  <a:lnTo>
                    <a:pt x="185" y="102"/>
                  </a:lnTo>
                  <a:lnTo>
                    <a:pt x="185" y="290"/>
                  </a:lnTo>
                  <a:lnTo>
                    <a:pt x="193" y="282"/>
                  </a:lnTo>
                  <a:lnTo>
                    <a:pt x="193" y="337"/>
                  </a:lnTo>
                  <a:lnTo>
                    <a:pt x="193" y="204"/>
                  </a:lnTo>
                  <a:lnTo>
                    <a:pt x="193" y="251"/>
                  </a:lnTo>
                  <a:lnTo>
                    <a:pt x="201" y="243"/>
                  </a:lnTo>
                  <a:lnTo>
                    <a:pt x="201" y="345"/>
                  </a:lnTo>
                  <a:lnTo>
                    <a:pt x="201" y="157"/>
                  </a:lnTo>
                  <a:lnTo>
                    <a:pt x="209" y="196"/>
                  </a:lnTo>
                  <a:lnTo>
                    <a:pt x="209" y="360"/>
                  </a:lnTo>
                  <a:lnTo>
                    <a:pt x="209" y="149"/>
                  </a:lnTo>
                  <a:lnTo>
                    <a:pt x="209" y="172"/>
                  </a:lnTo>
                  <a:lnTo>
                    <a:pt x="217" y="180"/>
                  </a:lnTo>
                  <a:lnTo>
                    <a:pt x="217" y="352"/>
                  </a:lnTo>
                  <a:lnTo>
                    <a:pt x="217" y="157"/>
                  </a:lnTo>
                  <a:lnTo>
                    <a:pt x="217" y="188"/>
                  </a:lnTo>
                  <a:lnTo>
                    <a:pt x="225" y="211"/>
                  </a:lnTo>
                  <a:lnTo>
                    <a:pt x="225" y="337"/>
                  </a:lnTo>
                  <a:lnTo>
                    <a:pt x="225" y="196"/>
                  </a:lnTo>
                  <a:lnTo>
                    <a:pt x="225" y="321"/>
                  </a:lnTo>
                  <a:lnTo>
                    <a:pt x="233" y="321"/>
                  </a:lnTo>
                  <a:lnTo>
                    <a:pt x="233" y="345"/>
                  </a:lnTo>
                  <a:lnTo>
                    <a:pt x="233" y="165"/>
                  </a:lnTo>
                  <a:lnTo>
                    <a:pt x="233" y="274"/>
                  </a:lnTo>
                  <a:lnTo>
                    <a:pt x="241" y="266"/>
                  </a:lnTo>
                  <a:lnTo>
                    <a:pt x="241" y="345"/>
                  </a:lnTo>
                  <a:lnTo>
                    <a:pt x="241" y="31"/>
                  </a:lnTo>
                  <a:lnTo>
                    <a:pt x="241" y="219"/>
                  </a:lnTo>
                  <a:lnTo>
                    <a:pt x="249" y="227"/>
                  </a:lnTo>
                  <a:lnTo>
                    <a:pt x="249" y="298"/>
                  </a:lnTo>
                  <a:lnTo>
                    <a:pt x="249" y="86"/>
                  </a:lnTo>
                  <a:lnTo>
                    <a:pt x="249" y="188"/>
                  </a:lnTo>
                  <a:lnTo>
                    <a:pt x="257" y="227"/>
                  </a:lnTo>
                  <a:lnTo>
                    <a:pt x="257" y="321"/>
                  </a:lnTo>
                  <a:lnTo>
                    <a:pt x="257" y="86"/>
                  </a:lnTo>
                  <a:lnTo>
                    <a:pt x="257" y="26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65"/>
            <p:cNvSpPr>
              <a:spLocks/>
            </p:cNvSpPr>
            <p:nvPr/>
          </p:nvSpPr>
          <p:spPr bwMode="auto">
            <a:xfrm>
              <a:off x="4903" y="3461"/>
              <a:ext cx="191" cy="310"/>
            </a:xfrm>
            <a:custGeom>
              <a:avLst/>
              <a:gdLst>
                <a:gd name="T0" fmla="*/ 8 w 273"/>
                <a:gd name="T1" fmla="*/ 501 h 533"/>
                <a:gd name="T2" fmla="*/ 16 w 273"/>
                <a:gd name="T3" fmla="*/ 454 h 533"/>
                <a:gd name="T4" fmla="*/ 16 w 273"/>
                <a:gd name="T5" fmla="*/ 431 h 533"/>
                <a:gd name="T6" fmla="*/ 24 w 273"/>
                <a:gd name="T7" fmla="*/ 196 h 533"/>
                <a:gd name="T8" fmla="*/ 32 w 273"/>
                <a:gd name="T9" fmla="*/ 501 h 533"/>
                <a:gd name="T10" fmla="*/ 40 w 273"/>
                <a:gd name="T11" fmla="*/ 423 h 533"/>
                <a:gd name="T12" fmla="*/ 48 w 273"/>
                <a:gd name="T13" fmla="*/ 314 h 533"/>
                <a:gd name="T14" fmla="*/ 48 w 273"/>
                <a:gd name="T15" fmla="*/ 165 h 533"/>
                <a:gd name="T16" fmla="*/ 56 w 273"/>
                <a:gd name="T17" fmla="*/ 0 h 533"/>
                <a:gd name="T18" fmla="*/ 64 w 273"/>
                <a:gd name="T19" fmla="*/ 486 h 533"/>
                <a:gd name="T20" fmla="*/ 72 w 273"/>
                <a:gd name="T21" fmla="*/ 478 h 533"/>
                <a:gd name="T22" fmla="*/ 80 w 273"/>
                <a:gd name="T23" fmla="*/ 454 h 533"/>
                <a:gd name="T24" fmla="*/ 80 w 273"/>
                <a:gd name="T25" fmla="*/ 431 h 533"/>
                <a:gd name="T26" fmla="*/ 88 w 273"/>
                <a:gd name="T27" fmla="*/ 353 h 533"/>
                <a:gd name="T28" fmla="*/ 96 w 273"/>
                <a:gd name="T29" fmla="*/ 501 h 533"/>
                <a:gd name="T30" fmla="*/ 104 w 273"/>
                <a:gd name="T31" fmla="*/ 423 h 533"/>
                <a:gd name="T32" fmla="*/ 112 w 273"/>
                <a:gd name="T33" fmla="*/ 486 h 533"/>
                <a:gd name="T34" fmla="*/ 112 w 273"/>
                <a:gd name="T35" fmla="*/ 415 h 533"/>
                <a:gd name="T36" fmla="*/ 120 w 273"/>
                <a:gd name="T37" fmla="*/ 196 h 533"/>
                <a:gd name="T38" fmla="*/ 128 w 273"/>
                <a:gd name="T39" fmla="*/ 509 h 533"/>
                <a:gd name="T40" fmla="*/ 136 w 273"/>
                <a:gd name="T41" fmla="*/ 454 h 533"/>
                <a:gd name="T42" fmla="*/ 136 w 273"/>
                <a:gd name="T43" fmla="*/ 439 h 533"/>
                <a:gd name="T44" fmla="*/ 144 w 273"/>
                <a:gd name="T45" fmla="*/ 298 h 533"/>
                <a:gd name="T46" fmla="*/ 152 w 273"/>
                <a:gd name="T47" fmla="*/ 360 h 533"/>
                <a:gd name="T48" fmla="*/ 161 w 273"/>
                <a:gd name="T49" fmla="*/ 517 h 533"/>
                <a:gd name="T50" fmla="*/ 169 w 273"/>
                <a:gd name="T51" fmla="*/ 345 h 533"/>
                <a:gd name="T52" fmla="*/ 169 w 273"/>
                <a:gd name="T53" fmla="*/ 376 h 533"/>
                <a:gd name="T54" fmla="*/ 177 w 273"/>
                <a:gd name="T55" fmla="*/ 376 h 533"/>
                <a:gd name="T56" fmla="*/ 185 w 273"/>
                <a:gd name="T57" fmla="*/ 517 h 533"/>
                <a:gd name="T58" fmla="*/ 193 w 273"/>
                <a:gd name="T59" fmla="*/ 415 h 533"/>
                <a:gd name="T60" fmla="*/ 193 w 273"/>
                <a:gd name="T61" fmla="*/ 462 h 533"/>
                <a:gd name="T62" fmla="*/ 201 w 273"/>
                <a:gd name="T63" fmla="*/ 282 h 533"/>
                <a:gd name="T64" fmla="*/ 209 w 273"/>
                <a:gd name="T65" fmla="*/ 501 h 533"/>
                <a:gd name="T66" fmla="*/ 217 w 273"/>
                <a:gd name="T67" fmla="*/ 486 h 533"/>
                <a:gd name="T68" fmla="*/ 225 w 273"/>
                <a:gd name="T69" fmla="*/ 533 h 533"/>
                <a:gd name="T70" fmla="*/ 233 w 273"/>
                <a:gd name="T71" fmla="*/ 431 h 533"/>
                <a:gd name="T72" fmla="*/ 233 w 273"/>
                <a:gd name="T73" fmla="*/ 454 h 533"/>
                <a:gd name="T74" fmla="*/ 241 w 273"/>
                <a:gd name="T75" fmla="*/ 353 h 533"/>
                <a:gd name="T76" fmla="*/ 249 w 273"/>
                <a:gd name="T77" fmla="*/ 517 h 533"/>
                <a:gd name="T78" fmla="*/ 257 w 273"/>
                <a:gd name="T79" fmla="*/ 431 h 533"/>
                <a:gd name="T80" fmla="*/ 257 w 273"/>
                <a:gd name="T81" fmla="*/ 431 h 533"/>
                <a:gd name="T82" fmla="*/ 265 w 273"/>
                <a:gd name="T83" fmla="*/ 345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3" h="533">
                  <a:moveTo>
                    <a:pt x="0" y="415"/>
                  </a:moveTo>
                  <a:lnTo>
                    <a:pt x="8" y="431"/>
                  </a:lnTo>
                  <a:lnTo>
                    <a:pt x="8" y="501"/>
                  </a:lnTo>
                  <a:lnTo>
                    <a:pt x="8" y="376"/>
                  </a:lnTo>
                  <a:lnTo>
                    <a:pt x="8" y="439"/>
                  </a:lnTo>
                  <a:lnTo>
                    <a:pt x="16" y="454"/>
                  </a:lnTo>
                  <a:lnTo>
                    <a:pt x="16" y="494"/>
                  </a:lnTo>
                  <a:lnTo>
                    <a:pt x="16" y="259"/>
                  </a:lnTo>
                  <a:lnTo>
                    <a:pt x="16" y="431"/>
                  </a:lnTo>
                  <a:lnTo>
                    <a:pt x="24" y="407"/>
                  </a:lnTo>
                  <a:lnTo>
                    <a:pt x="24" y="470"/>
                  </a:lnTo>
                  <a:lnTo>
                    <a:pt x="24" y="196"/>
                  </a:lnTo>
                  <a:lnTo>
                    <a:pt x="24" y="462"/>
                  </a:lnTo>
                  <a:lnTo>
                    <a:pt x="32" y="454"/>
                  </a:lnTo>
                  <a:lnTo>
                    <a:pt x="32" y="501"/>
                  </a:lnTo>
                  <a:lnTo>
                    <a:pt x="32" y="235"/>
                  </a:lnTo>
                  <a:lnTo>
                    <a:pt x="32" y="431"/>
                  </a:lnTo>
                  <a:lnTo>
                    <a:pt x="40" y="423"/>
                  </a:lnTo>
                  <a:lnTo>
                    <a:pt x="40" y="494"/>
                  </a:lnTo>
                  <a:lnTo>
                    <a:pt x="40" y="282"/>
                  </a:lnTo>
                  <a:lnTo>
                    <a:pt x="48" y="314"/>
                  </a:lnTo>
                  <a:lnTo>
                    <a:pt x="48" y="501"/>
                  </a:lnTo>
                  <a:lnTo>
                    <a:pt x="48" y="126"/>
                  </a:lnTo>
                  <a:lnTo>
                    <a:pt x="48" y="165"/>
                  </a:lnTo>
                  <a:lnTo>
                    <a:pt x="56" y="196"/>
                  </a:lnTo>
                  <a:lnTo>
                    <a:pt x="56" y="478"/>
                  </a:lnTo>
                  <a:lnTo>
                    <a:pt x="56" y="0"/>
                  </a:lnTo>
                  <a:lnTo>
                    <a:pt x="56" y="118"/>
                  </a:lnTo>
                  <a:lnTo>
                    <a:pt x="64" y="87"/>
                  </a:lnTo>
                  <a:lnTo>
                    <a:pt x="64" y="486"/>
                  </a:lnTo>
                  <a:lnTo>
                    <a:pt x="64" y="400"/>
                  </a:lnTo>
                  <a:lnTo>
                    <a:pt x="72" y="423"/>
                  </a:lnTo>
                  <a:lnTo>
                    <a:pt x="72" y="478"/>
                  </a:lnTo>
                  <a:lnTo>
                    <a:pt x="72" y="290"/>
                  </a:lnTo>
                  <a:lnTo>
                    <a:pt x="72" y="462"/>
                  </a:lnTo>
                  <a:lnTo>
                    <a:pt x="80" y="454"/>
                  </a:lnTo>
                  <a:lnTo>
                    <a:pt x="80" y="501"/>
                  </a:lnTo>
                  <a:lnTo>
                    <a:pt x="80" y="376"/>
                  </a:lnTo>
                  <a:lnTo>
                    <a:pt x="80" y="431"/>
                  </a:lnTo>
                  <a:lnTo>
                    <a:pt x="88" y="462"/>
                  </a:lnTo>
                  <a:lnTo>
                    <a:pt x="88" y="517"/>
                  </a:lnTo>
                  <a:lnTo>
                    <a:pt x="88" y="353"/>
                  </a:lnTo>
                  <a:lnTo>
                    <a:pt x="88" y="454"/>
                  </a:lnTo>
                  <a:lnTo>
                    <a:pt x="96" y="470"/>
                  </a:lnTo>
                  <a:lnTo>
                    <a:pt x="96" y="501"/>
                  </a:lnTo>
                  <a:lnTo>
                    <a:pt x="96" y="306"/>
                  </a:lnTo>
                  <a:lnTo>
                    <a:pt x="96" y="470"/>
                  </a:lnTo>
                  <a:lnTo>
                    <a:pt x="104" y="423"/>
                  </a:lnTo>
                  <a:lnTo>
                    <a:pt x="104" y="298"/>
                  </a:lnTo>
                  <a:lnTo>
                    <a:pt x="104" y="501"/>
                  </a:lnTo>
                  <a:lnTo>
                    <a:pt x="112" y="486"/>
                  </a:lnTo>
                  <a:lnTo>
                    <a:pt x="112" y="501"/>
                  </a:lnTo>
                  <a:lnTo>
                    <a:pt x="112" y="337"/>
                  </a:lnTo>
                  <a:lnTo>
                    <a:pt x="112" y="415"/>
                  </a:lnTo>
                  <a:lnTo>
                    <a:pt x="120" y="439"/>
                  </a:lnTo>
                  <a:lnTo>
                    <a:pt x="120" y="501"/>
                  </a:lnTo>
                  <a:lnTo>
                    <a:pt x="120" y="196"/>
                  </a:lnTo>
                  <a:lnTo>
                    <a:pt x="120" y="431"/>
                  </a:lnTo>
                  <a:lnTo>
                    <a:pt x="128" y="392"/>
                  </a:lnTo>
                  <a:lnTo>
                    <a:pt x="128" y="509"/>
                  </a:lnTo>
                  <a:lnTo>
                    <a:pt x="128" y="165"/>
                  </a:lnTo>
                  <a:lnTo>
                    <a:pt x="128" y="415"/>
                  </a:lnTo>
                  <a:lnTo>
                    <a:pt x="136" y="454"/>
                  </a:lnTo>
                  <a:lnTo>
                    <a:pt x="136" y="486"/>
                  </a:lnTo>
                  <a:lnTo>
                    <a:pt x="136" y="227"/>
                  </a:lnTo>
                  <a:lnTo>
                    <a:pt x="136" y="439"/>
                  </a:lnTo>
                  <a:lnTo>
                    <a:pt x="144" y="439"/>
                  </a:lnTo>
                  <a:lnTo>
                    <a:pt x="144" y="533"/>
                  </a:lnTo>
                  <a:lnTo>
                    <a:pt x="144" y="298"/>
                  </a:lnTo>
                  <a:lnTo>
                    <a:pt x="144" y="454"/>
                  </a:lnTo>
                  <a:lnTo>
                    <a:pt x="152" y="501"/>
                  </a:lnTo>
                  <a:lnTo>
                    <a:pt x="152" y="360"/>
                  </a:lnTo>
                  <a:lnTo>
                    <a:pt x="152" y="439"/>
                  </a:lnTo>
                  <a:lnTo>
                    <a:pt x="161" y="454"/>
                  </a:lnTo>
                  <a:lnTo>
                    <a:pt x="161" y="517"/>
                  </a:lnTo>
                  <a:lnTo>
                    <a:pt x="161" y="227"/>
                  </a:lnTo>
                  <a:lnTo>
                    <a:pt x="161" y="337"/>
                  </a:lnTo>
                  <a:lnTo>
                    <a:pt x="169" y="345"/>
                  </a:lnTo>
                  <a:lnTo>
                    <a:pt x="169" y="501"/>
                  </a:lnTo>
                  <a:lnTo>
                    <a:pt x="169" y="314"/>
                  </a:lnTo>
                  <a:lnTo>
                    <a:pt x="169" y="376"/>
                  </a:lnTo>
                  <a:lnTo>
                    <a:pt x="177" y="392"/>
                  </a:lnTo>
                  <a:lnTo>
                    <a:pt x="177" y="501"/>
                  </a:lnTo>
                  <a:lnTo>
                    <a:pt x="177" y="376"/>
                  </a:lnTo>
                  <a:lnTo>
                    <a:pt x="177" y="423"/>
                  </a:lnTo>
                  <a:lnTo>
                    <a:pt x="185" y="462"/>
                  </a:lnTo>
                  <a:lnTo>
                    <a:pt x="185" y="517"/>
                  </a:lnTo>
                  <a:lnTo>
                    <a:pt x="185" y="329"/>
                  </a:lnTo>
                  <a:lnTo>
                    <a:pt x="185" y="439"/>
                  </a:lnTo>
                  <a:lnTo>
                    <a:pt x="193" y="415"/>
                  </a:lnTo>
                  <a:lnTo>
                    <a:pt x="193" y="501"/>
                  </a:lnTo>
                  <a:lnTo>
                    <a:pt x="193" y="259"/>
                  </a:lnTo>
                  <a:lnTo>
                    <a:pt x="193" y="462"/>
                  </a:lnTo>
                  <a:lnTo>
                    <a:pt x="201" y="470"/>
                  </a:lnTo>
                  <a:lnTo>
                    <a:pt x="201" y="509"/>
                  </a:lnTo>
                  <a:lnTo>
                    <a:pt x="201" y="282"/>
                  </a:lnTo>
                  <a:lnTo>
                    <a:pt x="201" y="454"/>
                  </a:lnTo>
                  <a:lnTo>
                    <a:pt x="209" y="439"/>
                  </a:lnTo>
                  <a:lnTo>
                    <a:pt x="209" y="501"/>
                  </a:lnTo>
                  <a:lnTo>
                    <a:pt x="209" y="368"/>
                  </a:lnTo>
                  <a:lnTo>
                    <a:pt x="217" y="392"/>
                  </a:lnTo>
                  <a:lnTo>
                    <a:pt x="217" y="486"/>
                  </a:lnTo>
                  <a:lnTo>
                    <a:pt x="217" y="447"/>
                  </a:lnTo>
                  <a:lnTo>
                    <a:pt x="225" y="454"/>
                  </a:lnTo>
                  <a:lnTo>
                    <a:pt x="225" y="533"/>
                  </a:lnTo>
                  <a:lnTo>
                    <a:pt x="225" y="368"/>
                  </a:lnTo>
                  <a:lnTo>
                    <a:pt x="225" y="454"/>
                  </a:lnTo>
                  <a:lnTo>
                    <a:pt x="233" y="431"/>
                  </a:lnTo>
                  <a:lnTo>
                    <a:pt x="233" y="486"/>
                  </a:lnTo>
                  <a:lnTo>
                    <a:pt x="233" y="345"/>
                  </a:lnTo>
                  <a:lnTo>
                    <a:pt x="233" y="454"/>
                  </a:lnTo>
                  <a:lnTo>
                    <a:pt x="241" y="431"/>
                  </a:lnTo>
                  <a:lnTo>
                    <a:pt x="241" y="509"/>
                  </a:lnTo>
                  <a:lnTo>
                    <a:pt x="241" y="353"/>
                  </a:lnTo>
                  <a:lnTo>
                    <a:pt x="241" y="501"/>
                  </a:lnTo>
                  <a:lnTo>
                    <a:pt x="249" y="454"/>
                  </a:lnTo>
                  <a:lnTo>
                    <a:pt x="249" y="517"/>
                  </a:lnTo>
                  <a:lnTo>
                    <a:pt x="249" y="392"/>
                  </a:lnTo>
                  <a:lnTo>
                    <a:pt x="249" y="462"/>
                  </a:lnTo>
                  <a:lnTo>
                    <a:pt x="257" y="431"/>
                  </a:lnTo>
                  <a:lnTo>
                    <a:pt x="257" y="525"/>
                  </a:lnTo>
                  <a:lnTo>
                    <a:pt x="257" y="392"/>
                  </a:lnTo>
                  <a:lnTo>
                    <a:pt x="257" y="431"/>
                  </a:lnTo>
                  <a:lnTo>
                    <a:pt x="265" y="415"/>
                  </a:lnTo>
                  <a:lnTo>
                    <a:pt x="265" y="525"/>
                  </a:lnTo>
                  <a:lnTo>
                    <a:pt x="265" y="345"/>
                  </a:lnTo>
                  <a:lnTo>
                    <a:pt x="265" y="462"/>
                  </a:lnTo>
                  <a:lnTo>
                    <a:pt x="273" y="47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66"/>
            <p:cNvSpPr>
              <a:spLocks/>
            </p:cNvSpPr>
            <p:nvPr/>
          </p:nvSpPr>
          <p:spPr bwMode="auto">
            <a:xfrm>
              <a:off x="5094" y="3552"/>
              <a:ext cx="179" cy="232"/>
            </a:xfrm>
            <a:custGeom>
              <a:avLst/>
              <a:gdLst>
                <a:gd name="T0" fmla="*/ 0 w 256"/>
                <a:gd name="T1" fmla="*/ 157 h 399"/>
                <a:gd name="T2" fmla="*/ 8 w 256"/>
                <a:gd name="T3" fmla="*/ 360 h 399"/>
                <a:gd name="T4" fmla="*/ 16 w 256"/>
                <a:gd name="T5" fmla="*/ 313 h 399"/>
                <a:gd name="T6" fmla="*/ 16 w 256"/>
                <a:gd name="T7" fmla="*/ 305 h 399"/>
                <a:gd name="T8" fmla="*/ 24 w 256"/>
                <a:gd name="T9" fmla="*/ 219 h 399"/>
                <a:gd name="T10" fmla="*/ 32 w 256"/>
                <a:gd name="T11" fmla="*/ 352 h 399"/>
                <a:gd name="T12" fmla="*/ 40 w 256"/>
                <a:gd name="T13" fmla="*/ 274 h 399"/>
                <a:gd name="T14" fmla="*/ 40 w 256"/>
                <a:gd name="T15" fmla="*/ 290 h 399"/>
                <a:gd name="T16" fmla="*/ 48 w 256"/>
                <a:gd name="T17" fmla="*/ 180 h 399"/>
                <a:gd name="T18" fmla="*/ 56 w 256"/>
                <a:gd name="T19" fmla="*/ 337 h 399"/>
                <a:gd name="T20" fmla="*/ 64 w 256"/>
                <a:gd name="T21" fmla="*/ 297 h 399"/>
                <a:gd name="T22" fmla="*/ 64 w 256"/>
                <a:gd name="T23" fmla="*/ 250 h 399"/>
                <a:gd name="T24" fmla="*/ 72 w 256"/>
                <a:gd name="T25" fmla="*/ 172 h 399"/>
                <a:gd name="T26" fmla="*/ 80 w 256"/>
                <a:gd name="T27" fmla="*/ 360 h 399"/>
                <a:gd name="T28" fmla="*/ 88 w 256"/>
                <a:gd name="T29" fmla="*/ 368 h 399"/>
                <a:gd name="T30" fmla="*/ 96 w 256"/>
                <a:gd name="T31" fmla="*/ 282 h 399"/>
                <a:gd name="T32" fmla="*/ 96 w 256"/>
                <a:gd name="T33" fmla="*/ 321 h 399"/>
                <a:gd name="T34" fmla="*/ 104 w 256"/>
                <a:gd name="T35" fmla="*/ 188 h 399"/>
                <a:gd name="T36" fmla="*/ 112 w 256"/>
                <a:gd name="T37" fmla="*/ 360 h 399"/>
                <a:gd name="T38" fmla="*/ 120 w 256"/>
                <a:gd name="T39" fmla="*/ 274 h 399"/>
                <a:gd name="T40" fmla="*/ 120 w 256"/>
                <a:gd name="T41" fmla="*/ 290 h 399"/>
                <a:gd name="T42" fmla="*/ 128 w 256"/>
                <a:gd name="T43" fmla="*/ 117 h 399"/>
                <a:gd name="T44" fmla="*/ 136 w 256"/>
                <a:gd name="T45" fmla="*/ 321 h 399"/>
                <a:gd name="T46" fmla="*/ 144 w 256"/>
                <a:gd name="T47" fmla="*/ 297 h 399"/>
                <a:gd name="T48" fmla="*/ 144 w 256"/>
                <a:gd name="T49" fmla="*/ 258 h 399"/>
                <a:gd name="T50" fmla="*/ 152 w 256"/>
                <a:gd name="T51" fmla="*/ 157 h 399"/>
                <a:gd name="T52" fmla="*/ 160 w 256"/>
                <a:gd name="T53" fmla="*/ 337 h 399"/>
                <a:gd name="T54" fmla="*/ 168 w 256"/>
                <a:gd name="T55" fmla="*/ 227 h 399"/>
                <a:gd name="T56" fmla="*/ 168 w 256"/>
                <a:gd name="T57" fmla="*/ 235 h 399"/>
                <a:gd name="T58" fmla="*/ 176 w 256"/>
                <a:gd name="T59" fmla="*/ 164 h 399"/>
                <a:gd name="T60" fmla="*/ 184 w 256"/>
                <a:gd name="T61" fmla="*/ 399 h 399"/>
                <a:gd name="T62" fmla="*/ 192 w 256"/>
                <a:gd name="T63" fmla="*/ 282 h 399"/>
                <a:gd name="T64" fmla="*/ 192 w 256"/>
                <a:gd name="T65" fmla="*/ 203 h 399"/>
                <a:gd name="T66" fmla="*/ 200 w 256"/>
                <a:gd name="T67" fmla="*/ 0 h 399"/>
                <a:gd name="T68" fmla="*/ 208 w 256"/>
                <a:gd name="T69" fmla="*/ 352 h 399"/>
                <a:gd name="T70" fmla="*/ 216 w 256"/>
                <a:gd name="T71" fmla="*/ 274 h 399"/>
                <a:gd name="T72" fmla="*/ 216 w 256"/>
                <a:gd name="T73" fmla="*/ 274 h 399"/>
                <a:gd name="T74" fmla="*/ 224 w 256"/>
                <a:gd name="T75" fmla="*/ 157 h 399"/>
                <a:gd name="T76" fmla="*/ 232 w 256"/>
                <a:gd name="T77" fmla="*/ 352 h 399"/>
                <a:gd name="T78" fmla="*/ 240 w 256"/>
                <a:gd name="T79" fmla="*/ 274 h 399"/>
                <a:gd name="T80" fmla="*/ 240 w 256"/>
                <a:gd name="T81" fmla="*/ 290 h 399"/>
                <a:gd name="T82" fmla="*/ 248 w 256"/>
                <a:gd name="T83" fmla="*/ 21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99">
                  <a:moveTo>
                    <a:pt x="0" y="313"/>
                  </a:moveTo>
                  <a:lnTo>
                    <a:pt x="0" y="344"/>
                  </a:lnTo>
                  <a:lnTo>
                    <a:pt x="0" y="157"/>
                  </a:lnTo>
                  <a:lnTo>
                    <a:pt x="0" y="321"/>
                  </a:lnTo>
                  <a:lnTo>
                    <a:pt x="8" y="305"/>
                  </a:lnTo>
                  <a:lnTo>
                    <a:pt x="8" y="360"/>
                  </a:lnTo>
                  <a:lnTo>
                    <a:pt x="8" y="211"/>
                  </a:lnTo>
                  <a:lnTo>
                    <a:pt x="8" y="321"/>
                  </a:lnTo>
                  <a:lnTo>
                    <a:pt x="16" y="313"/>
                  </a:lnTo>
                  <a:lnTo>
                    <a:pt x="16" y="352"/>
                  </a:lnTo>
                  <a:lnTo>
                    <a:pt x="16" y="227"/>
                  </a:lnTo>
                  <a:lnTo>
                    <a:pt x="16" y="305"/>
                  </a:lnTo>
                  <a:lnTo>
                    <a:pt x="24" y="282"/>
                  </a:lnTo>
                  <a:lnTo>
                    <a:pt x="24" y="337"/>
                  </a:lnTo>
                  <a:lnTo>
                    <a:pt x="24" y="219"/>
                  </a:lnTo>
                  <a:lnTo>
                    <a:pt x="24" y="282"/>
                  </a:lnTo>
                  <a:lnTo>
                    <a:pt x="32" y="297"/>
                  </a:lnTo>
                  <a:lnTo>
                    <a:pt x="32" y="352"/>
                  </a:lnTo>
                  <a:lnTo>
                    <a:pt x="32" y="203"/>
                  </a:lnTo>
                  <a:lnTo>
                    <a:pt x="32" y="282"/>
                  </a:lnTo>
                  <a:lnTo>
                    <a:pt x="40" y="274"/>
                  </a:lnTo>
                  <a:lnTo>
                    <a:pt x="40" y="352"/>
                  </a:lnTo>
                  <a:lnTo>
                    <a:pt x="40" y="203"/>
                  </a:lnTo>
                  <a:lnTo>
                    <a:pt x="40" y="290"/>
                  </a:lnTo>
                  <a:lnTo>
                    <a:pt x="48" y="282"/>
                  </a:lnTo>
                  <a:lnTo>
                    <a:pt x="48" y="360"/>
                  </a:lnTo>
                  <a:lnTo>
                    <a:pt x="48" y="180"/>
                  </a:lnTo>
                  <a:lnTo>
                    <a:pt x="48" y="321"/>
                  </a:lnTo>
                  <a:lnTo>
                    <a:pt x="56" y="305"/>
                  </a:lnTo>
                  <a:lnTo>
                    <a:pt x="56" y="337"/>
                  </a:lnTo>
                  <a:lnTo>
                    <a:pt x="56" y="180"/>
                  </a:lnTo>
                  <a:lnTo>
                    <a:pt x="56" y="243"/>
                  </a:lnTo>
                  <a:lnTo>
                    <a:pt x="64" y="297"/>
                  </a:lnTo>
                  <a:lnTo>
                    <a:pt x="64" y="321"/>
                  </a:lnTo>
                  <a:lnTo>
                    <a:pt x="64" y="141"/>
                  </a:lnTo>
                  <a:lnTo>
                    <a:pt x="64" y="250"/>
                  </a:lnTo>
                  <a:lnTo>
                    <a:pt x="72" y="305"/>
                  </a:lnTo>
                  <a:lnTo>
                    <a:pt x="72" y="344"/>
                  </a:lnTo>
                  <a:lnTo>
                    <a:pt x="72" y="172"/>
                  </a:lnTo>
                  <a:lnTo>
                    <a:pt x="72" y="258"/>
                  </a:lnTo>
                  <a:lnTo>
                    <a:pt x="80" y="266"/>
                  </a:lnTo>
                  <a:lnTo>
                    <a:pt x="80" y="360"/>
                  </a:lnTo>
                  <a:lnTo>
                    <a:pt x="80" y="203"/>
                  </a:lnTo>
                  <a:lnTo>
                    <a:pt x="80" y="321"/>
                  </a:lnTo>
                  <a:lnTo>
                    <a:pt x="88" y="368"/>
                  </a:lnTo>
                  <a:lnTo>
                    <a:pt x="88" y="219"/>
                  </a:lnTo>
                  <a:lnTo>
                    <a:pt x="88" y="313"/>
                  </a:lnTo>
                  <a:lnTo>
                    <a:pt x="96" y="282"/>
                  </a:lnTo>
                  <a:lnTo>
                    <a:pt x="96" y="368"/>
                  </a:lnTo>
                  <a:lnTo>
                    <a:pt x="96" y="180"/>
                  </a:lnTo>
                  <a:lnTo>
                    <a:pt x="96" y="321"/>
                  </a:lnTo>
                  <a:lnTo>
                    <a:pt x="104" y="329"/>
                  </a:lnTo>
                  <a:lnTo>
                    <a:pt x="104" y="352"/>
                  </a:lnTo>
                  <a:lnTo>
                    <a:pt x="104" y="188"/>
                  </a:lnTo>
                  <a:lnTo>
                    <a:pt x="104" y="329"/>
                  </a:lnTo>
                  <a:lnTo>
                    <a:pt x="112" y="321"/>
                  </a:lnTo>
                  <a:lnTo>
                    <a:pt x="112" y="360"/>
                  </a:lnTo>
                  <a:lnTo>
                    <a:pt x="112" y="203"/>
                  </a:lnTo>
                  <a:lnTo>
                    <a:pt x="112" y="305"/>
                  </a:lnTo>
                  <a:lnTo>
                    <a:pt x="120" y="274"/>
                  </a:lnTo>
                  <a:lnTo>
                    <a:pt x="120" y="352"/>
                  </a:lnTo>
                  <a:lnTo>
                    <a:pt x="120" y="203"/>
                  </a:lnTo>
                  <a:lnTo>
                    <a:pt x="120" y="290"/>
                  </a:lnTo>
                  <a:lnTo>
                    <a:pt x="128" y="274"/>
                  </a:lnTo>
                  <a:lnTo>
                    <a:pt x="128" y="329"/>
                  </a:lnTo>
                  <a:lnTo>
                    <a:pt x="128" y="117"/>
                  </a:lnTo>
                  <a:lnTo>
                    <a:pt x="128" y="282"/>
                  </a:lnTo>
                  <a:lnTo>
                    <a:pt x="136" y="250"/>
                  </a:lnTo>
                  <a:lnTo>
                    <a:pt x="136" y="321"/>
                  </a:lnTo>
                  <a:lnTo>
                    <a:pt x="136" y="133"/>
                  </a:lnTo>
                  <a:lnTo>
                    <a:pt x="136" y="282"/>
                  </a:lnTo>
                  <a:lnTo>
                    <a:pt x="144" y="297"/>
                  </a:lnTo>
                  <a:lnTo>
                    <a:pt x="144" y="352"/>
                  </a:lnTo>
                  <a:lnTo>
                    <a:pt x="144" y="172"/>
                  </a:lnTo>
                  <a:lnTo>
                    <a:pt x="144" y="258"/>
                  </a:lnTo>
                  <a:lnTo>
                    <a:pt x="152" y="282"/>
                  </a:lnTo>
                  <a:lnTo>
                    <a:pt x="152" y="368"/>
                  </a:lnTo>
                  <a:lnTo>
                    <a:pt x="152" y="157"/>
                  </a:lnTo>
                  <a:lnTo>
                    <a:pt x="152" y="313"/>
                  </a:lnTo>
                  <a:lnTo>
                    <a:pt x="160" y="329"/>
                  </a:lnTo>
                  <a:lnTo>
                    <a:pt x="160" y="337"/>
                  </a:lnTo>
                  <a:lnTo>
                    <a:pt x="160" y="203"/>
                  </a:lnTo>
                  <a:lnTo>
                    <a:pt x="160" y="235"/>
                  </a:lnTo>
                  <a:lnTo>
                    <a:pt x="168" y="227"/>
                  </a:lnTo>
                  <a:lnTo>
                    <a:pt x="168" y="352"/>
                  </a:lnTo>
                  <a:lnTo>
                    <a:pt x="168" y="188"/>
                  </a:lnTo>
                  <a:lnTo>
                    <a:pt x="168" y="235"/>
                  </a:lnTo>
                  <a:lnTo>
                    <a:pt x="176" y="258"/>
                  </a:lnTo>
                  <a:lnTo>
                    <a:pt x="176" y="337"/>
                  </a:lnTo>
                  <a:lnTo>
                    <a:pt x="176" y="164"/>
                  </a:lnTo>
                  <a:lnTo>
                    <a:pt x="176" y="329"/>
                  </a:lnTo>
                  <a:lnTo>
                    <a:pt x="184" y="329"/>
                  </a:lnTo>
                  <a:lnTo>
                    <a:pt x="184" y="399"/>
                  </a:lnTo>
                  <a:lnTo>
                    <a:pt x="184" y="235"/>
                  </a:lnTo>
                  <a:lnTo>
                    <a:pt x="184" y="313"/>
                  </a:lnTo>
                  <a:lnTo>
                    <a:pt x="192" y="282"/>
                  </a:lnTo>
                  <a:lnTo>
                    <a:pt x="192" y="321"/>
                  </a:lnTo>
                  <a:lnTo>
                    <a:pt x="192" y="117"/>
                  </a:lnTo>
                  <a:lnTo>
                    <a:pt x="192" y="203"/>
                  </a:lnTo>
                  <a:lnTo>
                    <a:pt x="200" y="219"/>
                  </a:lnTo>
                  <a:lnTo>
                    <a:pt x="200" y="360"/>
                  </a:lnTo>
                  <a:lnTo>
                    <a:pt x="200" y="0"/>
                  </a:lnTo>
                  <a:lnTo>
                    <a:pt x="200" y="290"/>
                  </a:lnTo>
                  <a:lnTo>
                    <a:pt x="208" y="297"/>
                  </a:lnTo>
                  <a:lnTo>
                    <a:pt x="208" y="352"/>
                  </a:lnTo>
                  <a:lnTo>
                    <a:pt x="208" y="55"/>
                  </a:lnTo>
                  <a:lnTo>
                    <a:pt x="208" y="250"/>
                  </a:lnTo>
                  <a:lnTo>
                    <a:pt x="216" y="274"/>
                  </a:lnTo>
                  <a:lnTo>
                    <a:pt x="216" y="360"/>
                  </a:lnTo>
                  <a:lnTo>
                    <a:pt x="216" y="141"/>
                  </a:lnTo>
                  <a:lnTo>
                    <a:pt x="216" y="274"/>
                  </a:lnTo>
                  <a:lnTo>
                    <a:pt x="224" y="297"/>
                  </a:lnTo>
                  <a:lnTo>
                    <a:pt x="224" y="337"/>
                  </a:lnTo>
                  <a:lnTo>
                    <a:pt x="224" y="157"/>
                  </a:lnTo>
                  <a:lnTo>
                    <a:pt x="224" y="266"/>
                  </a:lnTo>
                  <a:lnTo>
                    <a:pt x="232" y="313"/>
                  </a:lnTo>
                  <a:lnTo>
                    <a:pt x="232" y="352"/>
                  </a:lnTo>
                  <a:lnTo>
                    <a:pt x="232" y="164"/>
                  </a:lnTo>
                  <a:lnTo>
                    <a:pt x="232" y="282"/>
                  </a:lnTo>
                  <a:lnTo>
                    <a:pt x="240" y="274"/>
                  </a:lnTo>
                  <a:lnTo>
                    <a:pt x="240" y="360"/>
                  </a:lnTo>
                  <a:lnTo>
                    <a:pt x="240" y="188"/>
                  </a:lnTo>
                  <a:lnTo>
                    <a:pt x="240" y="290"/>
                  </a:lnTo>
                  <a:lnTo>
                    <a:pt x="248" y="305"/>
                  </a:lnTo>
                  <a:lnTo>
                    <a:pt x="248" y="360"/>
                  </a:lnTo>
                  <a:lnTo>
                    <a:pt x="248" y="211"/>
                  </a:lnTo>
                  <a:lnTo>
                    <a:pt x="248" y="313"/>
                  </a:lnTo>
                  <a:lnTo>
                    <a:pt x="256" y="30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67"/>
            <p:cNvSpPr>
              <a:spLocks/>
            </p:cNvSpPr>
            <p:nvPr/>
          </p:nvSpPr>
          <p:spPr bwMode="auto">
            <a:xfrm>
              <a:off x="5273" y="3584"/>
              <a:ext cx="179" cy="187"/>
            </a:xfrm>
            <a:custGeom>
              <a:avLst/>
              <a:gdLst>
                <a:gd name="T0" fmla="*/ 0 w 257"/>
                <a:gd name="T1" fmla="*/ 164 h 321"/>
                <a:gd name="T2" fmla="*/ 8 w 257"/>
                <a:gd name="T3" fmla="*/ 297 h 321"/>
                <a:gd name="T4" fmla="*/ 16 w 257"/>
                <a:gd name="T5" fmla="*/ 235 h 321"/>
                <a:gd name="T6" fmla="*/ 16 w 257"/>
                <a:gd name="T7" fmla="*/ 172 h 321"/>
                <a:gd name="T8" fmla="*/ 24 w 257"/>
                <a:gd name="T9" fmla="*/ 141 h 321"/>
                <a:gd name="T10" fmla="*/ 32 w 257"/>
                <a:gd name="T11" fmla="*/ 297 h 321"/>
                <a:gd name="T12" fmla="*/ 41 w 257"/>
                <a:gd name="T13" fmla="*/ 250 h 321"/>
                <a:gd name="T14" fmla="*/ 41 w 257"/>
                <a:gd name="T15" fmla="*/ 242 h 321"/>
                <a:gd name="T16" fmla="*/ 49 w 257"/>
                <a:gd name="T17" fmla="*/ 125 h 321"/>
                <a:gd name="T18" fmla="*/ 57 w 257"/>
                <a:gd name="T19" fmla="*/ 321 h 321"/>
                <a:gd name="T20" fmla="*/ 65 w 257"/>
                <a:gd name="T21" fmla="*/ 266 h 321"/>
                <a:gd name="T22" fmla="*/ 65 w 257"/>
                <a:gd name="T23" fmla="*/ 242 h 321"/>
                <a:gd name="T24" fmla="*/ 73 w 257"/>
                <a:gd name="T25" fmla="*/ 156 h 321"/>
                <a:gd name="T26" fmla="*/ 81 w 257"/>
                <a:gd name="T27" fmla="*/ 274 h 321"/>
                <a:gd name="T28" fmla="*/ 89 w 257"/>
                <a:gd name="T29" fmla="*/ 219 h 321"/>
                <a:gd name="T30" fmla="*/ 89 w 257"/>
                <a:gd name="T31" fmla="*/ 227 h 321"/>
                <a:gd name="T32" fmla="*/ 97 w 257"/>
                <a:gd name="T33" fmla="*/ 117 h 321"/>
                <a:gd name="T34" fmla="*/ 105 w 257"/>
                <a:gd name="T35" fmla="*/ 289 h 321"/>
                <a:gd name="T36" fmla="*/ 113 w 257"/>
                <a:gd name="T37" fmla="*/ 195 h 321"/>
                <a:gd name="T38" fmla="*/ 113 w 257"/>
                <a:gd name="T39" fmla="*/ 219 h 321"/>
                <a:gd name="T40" fmla="*/ 121 w 257"/>
                <a:gd name="T41" fmla="*/ 125 h 321"/>
                <a:gd name="T42" fmla="*/ 129 w 257"/>
                <a:gd name="T43" fmla="*/ 297 h 321"/>
                <a:gd name="T44" fmla="*/ 137 w 257"/>
                <a:gd name="T45" fmla="*/ 235 h 321"/>
                <a:gd name="T46" fmla="*/ 137 w 257"/>
                <a:gd name="T47" fmla="*/ 227 h 321"/>
                <a:gd name="T48" fmla="*/ 145 w 257"/>
                <a:gd name="T49" fmla="*/ 133 h 321"/>
                <a:gd name="T50" fmla="*/ 153 w 257"/>
                <a:gd name="T51" fmla="*/ 289 h 321"/>
                <a:gd name="T52" fmla="*/ 161 w 257"/>
                <a:gd name="T53" fmla="*/ 227 h 321"/>
                <a:gd name="T54" fmla="*/ 169 w 257"/>
                <a:gd name="T55" fmla="*/ 211 h 321"/>
                <a:gd name="T56" fmla="*/ 169 w 257"/>
                <a:gd name="T57" fmla="*/ 117 h 321"/>
                <a:gd name="T58" fmla="*/ 177 w 257"/>
                <a:gd name="T59" fmla="*/ 0 h 321"/>
                <a:gd name="T60" fmla="*/ 185 w 257"/>
                <a:gd name="T61" fmla="*/ 289 h 321"/>
                <a:gd name="T62" fmla="*/ 193 w 257"/>
                <a:gd name="T63" fmla="*/ 164 h 321"/>
                <a:gd name="T64" fmla="*/ 193 w 257"/>
                <a:gd name="T65" fmla="*/ 242 h 321"/>
                <a:gd name="T66" fmla="*/ 201 w 257"/>
                <a:gd name="T67" fmla="*/ 109 h 321"/>
                <a:gd name="T68" fmla="*/ 209 w 257"/>
                <a:gd name="T69" fmla="*/ 305 h 321"/>
                <a:gd name="T70" fmla="*/ 217 w 257"/>
                <a:gd name="T71" fmla="*/ 242 h 321"/>
                <a:gd name="T72" fmla="*/ 217 w 257"/>
                <a:gd name="T73" fmla="*/ 156 h 321"/>
                <a:gd name="T74" fmla="*/ 225 w 257"/>
                <a:gd name="T75" fmla="*/ 156 h 321"/>
                <a:gd name="T76" fmla="*/ 233 w 257"/>
                <a:gd name="T77" fmla="*/ 289 h 321"/>
                <a:gd name="T78" fmla="*/ 241 w 257"/>
                <a:gd name="T79" fmla="*/ 219 h 321"/>
                <a:gd name="T80" fmla="*/ 241 w 257"/>
                <a:gd name="T81" fmla="*/ 258 h 321"/>
                <a:gd name="T82" fmla="*/ 249 w 257"/>
                <a:gd name="T83" fmla="*/ 14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21">
                  <a:moveTo>
                    <a:pt x="0" y="250"/>
                  </a:moveTo>
                  <a:lnTo>
                    <a:pt x="0" y="289"/>
                  </a:lnTo>
                  <a:lnTo>
                    <a:pt x="0" y="164"/>
                  </a:lnTo>
                  <a:lnTo>
                    <a:pt x="0" y="242"/>
                  </a:lnTo>
                  <a:lnTo>
                    <a:pt x="8" y="235"/>
                  </a:lnTo>
                  <a:lnTo>
                    <a:pt x="8" y="297"/>
                  </a:lnTo>
                  <a:lnTo>
                    <a:pt x="8" y="133"/>
                  </a:lnTo>
                  <a:lnTo>
                    <a:pt x="8" y="258"/>
                  </a:lnTo>
                  <a:lnTo>
                    <a:pt x="16" y="235"/>
                  </a:lnTo>
                  <a:lnTo>
                    <a:pt x="16" y="282"/>
                  </a:lnTo>
                  <a:lnTo>
                    <a:pt x="16" y="78"/>
                  </a:lnTo>
                  <a:lnTo>
                    <a:pt x="16" y="172"/>
                  </a:lnTo>
                  <a:lnTo>
                    <a:pt x="24" y="188"/>
                  </a:lnTo>
                  <a:lnTo>
                    <a:pt x="24" y="305"/>
                  </a:lnTo>
                  <a:lnTo>
                    <a:pt x="24" y="141"/>
                  </a:lnTo>
                  <a:lnTo>
                    <a:pt x="24" y="250"/>
                  </a:lnTo>
                  <a:lnTo>
                    <a:pt x="32" y="235"/>
                  </a:lnTo>
                  <a:lnTo>
                    <a:pt x="32" y="297"/>
                  </a:lnTo>
                  <a:lnTo>
                    <a:pt x="32" y="164"/>
                  </a:lnTo>
                  <a:lnTo>
                    <a:pt x="32" y="235"/>
                  </a:lnTo>
                  <a:lnTo>
                    <a:pt x="41" y="250"/>
                  </a:lnTo>
                  <a:lnTo>
                    <a:pt x="41" y="289"/>
                  </a:lnTo>
                  <a:lnTo>
                    <a:pt x="41" y="148"/>
                  </a:lnTo>
                  <a:lnTo>
                    <a:pt x="41" y="242"/>
                  </a:lnTo>
                  <a:lnTo>
                    <a:pt x="49" y="250"/>
                  </a:lnTo>
                  <a:lnTo>
                    <a:pt x="49" y="313"/>
                  </a:lnTo>
                  <a:lnTo>
                    <a:pt x="49" y="125"/>
                  </a:lnTo>
                  <a:lnTo>
                    <a:pt x="49" y="250"/>
                  </a:lnTo>
                  <a:lnTo>
                    <a:pt x="57" y="242"/>
                  </a:lnTo>
                  <a:lnTo>
                    <a:pt x="57" y="321"/>
                  </a:lnTo>
                  <a:lnTo>
                    <a:pt x="57" y="117"/>
                  </a:lnTo>
                  <a:lnTo>
                    <a:pt x="57" y="282"/>
                  </a:lnTo>
                  <a:lnTo>
                    <a:pt x="65" y="266"/>
                  </a:lnTo>
                  <a:lnTo>
                    <a:pt x="65" y="297"/>
                  </a:lnTo>
                  <a:lnTo>
                    <a:pt x="65" y="156"/>
                  </a:lnTo>
                  <a:lnTo>
                    <a:pt x="65" y="242"/>
                  </a:lnTo>
                  <a:lnTo>
                    <a:pt x="73" y="242"/>
                  </a:lnTo>
                  <a:lnTo>
                    <a:pt x="73" y="274"/>
                  </a:lnTo>
                  <a:lnTo>
                    <a:pt x="73" y="156"/>
                  </a:lnTo>
                  <a:lnTo>
                    <a:pt x="73" y="250"/>
                  </a:lnTo>
                  <a:lnTo>
                    <a:pt x="81" y="258"/>
                  </a:lnTo>
                  <a:lnTo>
                    <a:pt x="81" y="274"/>
                  </a:lnTo>
                  <a:lnTo>
                    <a:pt x="81" y="148"/>
                  </a:lnTo>
                  <a:lnTo>
                    <a:pt x="81" y="250"/>
                  </a:lnTo>
                  <a:lnTo>
                    <a:pt x="89" y="219"/>
                  </a:lnTo>
                  <a:lnTo>
                    <a:pt x="89" y="289"/>
                  </a:lnTo>
                  <a:lnTo>
                    <a:pt x="89" y="141"/>
                  </a:lnTo>
                  <a:lnTo>
                    <a:pt x="89" y="227"/>
                  </a:lnTo>
                  <a:lnTo>
                    <a:pt x="97" y="242"/>
                  </a:lnTo>
                  <a:lnTo>
                    <a:pt x="97" y="297"/>
                  </a:lnTo>
                  <a:lnTo>
                    <a:pt x="97" y="117"/>
                  </a:lnTo>
                  <a:lnTo>
                    <a:pt x="97" y="258"/>
                  </a:lnTo>
                  <a:lnTo>
                    <a:pt x="105" y="274"/>
                  </a:lnTo>
                  <a:lnTo>
                    <a:pt x="105" y="289"/>
                  </a:lnTo>
                  <a:lnTo>
                    <a:pt x="105" y="109"/>
                  </a:lnTo>
                  <a:lnTo>
                    <a:pt x="105" y="195"/>
                  </a:lnTo>
                  <a:lnTo>
                    <a:pt x="113" y="195"/>
                  </a:lnTo>
                  <a:lnTo>
                    <a:pt x="113" y="282"/>
                  </a:lnTo>
                  <a:lnTo>
                    <a:pt x="113" y="102"/>
                  </a:lnTo>
                  <a:lnTo>
                    <a:pt x="113" y="219"/>
                  </a:lnTo>
                  <a:lnTo>
                    <a:pt x="121" y="227"/>
                  </a:lnTo>
                  <a:lnTo>
                    <a:pt x="121" y="305"/>
                  </a:lnTo>
                  <a:lnTo>
                    <a:pt x="121" y="125"/>
                  </a:lnTo>
                  <a:lnTo>
                    <a:pt x="121" y="211"/>
                  </a:lnTo>
                  <a:lnTo>
                    <a:pt x="129" y="203"/>
                  </a:lnTo>
                  <a:lnTo>
                    <a:pt x="129" y="297"/>
                  </a:lnTo>
                  <a:lnTo>
                    <a:pt x="129" y="172"/>
                  </a:lnTo>
                  <a:lnTo>
                    <a:pt x="129" y="235"/>
                  </a:lnTo>
                  <a:lnTo>
                    <a:pt x="137" y="235"/>
                  </a:lnTo>
                  <a:lnTo>
                    <a:pt x="137" y="305"/>
                  </a:lnTo>
                  <a:lnTo>
                    <a:pt x="137" y="125"/>
                  </a:lnTo>
                  <a:lnTo>
                    <a:pt x="137" y="227"/>
                  </a:lnTo>
                  <a:lnTo>
                    <a:pt x="145" y="266"/>
                  </a:lnTo>
                  <a:lnTo>
                    <a:pt x="145" y="289"/>
                  </a:lnTo>
                  <a:lnTo>
                    <a:pt x="145" y="133"/>
                  </a:lnTo>
                  <a:lnTo>
                    <a:pt x="145" y="258"/>
                  </a:lnTo>
                  <a:lnTo>
                    <a:pt x="153" y="242"/>
                  </a:lnTo>
                  <a:lnTo>
                    <a:pt x="153" y="289"/>
                  </a:lnTo>
                  <a:lnTo>
                    <a:pt x="153" y="141"/>
                  </a:lnTo>
                  <a:lnTo>
                    <a:pt x="153" y="250"/>
                  </a:lnTo>
                  <a:lnTo>
                    <a:pt x="161" y="227"/>
                  </a:lnTo>
                  <a:lnTo>
                    <a:pt x="161" y="289"/>
                  </a:lnTo>
                  <a:lnTo>
                    <a:pt x="161" y="156"/>
                  </a:lnTo>
                  <a:lnTo>
                    <a:pt x="169" y="211"/>
                  </a:lnTo>
                  <a:lnTo>
                    <a:pt x="169" y="297"/>
                  </a:lnTo>
                  <a:lnTo>
                    <a:pt x="169" y="47"/>
                  </a:lnTo>
                  <a:lnTo>
                    <a:pt x="169" y="117"/>
                  </a:lnTo>
                  <a:lnTo>
                    <a:pt x="177" y="62"/>
                  </a:lnTo>
                  <a:lnTo>
                    <a:pt x="177" y="266"/>
                  </a:lnTo>
                  <a:lnTo>
                    <a:pt x="177" y="0"/>
                  </a:lnTo>
                  <a:lnTo>
                    <a:pt x="177" y="195"/>
                  </a:lnTo>
                  <a:lnTo>
                    <a:pt x="185" y="180"/>
                  </a:lnTo>
                  <a:lnTo>
                    <a:pt x="185" y="289"/>
                  </a:lnTo>
                  <a:lnTo>
                    <a:pt x="185" y="94"/>
                  </a:lnTo>
                  <a:lnTo>
                    <a:pt x="185" y="109"/>
                  </a:lnTo>
                  <a:lnTo>
                    <a:pt x="193" y="164"/>
                  </a:lnTo>
                  <a:lnTo>
                    <a:pt x="193" y="297"/>
                  </a:lnTo>
                  <a:lnTo>
                    <a:pt x="193" y="86"/>
                  </a:lnTo>
                  <a:lnTo>
                    <a:pt x="193" y="242"/>
                  </a:lnTo>
                  <a:lnTo>
                    <a:pt x="201" y="250"/>
                  </a:lnTo>
                  <a:lnTo>
                    <a:pt x="201" y="297"/>
                  </a:lnTo>
                  <a:lnTo>
                    <a:pt x="201" y="109"/>
                  </a:lnTo>
                  <a:lnTo>
                    <a:pt x="201" y="219"/>
                  </a:lnTo>
                  <a:lnTo>
                    <a:pt x="209" y="203"/>
                  </a:lnTo>
                  <a:lnTo>
                    <a:pt x="209" y="305"/>
                  </a:lnTo>
                  <a:lnTo>
                    <a:pt x="209" y="39"/>
                  </a:lnTo>
                  <a:lnTo>
                    <a:pt x="209" y="258"/>
                  </a:lnTo>
                  <a:lnTo>
                    <a:pt x="217" y="242"/>
                  </a:lnTo>
                  <a:lnTo>
                    <a:pt x="217" y="305"/>
                  </a:lnTo>
                  <a:lnTo>
                    <a:pt x="217" y="133"/>
                  </a:lnTo>
                  <a:lnTo>
                    <a:pt x="217" y="156"/>
                  </a:lnTo>
                  <a:lnTo>
                    <a:pt x="225" y="180"/>
                  </a:lnTo>
                  <a:lnTo>
                    <a:pt x="225" y="305"/>
                  </a:lnTo>
                  <a:lnTo>
                    <a:pt x="225" y="156"/>
                  </a:lnTo>
                  <a:lnTo>
                    <a:pt x="225" y="266"/>
                  </a:lnTo>
                  <a:lnTo>
                    <a:pt x="233" y="242"/>
                  </a:lnTo>
                  <a:lnTo>
                    <a:pt x="233" y="289"/>
                  </a:lnTo>
                  <a:lnTo>
                    <a:pt x="233" y="94"/>
                  </a:lnTo>
                  <a:lnTo>
                    <a:pt x="233" y="195"/>
                  </a:lnTo>
                  <a:lnTo>
                    <a:pt x="241" y="219"/>
                  </a:lnTo>
                  <a:lnTo>
                    <a:pt x="241" y="313"/>
                  </a:lnTo>
                  <a:lnTo>
                    <a:pt x="241" y="102"/>
                  </a:lnTo>
                  <a:lnTo>
                    <a:pt x="241" y="258"/>
                  </a:lnTo>
                  <a:lnTo>
                    <a:pt x="249" y="227"/>
                  </a:lnTo>
                  <a:lnTo>
                    <a:pt x="249" y="282"/>
                  </a:lnTo>
                  <a:lnTo>
                    <a:pt x="249" y="148"/>
                  </a:lnTo>
                  <a:lnTo>
                    <a:pt x="249" y="250"/>
                  </a:lnTo>
                  <a:lnTo>
                    <a:pt x="257" y="25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68"/>
            <p:cNvSpPr>
              <a:spLocks/>
            </p:cNvSpPr>
            <p:nvPr/>
          </p:nvSpPr>
          <p:spPr bwMode="auto">
            <a:xfrm>
              <a:off x="5452" y="3488"/>
              <a:ext cx="180" cy="278"/>
            </a:xfrm>
            <a:custGeom>
              <a:avLst/>
              <a:gdLst>
                <a:gd name="T0" fmla="*/ 0 w 257"/>
                <a:gd name="T1" fmla="*/ 282 h 478"/>
                <a:gd name="T2" fmla="*/ 8 w 257"/>
                <a:gd name="T3" fmla="*/ 462 h 478"/>
                <a:gd name="T4" fmla="*/ 16 w 257"/>
                <a:gd name="T5" fmla="*/ 392 h 478"/>
                <a:gd name="T6" fmla="*/ 16 w 257"/>
                <a:gd name="T7" fmla="*/ 368 h 478"/>
                <a:gd name="T8" fmla="*/ 24 w 257"/>
                <a:gd name="T9" fmla="*/ 235 h 478"/>
                <a:gd name="T10" fmla="*/ 32 w 257"/>
                <a:gd name="T11" fmla="*/ 392 h 478"/>
                <a:gd name="T12" fmla="*/ 40 w 257"/>
                <a:gd name="T13" fmla="*/ 220 h 478"/>
                <a:gd name="T14" fmla="*/ 40 w 257"/>
                <a:gd name="T15" fmla="*/ 321 h 478"/>
                <a:gd name="T16" fmla="*/ 48 w 257"/>
                <a:gd name="T17" fmla="*/ 274 h 478"/>
                <a:gd name="T18" fmla="*/ 56 w 257"/>
                <a:gd name="T19" fmla="*/ 470 h 478"/>
                <a:gd name="T20" fmla="*/ 64 w 257"/>
                <a:gd name="T21" fmla="*/ 376 h 478"/>
                <a:gd name="T22" fmla="*/ 64 w 257"/>
                <a:gd name="T23" fmla="*/ 400 h 478"/>
                <a:gd name="T24" fmla="*/ 72 w 257"/>
                <a:gd name="T25" fmla="*/ 149 h 478"/>
                <a:gd name="T26" fmla="*/ 80 w 257"/>
                <a:gd name="T27" fmla="*/ 470 h 478"/>
                <a:gd name="T28" fmla="*/ 88 w 257"/>
                <a:gd name="T29" fmla="*/ 345 h 478"/>
                <a:gd name="T30" fmla="*/ 88 w 257"/>
                <a:gd name="T31" fmla="*/ 235 h 478"/>
                <a:gd name="T32" fmla="*/ 96 w 257"/>
                <a:gd name="T33" fmla="*/ 16 h 478"/>
                <a:gd name="T34" fmla="*/ 104 w 257"/>
                <a:gd name="T35" fmla="*/ 360 h 478"/>
                <a:gd name="T36" fmla="*/ 112 w 257"/>
                <a:gd name="T37" fmla="*/ 259 h 478"/>
                <a:gd name="T38" fmla="*/ 112 w 257"/>
                <a:gd name="T39" fmla="*/ 353 h 478"/>
                <a:gd name="T40" fmla="*/ 120 w 257"/>
                <a:gd name="T41" fmla="*/ 306 h 478"/>
                <a:gd name="T42" fmla="*/ 128 w 257"/>
                <a:gd name="T43" fmla="*/ 462 h 478"/>
                <a:gd name="T44" fmla="*/ 136 w 257"/>
                <a:gd name="T45" fmla="*/ 368 h 478"/>
                <a:gd name="T46" fmla="*/ 136 w 257"/>
                <a:gd name="T47" fmla="*/ 259 h 478"/>
                <a:gd name="T48" fmla="*/ 144 w 257"/>
                <a:gd name="T49" fmla="*/ 290 h 478"/>
                <a:gd name="T50" fmla="*/ 152 w 257"/>
                <a:gd name="T51" fmla="*/ 478 h 478"/>
                <a:gd name="T52" fmla="*/ 160 w 257"/>
                <a:gd name="T53" fmla="*/ 407 h 478"/>
                <a:gd name="T54" fmla="*/ 160 w 257"/>
                <a:gd name="T55" fmla="*/ 407 h 478"/>
                <a:gd name="T56" fmla="*/ 168 w 257"/>
                <a:gd name="T57" fmla="*/ 267 h 478"/>
                <a:gd name="T58" fmla="*/ 176 w 257"/>
                <a:gd name="T59" fmla="*/ 462 h 478"/>
                <a:gd name="T60" fmla="*/ 184 w 257"/>
                <a:gd name="T61" fmla="*/ 376 h 478"/>
                <a:gd name="T62" fmla="*/ 184 w 257"/>
                <a:gd name="T63" fmla="*/ 400 h 478"/>
                <a:gd name="T64" fmla="*/ 193 w 257"/>
                <a:gd name="T65" fmla="*/ 243 h 478"/>
                <a:gd name="T66" fmla="*/ 201 w 257"/>
                <a:gd name="T67" fmla="*/ 462 h 478"/>
                <a:gd name="T68" fmla="*/ 209 w 257"/>
                <a:gd name="T69" fmla="*/ 407 h 478"/>
                <a:gd name="T70" fmla="*/ 209 w 257"/>
                <a:gd name="T71" fmla="*/ 400 h 478"/>
                <a:gd name="T72" fmla="*/ 217 w 257"/>
                <a:gd name="T73" fmla="*/ 337 h 478"/>
                <a:gd name="T74" fmla="*/ 225 w 257"/>
                <a:gd name="T75" fmla="*/ 454 h 478"/>
                <a:gd name="T76" fmla="*/ 233 w 257"/>
                <a:gd name="T77" fmla="*/ 407 h 478"/>
                <a:gd name="T78" fmla="*/ 241 w 257"/>
                <a:gd name="T79" fmla="*/ 454 h 478"/>
                <a:gd name="T80" fmla="*/ 241 w 257"/>
                <a:gd name="T81" fmla="*/ 447 h 478"/>
                <a:gd name="T82" fmla="*/ 249 w 257"/>
                <a:gd name="T83" fmla="*/ 30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478">
                  <a:moveTo>
                    <a:pt x="0" y="415"/>
                  </a:moveTo>
                  <a:lnTo>
                    <a:pt x="0" y="470"/>
                  </a:lnTo>
                  <a:lnTo>
                    <a:pt x="0" y="282"/>
                  </a:lnTo>
                  <a:lnTo>
                    <a:pt x="0" y="400"/>
                  </a:lnTo>
                  <a:lnTo>
                    <a:pt x="8" y="384"/>
                  </a:lnTo>
                  <a:lnTo>
                    <a:pt x="8" y="462"/>
                  </a:lnTo>
                  <a:lnTo>
                    <a:pt x="8" y="290"/>
                  </a:lnTo>
                  <a:lnTo>
                    <a:pt x="8" y="431"/>
                  </a:lnTo>
                  <a:lnTo>
                    <a:pt x="16" y="392"/>
                  </a:lnTo>
                  <a:lnTo>
                    <a:pt x="16" y="470"/>
                  </a:lnTo>
                  <a:lnTo>
                    <a:pt x="16" y="282"/>
                  </a:lnTo>
                  <a:lnTo>
                    <a:pt x="16" y="368"/>
                  </a:lnTo>
                  <a:lnTo>
                    <a:pt x="24" y="384"/>
                  </a:lnTo>
                  <a:lnTo>
                    <a:pt x="24" y="439"/>
                  </a:lnTo>
                  <a:lnTo>
                    <a:pt x="24" y="235"/>
                  </a:lnTo>
                  <a:lnTo>
                    <a:pt x="24" y="306"/>
                  </a:lnTo>
                  <a:lnTo>
                    <a:pt x="32" y="274"/>
                  </a:lnTo>
                  <a:lnTo>
                    <a:pt x="32" y="392"/>
                  </a:lnTo>
                  <a:lnTo>
                    <a:pt x="32" y="94"/>
                  </a:lnTo>
                  <a:lnTo>
                    <a:pt x="32" y="204"/>
                  </a:lnTo>
                  <a:lnTo>
                    <a:pt x="40" y="220"/>
                  </a:lnTo>
                  <a:lnTo>
                    <a:pt x="40" y="447"/>
                  </a:lnTo>
                  <a:lnTo>
                    <a:pt x="40" y="126"/>
                  </a:lnTo>
                  <a:lnTo>
                    <a:pt x="40" y="321"/>
                  </a:lnTo>
                  <a:lnTo>
                    <a:pt x="48" y="306"/>
                  </a:lnTo>
                  <a:lnTo>
                    <a:pt x="48" y="462"/>
                  </a:lnTo>
                  <a:lnTo>
                    <a:pt x="48" y="274"/>
                  </a:lnTo>
                  <a:lnTo>
                    <a:pt x="48" y="384"/>
                  </a:lnTo>
                  <a:lnTo>
                    <a:pt x="56" y="407"/>
                  </a:lnTo>
                  <a:lnTo>
                    <a:pt x="56" y="470"/>
                  </a:lnTo>
                  <a:lnTo>
                    <a:pt x="56" y="212"/>
                  </a:lnTo>
                  <a:lnTo>
                    <a:pt x="56" y="400"/>
                  </a:lnTo>
                  <a:lnTo>
                    <a:pt x="64" y="376"/>
                  </a:lnTo>
                  <a:lnTo>
                    <a:pt x="64" y="431"/>
                  </a:lnTo>
                  <a:lnTo>
                    <a:pt x="64" y="24"/>
                  </a:lnTo>
                  <a:lnTo>
                    <a:pt x="64" y="400"/>
                  </a:lnTo>
                  <a:lnTo>
                    <a:pt x="72" y="407"/>
                  </a:lnTo>
                  <a:lnTo>
                    <a:pt x="72" y="454"/>
                  </a:lnTo>
                  <a:lnTo>
                    <a:pt x="72" y="149"/>
                  </a:lnTo>
                  <a:lnTo>
                    <a:pt x="72" y="392"/>
                  </a:lnTo>
                  <a:lnTo>
                    <a:pt x="80" y="439"/>
                  </a:lnTo>
                  <a:lnTo>
                    <a:pt x="80" y="470"/>
                  </a:lnTo>
                  <a:lnTo>
                    <a:pt x="80" y="282"/>
                  </a:lnTo>
                  <a:lnTo>
                    <a:pt x="80" y="368"/>
                  </a:lnTo>
                  <a:lnTo>
                    <a:pt x="88" y="345"/>
                  </a:lnTo>
                  <a:lnTo>
                    <a:pt x="88" y="462"/>
                  </a:lnTo>
                  <a:lnTo>
                    <a:pt x="88" y="0"/>
                  </a:lnTo>
                  <a:lnTo>
                    <a:pt x="88" y="235"/>
                  </a:lnTo>
                  <a:lnTo>
                    <a:pt x="96" y="243"/>
                  </a:lnTo>
                  <a:lnTo>
                    <a:pt x="96" y="454"/>
                  </a:lnTo>
                  <a:lnTo>
                    <a:pt x="96" y="16"/>
                  </a:lnTo>
                  <a:lnTo>
                    <a:pt x="96" y="204"/>
                  </a:lnTo>
                  <a:lnTo>
                    <a:pt x="104" y="141"/>
                  </a:lnTo>
                  <a:lnTo>
                    <a:pt x="104" y="360"/>
                  </a:lnTo>
                  <a:lnTo>
                    <a:pt x="104" y="79"/>
                  </a:lnTo>
                  <a:lnTo>
                    <a:pt x="104" y="220"/>
                  </a:lnTo>
                  <a:lnTo>
                    <a:pt x="112" y="259"/>
                  </a:lnTo>
                  <a:lnTo>
                    <a:pt x="112" y="470"/>
                  </a:lnTo>
                  <a:lnTo>
                    <a:pt x="112" y="235"/>
                  </a:lnTo>
                  <a:lnTo>
                    <a:pt x="112" y="353"/>
                  </a:lnTo>
                  <a:lnTo>
                    <a:pt x="120" y="384"/>
                  </a:lnTo>
                  <a:lnTo>
                    <a:pt x="120" y="447"/>
                  </a:lnTo>
                  <a:lnTo>
                    <a:pt x="120" y="306"/>
                  </a:lnTo>
                  <a:lnTo>
                    <a:pt x="120" y="368"/>
                  </a:lnTo>
                  <a:lnTo>
                    <a:pt x="128" y="360"/>
                  </a:lnTo>
                  <a:lnTo>
                    <a:pt x="128" y="462"/>
                  </a:lnTo>
                  <a:lnTo>
                    <a:pt x="128" y="243"/>
                  </a:lnTo>
                  <a:lnTo>
                    <a:pt x="128" y="345"/>
                  </a:lnTo>
                  <a:lnTo>
                    <a:pt x="136" y="368"/>
                  </a:lnTo>
                  <a:lnTo>
                    <a:pt x="136" y="454"/>
                  </a:lnTo>
                  <a:lnTo>
                    <a:pt x="136" y="243"/>
                  </a:lnTo>
                  <a:lnTo>
                    <a:pt x="136" y="259"/>
                  </a:lnTo>
                  <a:lnTo>
                    <a:pt x="144" y="306"/>
                  </a:lnTo>
                  <a:lnTo>
                    <a:pt x="144" y="478"/>
                  </a:lnTo>
                  <a:lnTo>
                    <a:pt x="144" y="290"/>
                  </a:lnTo>
                  <a:lnTo>
                    <a:pt x="144" y="447"/>
                  </a:lnTo>
                  <a:lnTo>
                    <a:pt x="152" y="407"/>
                  </a:lnTo>
                  <a:lnTo>
                    <a:pt x="152" y="478"/>
                  </a:lnTo>
                  <a:lnTo>
                    <a:pt x="152" y="313"/>
                  </a:lnTo>
                  <a:lnTo>
                    <a:pt x="152" y="415"/>
                  </a:lnTo>
                  <a:lnTo>
                    <a:pt x="160" y="407"/>
                  </a:lnTo>
                  <a:lnTo>
                    <a:pt x="160" y="470"/>
                  </a:lnTo>
                  <a:lnTo>
                    <a:pt x="160" y="298"/>
                  </a:lnTo>
                  <a:lnTo>
                    <a:pt x="160" y="407"/>
                  </a:lnTo>
                  <a:lnTo>
                    <a:pt x="168" y="400"/>
                  </a:lnTo>
                  <a:lnTo>
                    <a:pt x="168" y="462"/>
                  </a:lnTo>
                  <a:lnTo>
                    <a:pt x="168" y="267"/>
                  </a:lnTo>
                  <a:lnTo>
                    <a:pt x="168" y="400"/>
                  </a:lnTo>
                  <a:lnTo>
                    <a:pt x="176" y="376"/>
                  </a:lnTo>
                  <a:lnTo>
                    <a:pt x="176" y="462"/>
                  </a:lnTo>
                  <a:lnTo>
                    <a:pt x="176" y="243"/>
                  </a:lnTo>
                  <a:lnTo>
                    <a:pt x="176" y="415"/>
                  </a:lnTo>
                  <a:lnTo>
                    <a:pt x="184" y="376"/>
                  </a:lnTo>
                  <a:lnTo>
                    <a:pt x="184" y="454"/>
                  </a:lnTo>
                  <a:lnTo>
                    <a:pt x="184" y="220"/>
                  </a:lnTo>
                  <a:lnTo>
                    <a:pt x="184" y="400"/>
                  </a:lnTo>
                  <a:lnTo>
                    <a:pt x="193" y="384"/>
                  </a:lnTo>
                  <a:lnTo>
                    <a:pt x="193" y="439"/>
                  </a:lnTo>
                  <a:lnTo>
                    <a:pt x="193" y="243"/>
                  </a:lnTo>
                  <a:lnTo>
                    <a:pt x="193" y="329"/>
                  </a:lnTo>
                  <a:lnTo>
                    <a:pt x="201" y="306"/>
                  </a:lnTo>
                  <a:lnTo>
                    <a:pt x="201" y="462"/>
                  </a:lnTo>
                  <a:lnTo>
                    <a:pt x="201" y="290"/>
                  </a:lnTo>
                  <a:lnTo>
                    <a:pt x="201" y="431"/>
                  </a:lnTo>
                  <a:lnTo>
                    <a:pt x="209" y="407"/>
                  </a:lnTo>
                  <a:lnTo>
                    <a:pt x="209" y="454"/>
                  </a:lnTo>
                  <a:lnTo>
                    <a:pt x="209" y="337"/>
                  </a:lnTo>
                  <a:lnTo>
                    <a:pt x="209" y="400"/>
                  </a:lnTo>
                  <a:lnTo>
                    <a:pt x="217" y="392"/>
                  </a:lnTo>
                  <a:lnTo>
                    <a:pt x="217" y="454"/>
                  </a:lnTo>
                  <a:lnTo>
                    <a:pt x="217" y="337"/>
                  </a:lnTo>
                  <a:lnTo>
                    <a:pt x="217" y="400"/>
                  </a:lnTo>
                  <a:lnTo>
                    <a:pt x="225" y="407"/>
                  </a:lnTo>
                  <a:lnTo>
                    <a:pt x="225" y="454"/>
                  </a:lnTo>
                  <a:lnTo>
                    <a:pt x="225" y="306"/>
                  </a:lnTo>
                  <a:lnTo>
                    <a:pt x="225" y="392"/>
                  </a:lnTo>
                  <a:lnTo>
                    <a:pt x="233" y="407"/>
                  </a:lnTo>
                  <a:lnTo>
                    <a:pt x="233" y="267"/>
                  </a:lnTo>
                  <a:lnTo>
                    <a:pt x="233" y="478"/>
                  </a:lnTo>
                  <a:lnTo>
                    <a:pt x="241" y="454"/>
                  </a:lnTo>
                  <a:lnTo>
                    <a:pt x="241" y="470"/>
                  </a:lnTo>
                  <a:lnTo>
                    <a:pt x="241" y="274"/>
                  </a:lnTo>
                  <a:lnTo>
                    <a:pt x="241" y="447"/>
                  </a:lnTo>
                  <a:lnTo>
                    <a:pt x="249" y="423"/>
                  </a:lnTo>
                  <a:lnTo>
                    <a:pt x="249" y="462"/>
                  </a:lnTo>
                  <a:lnTo>
                    <a:pt x="249" y="306"/>
                  </a:lnTo>
                  <a:lnTo>
                    <a:pt x="249" y="368"/>
                  </a:lnTo>
                  <a:lnTo>
                    <a:pt x="257" y="38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9"/>
            <p:cNvSpPr>
              <a:spLocks/>
            </p:cNvSpPr>
            <p:nvPr/>
          </p:nvSpPr>
          <p:spPr bwMode="auto">
            <a:xfrm>
              <a:off x="5632" y="3534"/>
              <a:ext cx="89" cy="227"/>
            </a:xfrm>
            <a:custGeom>
              <a:avLst/>
              <a:gdLst>
                <a:gd name="T0" fmla="*/ 0 w 128"/>
                <a:gd name="T1" fmla="*/ 391 h 391"/>
                <a:gd name="T2" fmla="*/ 0 w 128"/>
                <a:gd name="T3" fmla="*/ 297 h 391"/>
                <a:gd name="T4" fmla="*/ 8 w 128"/>
                <a:gd name="T5" fmla="*/ 344 h 391"/>
                <a:gd name="T6" fmla="*/ 8 w 128"/>
                <a:gd name="T7" fmla="*/ 266 h 391"/>
                <a:gd name="T8" fmla="*/ 16 w 128"/>
                <a:gd name="T9" fmla="*/ 321 h 391"/>
                <a:gd name="T10" fmla="*/ 16 w 128"/>
                <a:gd name="T11" fmla="*/ 289 h 391"/>
                <a:gd name="T12" fmla="*/ 24 w 128"/>
                <a:gd name="T13" fmla="*/ 352 h 391"/>
                <a:gd name="T14" fmla="*/ 24 w 128"/>
                <a:gd name="T15" fmla="*/ 321 h 391"/>
                <a:gd name="T16" fmla="*/ 32 w 128"/>
                <a:gd name="T17" fmla="*/ 375 h 391"/>
                <a:gd name="T18" fmla="*/ 32 w 128"/>
                <a:gd name="T19" fmla="*/ 305 h 391"/>
                <a:gd name="T20" fmla="*/ 40 w 128"/>
                <a:gd name="T21" fmla="*/ 375 h 391"/>
                <a:gd name="T22" fmla="*/ 40 w 128"/>
                <a:gd name="T23" fmla="*/ 258 h 391"/>
                <a:gd name="T24" fmla="*/ 48 w 128"/>
                <a:gd name="T25" fmla="*/ 383 h 391"/>
                <a:gd name="T26" fmla="*/ 48 w 128"/>
                <a:gd name="T27" fmla="*/ 289 h 391"/>
                <a:gd name="T28" fmla="*/ 56 w 128"/>
                <a:gd name="T29" fmla="*/ 375 h 391"/>
                <a:gd name="T30" fmla="*/ 56 w 128"/>
                <a:gd name="T31" fmla="*/ 313 h 391"/>
                <a:gd name="T32" fmla="*/ 64 w 128"/>
                <a:gd name="T33" fmla="*/ 391 h 391"/>
                <a:gd name="T34" fmla="*/ 64 w 128"/>
                <a:gd name="T35" fmla="*/ 328 h 391"/>
                <a:gd name="T36" fmla="*/ 72 w 128"/>
                <a:gd name="T37" fmla="*/ 172 h 391"/>
                <a:gd name="T38" fmla="*/ 80 w 128"/>
                <a:gd name="T39" fmla="*/ 281 h 391"/>
                <a:gd name="T40" fmla="*/ 80 w 128"/>
                <a:gd name="T41" fmla="*/ 0 h 391"/>
                <a:gd name="T42" fmla="*/ 88 w 128"/>
                <a:gd name="T43" fmla="*/ 305 h 391"/>
                <a:gd name="T44" fmla="*/ 88 w 128"/>
                <a:gd name="T45" fmla="*/ 141 h 391"/>
                <a:gd name="T46" fmla="*/ 96 w 128"/>
                <a:gd name="T47" fmla="*/ 305 h 391"/>
                <a:gd name="T48" fmla="*/ 96 w 128"/>
                <a:gd name="T49" fmla="*/ 250 h 391"/>
                <a:gd name="T50" fmla="*/ 104 w 128"/>
                <a:gd name="T51" fmla="*/ 305 h 391"/>
                <a:gd name="T52" fmla="*/ 104 w 128"/>
                <a:gd name="T53" fmla="*/ 219 h 391"/>
                <a:gd name="T54" fmla="*/ 112 w 128"/>
                <a:gd name="T55" fmla="*/ 321 h 391"/>
                <a:gd name="T56" fmla="*/ 112 w 128"/>
                <a:gd name="T57" fmla="*/ 234 h 391"/>
                <a:gd name="T58" fmla="*/ 120 w 128"/>
                <a:gd name="T59" fmla="*/ 360 h 391"/>
                <a:gd name="T60" fmla="*/ 120 w 128"/>
                <a:gd name="T61" fmla="*/ 250 h 391"/>
                <a:gd name="T62" fmla="*/ 128 w 128"/>
                <a:gd name="T63" fmla="*/ 32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391">
                  <a:moveTo>
                    <a:pt x="0" y="305"/>
                  </a:moveTo>
                  <a:lnTo>
                    <a:pt x="0" y="391"/>
                  </a:lnTo>
                  <a:lnTo>
                    <a:pt x="0" y="195"/>
                  </a:lnTo>
                  <a:lnTo>
                    <a:pt x="0" y="297"/>
                  </a:lnTo>
                  <a:lnTo>
                    <a:pt x="8" y="305"/>
                  </a:lnTo>
                  <a:lnTo>
                    <a:pt x="8" y="344"/>
                  </a:lnTo>
                  <a:lnTo>
                    <a:pt x="8" y="141"/>
                  </a:lnTo>
                  <a:lnTo>
                    <a:pt x="8" y="266"/>
                  </a:lnTo>
                  <a:lnTo>
                    <a:pt x="16" y="297"/>
                  </a:lnTo>
                  <a:lnTo>
                    <a:pt x="16" y="321"/>
                  </a:lnTo>
                  <a:lnTo>
                    <a:pt x="16" y="141"/>
                  </a:lnTo>
                  <a:lnTo>
                    <a:pt x="16" y="289"/>
                  </a:lnTo>
                  <a:lnTo>
                    <a:pt x="24" y="313"/>
                  </a:lnTo>
                  <a:lnTo>
                    <a:pt x="24" y="352"/>
                  </a:lnTo>
                  <a:lnTo>
                    <a:pt x="24" y="195"/>
                  </a:lnTo>
                  <a:lnTo>
                    <a:pt x="24" y="321"/>
                  </a:lnTo>
                  <a:lnTo>
                    <a:pt x="32" y="352"/>
                  </a:lnTo>
                  <a:lnTo>
                    <a:pt x="32" y="375"/>
                  </a:lnTo>
                  <a:lnTo>
                    <a:pt x="32" y="219"/>
                  </a:lnTo>
                  <a:lnTo>
                    <a:pt x="32" y="305"/>
                  </a:lnTo>
                  <a:lnTo>
                    <a:pt x="40" y="297"/>
                  </a:lnTo>
                  <a:lnTo>
                    <a:pt x="40" y="375"/>
                  </a:lnTo>
                  <a:lnTo>
                    <a:pt x="40" y="148"/>
                  </a:lnTo>
                  <a:lnTo>
                    <a:pt x="40" y="258"/>
                  </a:lnTo>
                  <a:lnTo>
                    <a:pt x="48" y="234"/>
                  </a:lnTo>
                  <a:lnTo>
                    <a:pt x="48" y="383"/>
                  </a:lnTo>
                  <a:lnTo>
                    <a:pt x="48" y="180"/>
                  </a:lnTo>
                  <a:lnTo>
                    <a:pt x="48" y="289"/>
                  </a:lnTo>
                  <a:lnTo>
                    <a:pt x="56" y="297"/>
                  </a:lnTo>
                  <a:lnTo>
                    <a:pt x="56" y="375"/>
                  </a:lnTo>
                  <a:lnTo>
                    <a:pt x="56" y="234"/>
                  </a:lnTo>
                  <a:lnTo>
                    <a:pt x="56" y="313"/>
                  </a:lnTo>
                  <a:lnTo>
                    <a:pt x="64" y="313"/>
                  </a:lnTo>
                  <a:lnTo>
                    <a:pt x="64" y="391"/>
                  </a:lnTo>
                  <a:lnTo>
                    <a:pt x="64" y="195"/>
                  </a:lnTo>
                  <a:lnTo>
                    <a:pt x="64" y="328"/>
                  </a:lnTo>
                  <a:lnTo>
                    <a:pt x="72" y="375"/>
                  </a:lnTo>
                  <a:lnTo>
                    <a:pt x="72" y="172"/>
                  </a:lnTo>
                  <a:lnTo>
                    <a:pt x="72" y="274"/>
                  </a:lnTo>
                  <a:lnTo>
                    <a:pt x="80" y="281"/>
                  </a:lnTo>
                  <a:lnTo>
                    <a:pt x="80" y="360"/>
                  </a:lnTo>
                  <a:lnTo>
                    <a:pt x="80" y="0"/>
                  </a:lnTo>
                  <a:lnTo>
                    <a:pt x="80" y="250"/>
                  </a:lnTo>
                  <a:lnTo>
                    <a:pt x="88" y="305"/>
                  </a:lnTo>
                  <a:lnTo>
                    <a:pt x="88" y="368"/>
                  </a:lnTo>
                  <a:lnTo>
                    <a:pt x="88" y="141"/>
                  </a:lnTo>
                  <a:lnTo>
                    <a:pt x="88" y="305"/>
                  </a:lnTo>
                  <a:lnTo>
                    <a:pt x="96" y="305"/>
                  </a:lnTo>
                  <a:lnTo>
                    <a:pt x="96" y="391"/>
                  </a:lnTo>
                  <a:lnTo>
                    <a:pt x="96" y="250"/>
                  </a:lnTo>
                  <a:lnTo>
                    <a:pt x="96" y="313"/>
                  </a:lnTo>
                  <a:lnTo>
                    <a:pt x="104" y="305"/>
                  </a:lnTo>
                  <a:lnTo>
                    <a:pt x="104" y="391"/>
                  </a:lnTo>
                  <a:lnTo>
                    <a:pt x="104" y="219"/>
                  </a:lnTo>
                  <a:lnTo>
                    <a:pt x="104" y="328"/>
                  </a:lnTo>
                  <a:lnTo>
                    <a:pt x="112" y="321"/>
                  </a:lnTo>
                  <a:lnTo>
                    <a:pt x="112" y="383"/>
                  </a:lnTo>
                  <a:lnTo>
                    <a:pt x="112" y="234"/>
                  </a:lnTo>
                  <a:lnTo>
                    <a:pt x="112" y="305"/>
                  </a:lnTo>
                  <a:lnTo>
                    <a:pt x="120" y="360"/>
                  </a:lnTo>
                  <a:lnTo>
                    <a:pt x="120" y="375"/>
                  </a:lnTo>
                  <a:lnTo>
                    <a:pt x="120" y="250"/>
                  </a:lnTo>
                  <a:lnTo>
                    <a:pt x="120" y="313"/>
                  </a:lnTo>
                  <a:lnTo>
                    <a:pt x="128" y="3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0"/>
            <p:cNvSpPr>
              <a:spLocks/>
            </p:cNvSpPr>
            <p:nvPr/>
          </p:nvSpPr>
          <p:spPr bwMode="auto">
            <a:xfrm>
              <a:off x="3291" y="3557"/>
              <a:ext cx="179" cy="172"/>
            </a:xfrm>
            <a:custGeom>
              <a:avLst/>
              <a:gdLst>
                <a:gd name="T0" fmla="*/ 0 w 257"/>
                <a:gd name="T1" fmla="*/ 133 h 297"/>
                <a:gd name="T2" fmla="*/ 8 w 257"/>
                <a:gd name="T3" fmla="*/ 133 h 297"/>
                <a:gd name="T4" fmla="*/ 16 w 257"/>
                <a:gd name="T5" fmla="*/ 289 h 297"/>
                <a:gd name="T6" fmla="*/ 25 w 257"/>
                <a:gd name="T7" fmla="*/ 250 h 297"/>
                <a:gd name="T8" fmla="*/ 25 w 257"/>
                <a:gd name="T9" fmla="*/ 219 h 297"/>
                <a:gd name="T10" fmla="*/ 33 w 257"/>
                <a:gd name="T11" fmla="*/ 23 h 297"/>
                <a:gd name="T12" fmla="*/ 41 w 257"/>
                <a:gd name="T13" fmla="*/ 274 h 297"/>
                <a:gd name="T14" fmla="*/ 49 w 257"/>
                <a:gd name="T15" fmla="*/ 188 h 297"/>
                <a:gd name="T16" fmla="*/ 49 w 257"/>
                <a:gd name="T17" fmla="*/ 242 h 297"/>
                <a:gd name="T18" fmla="*/ 57 w 257"/>
                <a:gd name="T19" fmla="*/ 156 h 297"/>
                <a:gd name="T20" fmla="*/ 65 w 257"/>
                <a:gd name="T21" fmla="*/ 297 h 297"/>
                <a:gd name="T22" fmla="*/ 73 w 257"/>
                <a:gd name="T23" fmla="*/ 172 h 297"/>
                <a:gd name="T24" fmla="*/ 73 w 257"/>
                <a:gd name="T25" fmla="*/ 258 h 297"/>
                <a:gd name="T26" fmla="*/ 81 w 257"/>
                <a:gd name="T27" fmla="*/ 172 h 297"/>
                <a:gd name="T28" fmla="*/ 89 w 257"/>
                <a:gd name="T29" fmla="*/ 266 h 297"/>
                <a:gd name="T30" fmla="*/ 97 w 257"/>
                <a:gd name="T31" fmla="*/ 242 h 297"/>
                <a:gd name="T32" fmla="*/ 105 w 257"/>
                <a:gd name="T33" fmla="*/ 55 h 297"/>
                <a:gd name="T34" fmla="*/ 105 w 257"/>
                <a:gd name="T35" fmla="*/ 235 h 297"/>
                <a:gd name="T36" fmla="*/ 113 w 257"/>
                <a:gd name="T37" fmla="*/ 102 h 297"/>
                <a:gd name="T38" fmla="*/ 121 w 257"/>
                <a:gd name="T39" fmla="*/ 289 h 297"/>
                <a:gd name="T40" fmla="*/ 129 w 257"/>
                <a:gd name="T41" fmla="*/ 235 h 297"/>
                <a:gd name="T42" fmla="*/ 129 w 257"/>
                <a:gd name="T43" fmla="*/ 188 h 297"/>
                <a:gd name="T44" fmla="*/ 137 w 257"/>
                <a:gd name="T45" fmla="*/ 141 h 297"/>
                <a:gd name="T46" fmla="*/ 145 w 257"/>
                <a:gd name="T47" fmla="*/ 274 h 297"/>
                <a:gd name="T48" fmla="*/ 153 w 257"/>
                <a:gd name="T49" fmla="*/ 188 h 297"/>
                <a:gd name="T50" fmla="*/ 153 w 257"/>
                <a:gd name="T51" fmla="*/ 149 h 297"/>
                <a:gd name="T52" fmla="*/ 161 w 257"/>
                <a:gd name="T53" fmla="*/ 55 h 297"/>
                <a:gd name="T54" fmla="*/ 169 w 257"/>
                <a:gd name="T55" fmla="*/ 274 h 297"/>
                <a:gd name="T56" fmla="*/ 177 w 257"/>
                <a:gd name="T57" fmla="*/ 242 h 297"/>
                <a:gd name="T58" fmla="*/ 177 w 257"/>
                <a:gd name="T59" fmla="*/ 211 h 297"/>
                <a:gd name="T60" fmla="*/ 185 w 257"/>
                <a:gd name="T61" fmla="*/ 164 h 297"/>
                <a:gd name="T62" fmla="*/ 193 w 257"/>
                <a:gd name="T63" fmla="*/ 282 h 297"/>
                <a:gd name="T64" fmla="*/ 201 w 257"/>
                <a:gd name="T65" fmla="*/ 242 h 297"/>
                <a:gd name="T66" fmla="*/ 201 w 257"/>
                <a:gd name="T67" fmla="*/ 219 h 297"/>
                <a:gd name="T68" fmla="*/ 209 w 257"/>
                <a:gd name="T69" fmla="*/ 172 h 297"/>
                <a:gd name="T70" fmla="*/ 217 w 257"/>
                <a:gd name="T71" fmla="*/ 282 h 297"/>
                <a:gd name="T72" fmla="*/ 225 w 257"/>
                <a:gd name="T73" fmla="*/ 250 h 297"/>
                <a:gd name="T74" fmla="*/ 225 w 257"/>
                <a:gd name="T75" fmla="*/ 227 h 297"/>
                <a:gd name="T76" fmla="*/ 233 w 257"/>
                <a:gd name="T77" fmla="*/ 141 h 297"/>
                <a:gd name="T78" fmla="*/ 241 w 257"/>
                <a:gd name="T79" fmla="*/ 274 h 297"/>
                <a:gd name="T80" fmla="*/ 249 w 257"/>
                <a:gd name="T81" fmla="*/ 203 h 297"/>
                <a:gd name="T82" fmla="*/ 249 w 257"/>
                <a:gd name="T83" fmla="*/ 25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297">
                  <a:moveTo>
                    <a:pt x="0" y="282"/>
                  </a:moveTo>
                  <a:lnTo>
                    <a:pt x="0" y="297"/>
                  </a:lnTo>
                  <a:lnTo>
                    <a:pt x="0" y="133"/>
                  </a:lnTo>
                  <a:lnTo>
                    <a:pt x="8" y="172"/>
                  </a:lnTo>
                  <a:lnTo>
                    <a:pt x="8" y="274"/>
                  </a:lnTo>
                  <a:lnTo>
                    <a:pt x="8" y="133"/>
                  </a:lnTo>
                  <a:lnTo>
                    <a:pt x="8" y="227"/>
                  </a:lnTo>
                  <a:lnTo>
                    <a:pt x="16" y="258"/>
                  </a:lnTo>
                  <a:lnTo>
                    <a:pt x="16" y="289"/>
                  </a:lnTo>
                  <a:lnTo>
                    <a:pt x="16" y="117"/>
                  </a:lnTo>
                  <a:lnTo>
                    <a:pt x="16" y="250"/>
                  </a:lnTo>
                  <a:lnTo>
                    <a:pt x="25" y="250"/>
                  </a:lnTo>
                  <a:lnTo>
                    <a:pt x="25" y="282"/>
                  </a:lnTo>
                  <a:lnTo>
                    <a:pt x="25" y="164"/>
                  </a:lnTo>
                  <a:lnTo>
                    <a:pt x="25" y="219"/>
                  </a:lnTo>
                  <a:lnTo>
                    <a:pt x="33" y="203"/>
                  </a:lnTo>
                  <a:lnTo>
                    <a:pt x="33" y="258"/>
                  </a:lnTo>
                  <a:lnTo>
                    <a:pt x="33" y="23"/>
                  </a:lnTo>
                  <a:lnTo>
                    <a:pt x="33" y="211"/>
                  </a:lnTo>
                  <a:lnTo>
                    <a:pt x="41" y="195"/>
                  </a:lnTo>
                  <a:lnTo>
                    <a:pt x="41" y="274"/>
                  </a:lnTo>
                  <a:lnTo>
                    <a:pt x="41" y="0"/>
                  </a:lnTo>
                  <a:lnTo>
                    <a:pt x="41" y="203"/>
                  </a:lnTo>
                  <a:lnTo>
                    <a:pt x="49" y="188"/>
                  </a:lnTo>
                  <a:lnTo>
                    <a:pt x="49" y="274"/>
                  </a:lnTo>
                  <a:lnTo>
                    <a:pt x="49" y="70"/>
                  </a:lnTo>
                  <a:lnTo>
                    <a:pt x="49" y="242"/>
                  </a:lnTo>
                  <a:lnTo>
                    <a:pt x="57" y="235"/>
                  </a:lnTo>
                  <a:lnTo>
                    <a:pt x="57" y="282"/>
                  </a:lnTo>
                  <a:lnTo>
                    <a:pt x="57" y="156"/>
                  </a:lnTo>
                  <a:lnTo>
                    <a:pt x="57" y="195"/>
                  </a:lnTo>
                  <a:lnTo>
                    <a:pt x="65" y="219"/>
                  </a:lnTo>
                  <a:lnTo>
                    <a:pt x="65" y="297"/>
                  </a:lnTo>
                  <a:lnTo>
                    <a:pt x="65" y="94"/>
                  </a:lnTo>
                  <a:lnTo>
                    <a:pt x="65" y="149"/>
                  </a:lnTo>
                  <a:lnTo>
                    <a:pt x="73" y="172"/>
                  </a:lnTo>
                  <a:lnTo>
                    <a:pt x="73" y="289"/>
                  </a:lnTo>
                  <a:lnTo>
                    <a:pt x="73" y="94"/>
                  </a:lnTo>
                  <a:lnTo>
                    <a:pt x="73" y="258"/>
                  </a:lnTo>
                  <a:lnTo>
                    <a:pt x="81" y="258"/>
                  </a:lnTo>
                  <a:lnTo>
                    <a:pt x="81" y="289"/>
                  </a:lnTo>
                  <a:lnTo>
                    <a:pt x="81" y="172"/>
                  </a:lnTo>
                  <a:lnTo>
                    <a:pt x="81" y="242"/>
                  </a:lnTo>
                  <a:lnTo>
                    <a:pt x="89" y="227"/>
                  </a:lnTo>
                  <a:lnTo>
                    <a:pt x="89" y="266"/>
                  </a:lnTo>
                  <a:lnTo>
                    <a:pt x="89" y="117"/>
                  </a:lnTo>
                  <a:lnTo>
                    <a:pt x="97" y="94"/>
                  </a:lnTo>
                  <a:lnTo>
                    <a:pt x="97" y="242"/>
                  </a:lnTo>
                  <a:lnTo>
                    <a:pt x="97" y="55"/>
                  </a:lnTo>
                  <a:lnTo>
                    <a:pt x="97" y="117"/>
                  </a:lnTo>
                  <a:lnTo>
                    <a:pt x="105" y="55"/>
                  </a:lnTo>
                  <a:lnTo>
                    <a:pt x="105" y="289"/>
                  </a:lnTo>
                  <a:lnTo>
                    <a:pt x="105" y="8"/>
                  </a:lnTo>
                  <a:lnTo>
                    <a:pt x="105" y="235"/>
                  </a:lnTo>
                  <a:lnTo>
                    <a:pt x="113" y="195"/>
                  </a:lnTo>
                  <a:lnTo>
                    <a:pt x="113" y="266"/>
                  </a:lnTo>
                  <a:lnTo>
                    <a:pt x="113" y="102"/>
                  </a:lnTo>
                  <a:lnTo>
                    <a:pt x="113" y="235"/>
                  </a:lnTo>
                  <a:lnTo>
                    <a:pt x="121" y="188"/>
                  </a:lnTo>
                  <a:lnTo>
                    <a:pt x="121" y="289"/>
                  </a:lnTo>
                  <a:lnTo>
                    <a:pt x="121" y="172"/>
                  </a:lnTo>
                  <a:lnTo>
                    <a:pt x="121" y="211"/>
                  </a:lnTo>
                  <a:lnTo>
                    <a:pt x="129" y="235"/>
                  </a:lnTo>
                  <a:lnTo>
                    <a:pt x="129" y="282"/>
                  </a:lnTo>
                  <a:lnTo>
                    <a:pt x="129" y="70"/>
                  </a:lnTo>
                  <a:lnTo>
                    <a:pt x="129" y="188"/>
                  </a:lnTo>
                  <a:lnTo>
                    <a:pt x="137" y="227"/>
                  </a:lnTo>
                  <a:lnTo>
                    <a:pt x="137" y="282"/>
                  </a:lnTo>
                  <a:lnTo>
                    <a:pt x="137" y="141"/>
                  </a:lnTo>
                  <a:lnTo>
                    <a:pt x="137" y="235"/>
                  </a:lnTo>
                  <a:lnTo>
                    <a:pt x="145" y="211"/>
                  </a:lnTo>
                  <a:lnTo>
                    <a:pt x="145" y="274"/>
                  </a:lnTo>
                  <a:lnTo>
                    <a:pt x="145" y="149"/>
                  </a:lnTo>
                  <a:lnTo>
                    <a:pt x="145" y="227"/>
                  </a:lnTo>
                  <a:lnTo>
                    <a:pt x="153" y="188"/>
                  </a:lnTo>
                  <a:lnTo>
                    <a:pt x="153" y="282"/>
                  </a:lnTo>
                  <a:lnTo>
                    <a:pt x="153" y="23"/>
                  </a:lnTo>
                  <a:lnTo>
                    <a:pt x="153" y="149"/>
                  </a:lnTo>
                  <a:lnTo>
                    <a:pt x="161" y="141"/>
                  </a:lnTo>
                  <a:lnTo>
                    <a:pt x="161" y="282"/>
                  </a:lnTo>
                  <a:lnTo>
                    <a:pt x="161" y="55"/>
                  </a:lnTo>
                  <a:lnTo>
                    <a:pt x="161" y="227"/>
                  </a:lnTo>
                  <a:lnTo>
                    <a:pt x="169" y="235"/>
                  </a:lnTo>
                  <a:lnTo>
                    <a:pt x="169" y="274"/>
                  </a:lnTo>
                  <a:lnTo>
                    <a:pt x="169" y="117"/>
                  </a:lnTo>
                  <a:lnTo>
                    <a:pt x="169" y="219"/>
                  </a:lnTo>
                  <a:lnTo>
                    <a:pt x="177" y="242"/>
                  </a:lnTo>
                  <a:lnTo>
                    <a:pt x="177" y="282"/>
                  </a:lnTo>
                  <a:lnTo>
                    <a:pt x="177" y="172"/>
                  </a:lnTo>
                  <a:lnTo>
                    <a:pt x="177" y="211"/>
                  </a:lnTo>
                  <a:lnTo>
                    <a:pt x="185" y="219"/>
                  </a:lnTo>
                  <a:lnTo>
                    <a:pt x="185" y="266"/>
                  </a:lnTo>
                  <a:lnTo>
                    <a:pt x="185" y="164"/>
                  </a:lnTo>
                  <a:lnTo>
                    <a:pt x="185" y="188"/>
                  </a:lnTo>
                  <a:lnTo>
                    <a:pt x="193" y="242"/>
                  </a:lnTo>
                  <a:lnTo>
                    <a:pt x="193" y="282"/>
                  </a:lnTo>
                  <a:lnTo>
                    <a:pt x="193" y="180"/>
                  </a:lnTo>
                  <a:lnTo>
                    <a:pt x="193" y="282"/>
                  </a:lnTo>
                  <a:lnTo>
                    <a:pt x="201" y="242"/>
                  </a:lnTo>
                  <a:lnTo>
                    <a:pt x="201" y="274"/>
                  </a:lnTo>
                  <a:lnTo>
                    <a:pt x="201" y="180"/>
                  </a:lnTo>
                  <a:lnTo>
                    <a:pt x="201" y="219"/>
                  </a:lnTo>
                  <a:lnTo>
                    <a:pt x="209" y="219"/>
                  </a:lnTo>
                  <a:lnTo>
                    <a:pt x="209" y="282"/>
                  </a:lnTo>
                  <a:lnTo>
                    <a:pt x="209" y="172"/>
                  </a:lnTo>
                  <a:lnTo>
                    <a:pt x="209" y="195"/>
                  </a:lnTo>
                  <a:lnTo>
                    <a:pt x="217" y="235"/>
                  </a:lnTo>
                  <a:lnTo>
                    <a:pt x="217" y="282"/>
                  </a:lnTo>
                  <a:lnTo>
                    <a:pt x="217" y="172"/>
                  </a:lnTo>
                  <a:lnTo>
                    <a:pt x="217" y="235"/>
                  </a:lnTo>
                  <a:lnTo>
                    <a:pt x="225" y="250"/>
                  </a:lnTo>
                  <a:lnTo>
                    <a:pt x="225" y="289"/>
                  </a:lnTo>
                  <a:lnTo>
                    <a:pt x="225" y="117"/>
                  </a:lnTo>
                  <a:lnTo>
                    <a:pt x="225" y="227"/>
                  </a:lnTo>
                  <a:lnTo>
                    <a:pt x="233" y="211"/>
                  </a:lnTo>
                  <a:lnTo>
                    <a:pt x="233" y="282"/>
                  </a:lnTo>
                  <a:lnTo>
                    <a:pt x="233" y="141"/>
                  </a:lnTo>
                  <a:lnTo>
                    <a:pt x="233" y="242"/>
                  </a:lnTo>
                  <a:lnTo>
                    <a:pt x="241" y="219"/>
                  </a:lnTo>
                  <a:lnTo>
                    <a:pt x="241" y="274"/>
                  </a:lnTo>
                  <a:lnTo>
                    <a:pt x="241" y="117"/>
                  </a:lnTo>
                  <a:lnTo>
                    <a:pt x="241" y="211"/>
                  </a:lnTo>
                  <a:lnTo>
                    <a:pt x="249" y="203"/>
                  </a:lnTo>
                  <a:lnTo>
                    <a:pt x="249" y="266"/>
                  </a:lnTo>
                  <a:lnTo>
                    <a:pt x="249" y="117"/>
                  </a:lnTo>
                  <a:lnTo>
                    <a:pt x="249" y="250"/>
                  </a:lnTo>
                  <a:lnTo>
                    <a:pt x="257" y="219"/>
                  </a:lnTo>
                  <a:lnTo>
                    <a:pt x="257" y="274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1"/>
            <p:cNvSpPr>
              <a:spLocks/>
            </p:cNvSpPr>
            <p:nvPr/>
          </p:nvSpPr>
          <p:spPr bwMode="auto">
            <a:xfrm>
              <a:off x="3470" y="3311"/>
              <a:ext cx="180" cy="423"/>
            </a:xfrm>
            <a:custGeom>
              <a:avLst/>
              <a:gdLst>
                <a:gd name="T0" fmla="*/ 0 w 257"/>
                <a:gd name="T1" fmla="*/ 658 h 728"/>
                <a:gd name="T2" fmla="*/ 8 w 257"/>
                <a:gd name="T3" fmla="*/ 517 h 728"/>
                <a:gd name="T4" fmla="*/ 16 w 257"/>
                <a:gd name="T5" fmla="*/ 705 h 728"/>
                <a:gd name="T6" fmla="*/ 24 w 257"/>
                <a:gd name="T7" fmla="*/ 658 h 728"/>
                <a:gd name="T8" fmla="*/ 24 w 257"/>
                <a:gd name="T9" fmla="*/ 642 h 728"/>
                <a:gd name="T10" fmla="*/ 32 w 257"/>
                <a:gd name="T11" fmla="*/ 454 h 728"/>
                <a:gd name="T12" fmla="*/ 40 w 257"/>
                <a:gd name="T13" fmla="*/ 697 h 728"/>
                <a:gd name="T14" fmla="*/ 48 w 257"/>
                <a:gd name="T15" fmla="*/ 642 h 728"/>
                <a:gd name="T16" fmla="*/ 48 w 257"/>
                <a:gd name="T17" fmla="*/ 509 h 728"/>
                <a:gd name="T18" fmla="*/ 56 w 257"/>
                <a:gd name="T19" fmla="*/ 313 h 728"/>
                <a:gd name="T20" fmla="*/ 64 w 257"/>
                <a:gd name="T21" fmla="*/ 618 h 728"/>
                <a:gd name="T22" fmla="*/ 72 w 257"/>
                <a:gd name="T23" fmla="*/ 454 h 728"/>
                <a:gd name="T24" fmla="*/ 72 w 257"/>
                <a:gd name="T25" fmla="*/ 579 h 728"/>
                <a:gd name="T26" fmla="*/ 80 w 257"/>
                <a:gd name="T27" fmla="*/ 438 h 728"/>
                <a:gd name="T28" fmla="*/ 88 w 257"/>
                <a:gd name="T29" fmla="*/ 720 h 728"/>
                <a:gd name="T30" fmla="*/ 96 w 257"/>
                <a:gd name="T31" fmla="*/ 634 h 728"/>
                <a:gd name="T32" fmla="*/ 96 w 257"/>
                <a:gd name="T33" fmla="*/ 587 h 728"/>
                <a:gd name="T34" fmla="*/ 104 w 257"/>
                <a:gd name="T35" fmla="*/ 321 h 728"/>
                <a:gd name="T36" fmla="*/ 112 w 257"/>
                <a:gd name="T37" fmla="*/ 697 h 728"/>
                <a:gd name="T38" fmla="*/ 120 w 257"/>
                <a:gd name="T39" fmla="*/ 634 h 728"/>
                <a:gd name="T40" fmla="*/ 120 w 257"/>
                <a:gd name="T41" fmla="*/ 415 h 728"/>
                <a:gd name="T42" fmla="*/ 128 w 257"/>
                <a:gd name="T43" fmla="*/ 78 h 728"/>
                <a:gd name="T44" fmla="*/ 136 w 257"/>
                <a:gd name="T45" fmla="*/ 579 h 728"/>
                <a:gd name="T46" fmla="*/ 144 w 257"/>
                <a:gd name="T47" fmla="*/ 478 h 728"/>
                <a:gd name="T48" fmla="*/ 144 w 257"/>
                <a:gd name="T49" fmla="*/ 626 h 728"/>
                <a:gd name="T50" fmla="*/ 152 w 257"/>
                <a:gd name="T51" fmla="*/ 564 h 728"/>
                <a:gd name="T52" fmla="*/ 160 w 257"/>
                <a:gd name="T53" fmla="*/ 712 h 728"/>
                <a:gd name="T54" fmla="*/ 168 w 257"/>
                <a:gd name="T55" fmla="*/ 564 h 728"/>
                <a:gd name="T56" fmla="*/ 168 w 257"/>
                <a:gd name="T57" fmla="*/ 478 h 728"/>
                <a:gd name="T58" fmla="*/ 177 w 257"/>
                <a:gd name="T59" fmla="*/ 274 h 728"/>
                <a:gd name="T60" fmla="*/ 185 w 257"/>
                <a:gd name="T61" fmla="*/ 705 h 728"/>
                <a:gd name="T62" fmla="*/ 193 w 257"/>
                <a:gd name="T63" fmla="*/ 658 h 728"/>
                <a:gd name="T64" fmla="*/ 193 w 257"/>
                <a:gd name="T65" fmla="*/ 673 h 728"/>
                <a:gd name="T66" fmla="*/ 201 w 257"/>
                <a:gd name="T67" fmla="*/ 180 h 728"/>
                <a:gd name="T68" fmla="*/ 209 w 257"/>
                <a:gd name="T69" fmla="*/ 673 h 728"/>
                <a:gd name="T70" fmla="*/ 217 w 257"/>
                <a:gd name="T71" fmla="*/ 634 h 728"/>
                <a:gd name="T72" fmla="*/ 217 w 257"/>
                <a:gd name="T73" fmla="*/ 689 h 728"/>
                <a:gd name="T74" fmla="*/ 225 w 257"/>
                <a:gd name="T75" fmla="*/ 532 h 728"/>
                <a:gd name="T76" fmla="*/ 233 w 257"/>
                <a:gd name="T77" fmla="*/ 697 h 728"/>
                <a:gd name="T78" fmla="*/ 241 w 257"/>
                <a:gd name="T79" fmla="*/ 556 h 728"/>
                <a:gd name="T80" fmla="*/ 241 w 257"/>
                <a:gd name="T81" fmla="*/ 673 h 728"/>
                <a:gd name="T82" fmla="*/ 249 w 257"/>
                <a:gd name="T83" fmla="*/ 532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728">
                  <a:moveTo>
                    <a:pt x="0" y="697"/>
                  </a:moveTo>
                  <a:lnTo>
                    <a:pt x="0" y="525"/>
                  </a:lnTo>
                  <a:lnTo>
                    <a:pt x="0" y="658"/>
                  </a:lnTo>
                  <a:lnTo>
                    <a:pt x="8" y="618"/>
                  </a:lnTo>
                  <a:lnTo>
                    <a:pt x="8" y="697"/>
                  </a:lnTo>
                  <a:lnTo>
                    <a:pt x="8" y="517"/>
                  </a:lnTo>
                  <a:lnTo>
                    <a:pt x="8" y="626"/>
                  </a:lnTo>
                  <a:lnTo>
                    <a:pt x="16" y="642"/>
                  </a:lnTo>
                  <a:lnTo>
                    <a:pt x="16" y="705"/>
                  </a:lnTo>
                  <a:lnTo>
                    <a:pt x="16" y="579"/>
                  </a:lnTo>
                  <a:lnTo>
                    <a:pt x="16" y="681"/>
                  </a:lnTo>
                  <a:lnTo>
                    <a:pt x="24" y="658"/>
                  </a:lnTo>
                  <a:lnTo>
                    <a:pt x="24" y="705"/>
                  </a:lnTo>
                  <a:lnTo>
                    <a:pt x="24" y="462"/>
                  </a:lnTo>
                  <a:lnTo>
                    <a:pt x="24" y="642"/>
                  </a:lnTo>
                  <a:lnTo>
                    <a:pt x="32" y="673"/>
                  </a:lnTo>
                  <a:lnTo>
                    <a:pt x="32" y="705"/>
                  </a:lnTo>
                  <a:lnTo>
                    <a:pt x="32" y="454"/>
                  </a:lnTo>
                  <a:lnTo>
                    <a:pt x="32" y="642"/>
                  </a:lnTo>
                  <a:lnTo>
                    <a:pt x="40" y="634"/>
                  </a:lnTo>
                  <a:lnTo>
                    <a:pt x="40" y="697"/>
                  </a:lnTo>
                  <a:lnTo>
                    <a:pt x="40" y="525"/>
                  </a:lnTo>
                  <a:lnTo>
                    <a:pt x="40" y="658"/>
                  </a:lnTo>
                  <a:lnTo>
                    <a:pt x="48" y="642"/>
                  </a:lnTo>
                  <a:lnTo>
                    <a:pt x="48" y="705"/>
                  </a:lnTo>
                  <a:lnTo>
                    <a:pt x="48" y="462"/>
                  </a:lnTo>
                  <a:lnTo>
                    <a:pt x="48" y="509"/>
                  </a:lnTo>
                  <a:lnTo>
                    <a:pt x="56" y="532"/>
                  </a:lnTo>
                  <a:lnTo>
                    <a:pt x="56" y="697"/>
                  </a:lnTo>
                  <a:lnTo>
                    <a:pt x="56" y="313"/>
                  </a:lnTo>
                  <a:lnTo>
                    <a:pt x="56" y="525"/>
                  </a:lnTo>
                  <a:lnTo>
                    <a:pt x="64" y="517"/>
                  </a:lnTo>
                  <a:lnTo>
                    <a:pt x="64" y="618"/>
                  </a:lnTo>
                  <a:lnTo>
                    <a:pt x="64" y="212"/>
                  </a:lnTo>
                  <a:lnTo>
                    <a:pt x="64" y="462"/>
                  </a:lnTo>
                  <a:lnTo>
                    <a:pt x="72" y="454"/>
                  </a:lnTo>
                  <a:lnTo>
                    <a:pt x="72" y="705"/>
                  </a:lnTo>
                  <a:lnTo>
                    <a:pt x="72" y="251"/>
                  </a:lnTo>
                  <a:lnTo>
                    <a:pt x="72" y="579"/>
                  </a:lnTo>
                  <a:lnTo>
                    <a:pt x="80" y="572"/>
                  </a:lnTo>
                  <a:lnTo>
                    <a:pt x="80" y="712"/>
                  </a:lnTo>
                  <a:lnTo>
                    <a:pt x="80" y="438"/>
                  </a:lnTo>
                  <a:lnTo>
                    <a:pt x="80" y="658"/>
                  </a:lnTo>
                  <a:lnTo>
                    <a:pt x="88" y="618"/>
                  </a:lnTo>
                  <a:lnTo>
                    <a:pt x="88" y="720"/>
                  </a:lnTo>
                  <a:lnTo>
                    <a:pt x="88" y="337"/>
                  </a:lnTo>
                  <a:lnTo>
                    <a:pt x="88" y="642"/>
                  </a:lnTo>
                  <a:lnTo>
                    <a:pt x="96" y="634"/>
                  </a:lnTo>
                  <a:lnTo>
                    <a:pt x="96" y="697"/>
                  </a:lnTo>
                  <a:lnTo>
                    <a:pt x="96" y="321"/>
                  </a:lnTo>
                  <a:lnTo>
                    <a:pt x="96" y="587"/>
                  </a:lnTo>
                  <a:lnTo>
                    <a:pt x="104" y="603"/>
                  </a:lnTo>
                  <a:lnTo>
                    <a:pt x="104" y="658"/>
                  </a:lnTo>
                  <a:lnTo>
                    <a:pt x="104" y="321"/>
                  </a:lnTo>
                  <a:lnTo>
                    <a:pt x="104" y="611"/>
                  </a:lnTo>
                  <a:lnTo>
                    <a:pt x="112" y="658"/>
                  </a:lnTo>
                  <a:lnTo>
                    <a:pt x="112" y="697"/>
                  </a:lnTo>
                  <a:lnTo>
                    <a:pt x="112" y="462"/>
                  </a:lnTo>
                  <a:lnTo>
                    <a:pt x="112" y="626"/>
                  </a:lnTo>
                  <a:lnTo>
                    <a:pt x="120" y="634"/>
                  </a:lnTo>
                  <a:lnTo>
                    <a:pt x="120" y="689"/>
                  </a:lnTo>
                  <a:lnTo>
                    <a:pt x="120" y="360"/>
                  </a:lnTo>
                  <a:lnTo>
                    <a:pt x="120" y="415"/>
                  </a:lnTo>
                  <a:lnTo>
                    <a:pt x="128" y="399"/>
                  </a:lnTo>
                  <a:lnTo>
                    <a:pt x="128" y="626"/>
                  </a:lnTo>
                  <a:lnTo>
                    <a:pt x="128" y="78"/>
                  </a:lnTo>
                  <a:lnTo>
                    <a:pt x="128" y="407"/>
                  </a:lnTo>
                  <a:lnTo>
                    <a:pt x="136" y="337"/>
                  </a:lnTo>
                  <a:lnTo>
                    <a:pt x="136" y="579"/>
                  </a:lnTo>
                  <a:lnTo>
                    <a:pt x="136" y="0"/>
                  </a:lnTo>
                  <a:lnTo>
                    <a:pt x="136" y="478"/>
                  </a:lnTo>
                  <a:lnTo>
                    <a:pt x="144" y="478"/>
                  </a:lnTo>
                  <a:lnTo>
                    <a:pt x="144" y="650"/>
                  </a:lnTo>
                  <a:lnTo>
                    <a:pt x="144" y="321"/>
                  </a:lnTo>
                  <a:lnTo>
                    <a:pt x="144" y="626"/>
                  </a:lnTo>
                  <a:lnTo>
                    <a:pt x="152" y="634"/>
                  </a:lnTo>
                  <a:lnTo>
                    <a:pt x="152" y="697"/>
                  </a:lnTo>
                  <a:lnTo>
                    <a:pt x="152" y="564"/>
                  </a:lnTo>
                  <a:lnTo>
                    <a:pt x="152" y="626"/>
                  </a:lnTo>
                  <a:lnTo>
                    <a:pt x="160" y="665"/>
                  </a:lnTo>
                  <a:lnTo>
                    <a:pt x="160" y="712"/>
                  </a:lnTo>
                  <a:lnTo>
                    <a:pt x="160" y="360"/>
                  </a:lnTo>
                  <a:lnTo>
                    <a:pt x="160" y="579"/>
                  </a:lnTo>
                  <a:lnTo>
                    <a:pt x="168" y="564"/>
                  </a:lnTo>
                  <a:lnTo>
                    <a:pt x="168" y="689"/>
                  </a:lnTo>
                  <a:lnTo>
                    <a:pt x="168" y="313"/>
                  </a:lnTo>
                  <a:lnTo>
                    <a:pt x="168" y="478"/>
                  </a:lnTo>
                  <a:lnTo>
                    <a:pt x="177" y="517"/>
                  </a:lnTo>
                  <a:lnTo>
                    <a:pt x="177" y="712"/>
                  </a:lnTo>
                  <a:lnTo>
                    <a:pt x="177" y="274"/>
                  </a:lnTo>
                  <a:lnTo>
                    <a:pt x="177" y="634"/>
                  </a:lnTo>
                  <a:lnTo>
                    <a:pt x="185" y="626"/>
                  </a:lnTo>
                  <a:lnTo>
                    <a:pt x="185" y="705"/>
                  </a:lnTo>
                  <a:lnTo>
                    <a:pt x="185" y="548"/>
                  </a:lnTo>
                  <a:lnTo>
                    <a:pt x="185" y="634"/>
                  </a:lnTo>
                  <a:lnTo>
                    <a:pt x="193" y="658"/>
                  </a:lnTo>
                  <a:lnTo>
                    <a:pt x="193" y="689"/>
                  </a:lnTo>
                  <a:lnTo>
                    <a:pt x="193" y="298"/>
                  </a:lnTo>
                  <a:lnTo>
                    <a:pt x="193" y="673"/>
                  </a:lnTo>
                  <a:lnTo>
                    <a:pt x="201" y="611"/>
                  </a:lnTo>
                  <a:lnTo>
                    <a:pt x="201" y="705"/>
                  </a:lnTo>
                  <a:lnTo>
                    <a:pt x="201" y="180"/>
                  </a:lnTo>
                  <a:lnTo>
                    <a:pt x="201" y="634"/>
                  </a:lnTo>
                  <a:lnTo>
                    <a:pt x="209" y="642"/>
                  </a:lnTo>
                  <a:lnTo>
                    <a:pt x="209" y="673"/>
                  </a:lnTo>
                  <a:lnTo>
                    <a:pt x="209" y="290"/>
                  </a:lnTo>
                  <a:lnTo>
                    <a:pt x="209" y="634"/>
                  </a:lnTo>
                  <a:lnTo>
                    <a:pt x="217" y="634"/>
                  </a:lnTo>
                  <a:lnTo>
                    <a:pt x="217" y="705"/>
                  </a:lnTo>
                  <a:lnTo>
                    <a:pt x="217" y="564"/>
                  </a:lnTo>
                  <a:lnTo>
                    <a:pt x="217" y="689"/>
                  </a:lnTo>
                  <a:lnTo>
                    <a:pt x="225" y="650"/>
                  </a:lnTo>
                  <a:lnTo>
                    <a:pt x="225" y="705"/>
                  </a:lnTo>
                  <a:lnTo>
                    <a:pt x="225" y="532"/>
                  </a:lnTo>
                  <a:lnTo>
                    <a:pt x="225" y="587"/>
                  </a:lnTo>
                  <a:lnTo>
                    <a:pt x="233" y="626"/>
                  </a:lnTo>
                  <a:lnTo>
                    <a:pt x="233" y="697"/>
                  </a:lnTo>
                  <a:lnTo>
                    <a:pt x="233" y="470"/>
                  </a:lnTo>
                  <a:lnTo>
                    <a:pt x="233" y="579"/>
                  </a:lnTo>
                  <a:lnTo>
                    <a:pt x="241" y="556"/>
                  </a:lnTo>
                  <a:lnTo>
                    <a:pt x="241" y="728"/>
                  </a:lnTo>
                  <a:lnTo>
                    <a:pt x="241" y="532"/>
                  </a:lnTo>
                  <a:lnTo>
                    <a:pt x="241" y="673"/>
                  </a:lnTo>
                  <a:lnTo>
                    <a:pt x="249" y="665"/>
                  </a:lnTo>
                  <a:lnTo>
                    <a:pt x="249" y="705"/>
                  </a:lnTo>
                  <a:lnTo>
                    <a:pt x="249" y="532"/>
                  </a:lnTo>
                  <a:lnTo>
                    <a:pt x="249" y="626"/>
                  </a:lnTo>
                  <a:lnTo>
                    <a:pt x="257" y="642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72"/>
            <p:cNvSpPr>
              <a:spLocks/>
            </p:cNvSpPr>
            <p:nvPr/>
          </p:nvSpPr>
          <p:spPr bwMode="auto">
            <a:xfrm>
              <a:off x="3650" y="3447"/>
              <a:ext cx="178" cy="282"/>
            </a:xfrm>
            <a:custGeom>
              <a:avLst/>
              <a:gdLst>
                <a:gd name="T0" fmla="*/ 0 w 256"/>
                <a:gd name="T1" fmla="*/ 321 h 485"/>
                <a:gd name="T2" fmla="*/ 8 w 256"/>
                <a:gd name="T3" fmla="*/ 485 h 485"/>
                <a:gd name="T4" fmla="*/ 16 w 256"/>
                <a:gd name="T5" fmla="*/ 399 h 485"/>
                <a:gd name="T6" fmla="*/ 16 w 256"/>
                <a:gd name="T7" fmla="*/ 407 h 485"/>
                <a:gd name="T8" fmla="*/ 24 w 256"/>
                <a:gd name="T9" fmla="*/ 329 h 485"/>
                <a:gd name="T10" fmla="*/ 32 w 256"/>
                <a:gd name="T11" fmla="*/ 477 h 485"/>
                <a:gd name="T12" fmla="*/ 40 w 256"/>
                <a:gd name="T13" fmla="*/ 423 h 485"/>
                <a:gd name="T14" fmla="*/ 40 w 256"/>
                <a:gd name="T15" fmla="*/ 383 h 485"/>
                <a:gd name="T16" fmla="*/ 48 w 256"/>
                <a:gd name="T17" fmla="*/ 368 h 485"/>
                <a:gd name="T18" fmla="*/ 56 w 256"/>
                <a:gd name="T19" fmla="*/ 485 h 485"/>
                <a:gd name="T20" fmla="*/ 64 w 256"/>
                <a:gd name="T21" fmla="*/ 383 h 485"/>
                <a:gd name="T22" fmla="*/ 64 w 256"/>
                <a:gd name="T23" fmla="*/ 415 h 485"/>
                <a:gd name="T24" fmla="*/ 72 w 256"/>
                <a:gd name="T25" fmla="*/ 329 h 485"/>
                <a:gd name="T26" fmla="*/ 80 w 256"/>
                <a:gd name="T27" fmla="*/ 462 h 485"/>
                <a:gd name="T28" fmla="*/ 88 w 256"/>
                <a:gd name="T29" fmla="*/ 430 h 485"/>
                <a:gd name="T30" fmla="*/ 88 w 256"/>
                <a:gd name="T31" fmla="*/ 407 h 485"/>
                <a:gd name="T32" fmla="*/ 96 w 256"/>
                <a:gd name="T33" fmla="*/ 352 h 485"/>
                <a:gd name="T34" fmla="*/ 104 w 256"/>
                <a:gd name="T35" fmla="*/ 485 h 485"/>
                <a:gd name="T36" fmla="*/ 112 w 256"/>
                <a:gd name="T37" fmla="*/ 399 h 485"/>
                <a:gd name="T38" fmla="*/ 112 w 256"/>
                <a:gd name="T39" fmla="*/ 360 h 485"/>
                <a:gd name="T40" fmla="*/ 120 w 256"/>
                <a:gd name="T41" fmla="*/ 196 h 485"/>
                <a:gd name="T42" fmla="*/ 128 w 256"/>
                <a:gd name="T43" fmla="*/ 477 h 485"/>
                <a:gd name="T44" fmla="*/ 136 w 256"/>
                <a:gd name="T45" fmla="*/ 368 h 485"/>
                <a:gd name="T46" fmla="*/ 136 w 256"/>
                <a:gd name="T47" fmla="*/ 368 h 485"/>
                <a:gd name="T48" fmla="*/ 144 w 256"/>
                <a:gd name="T49" fmla="*/ 313 h 485"/>
                <a:gd name="T50" fmla="*/ 152 w 256"/>
                <a:gd name="T51" fmla="*/ 477 h 485"/>
                <a:gd name="T52" fmla="*/ 160 w 256"/>
                <a:gd name="T53" fmla="*/ 391 h 485"/>
                <a:gd name="T54" fmla="*/ 160 w 256"/>
                <a:gd name="T55" fmla="*/ 462 h 485"/>
                <a:gd name="T56" fmla="*/ 168 w 256"/>
                <a:gd name="T57" fmla="*/ 344 h 485"/>
                <a:gd name="T58" fmla="*/ 176 w 256"/>
                <a:gd name="T59" fmla="*/ 470 h 485"/>
                <a:gd name="T60" fmla="*/ 184 w 256"/>
                <a:gd name="T61" fmla="*/ 337 h 485"/>
                <a:gd name="T62" fmla="*/ 184 w 256"/>
                <a:gd name="T63" fmla="*/ 329 h 485"/>
                <a:gd name="T64" fmla="*/ 192 w 256"/>
                <a:gd name="T65" fmla="*/ 282 h 485"/>
                <a:gd name="T66" fmla="*/ 200 w 256"/>
                <a:gd name="T67" fmla="*/ 274 h 485"/>
                <a:gd name="T68" fmla="*/ 208 w 256"/>
                <a:gd name="T69" fmla="*/ 470 h 485"/>
                <a:gd name="T70" fmla="*/ 216 w 256"/>
                <a:gd name="T71" fmla="*/ 423 h 485"/>
                <a:gd name="T72" fmla="*/ 216 w 256"/>
                <a:gd name="T73" fmla="*/ 391 h 485"/>
                <a:gd name="T74" fmla="*/ 224 w 256"/>
                <a:gd name="T75" fmla="*/ 70 h 485"/>
                <a:gd name="T76" fmla="*/ 232 w 256"/>
                <a:gd name="T77" fmla="*/ 462 h 485"/>
                <a:gd name="T78" fmla="*/ 240 w 256"/>
                <a:gd name="T79" fmla="*/ 360 h 485"/>
                <a:gd name="T80" fmla="*/ 240 w 256"/>
                <a:gd name="T81" fmla="*/ 227 h 485"/>
                <a:gd name="T82" fmla="*/ 248 w 256"/>
                <a:gd name="T83" fmla="*/ 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485">
                  <a:moveTo>
                    <a:pt x="0" y="407"/>
                  </a:moveTo>
                  <a:lnTo>
                    <a:pt x="0" y="462"/>
                  </a:lnTo>
                  <a:lnTo>
                    <a:pt x="0" y="321"/>
                  </a:lnTo>
                  <a:lnTo>
                    <a:pt x="0" y="423"/>
                  </a:lnTo>
                  <a:lnTo>
                    <a:pt x="8" y="454"/>
                  </a:lnTo>
                  <a:lnTo>
                    <a:pt x="8" y="485"/>
                  </a:lnTo>
                  <a:lnTo>
                    <a:pt x="8" y="227"/>
                  </a:lnTo>
                  <a:lnTo>
                    <a:pt x="8" y="391"/>
                  </a:lnTo>
                  <a:lnTo>
                    <a:pt x="16" y="399"/>
                  </a:lnTo>
                  <a:lnTo>
                    <a:pt x="16" y="470"/>
                  </a:lnTo>
                  <a:lnTo>
                    <a:pt x="16" y="337"/>
                  </a:lnTo>
                  <a:lnTo>
                    <a:pt x="16" y="407"/>
                  </a:lnTo>
                  <a:lnTo>
                    <a:pt x="24" y="407"/>
                  </a:lnTo>
                  <a:lnTo>
                    <a:pt x="24" y="477"/>
                  </a:lnTo>
                  <a:lnTo>
                    <a:pt x="24" y="329"/>
                  </a:lnTo>
                  <a:lnTo>
                    <a:pt x="24" y="438"/>
                  </a:lnTo>
                  <a:lnTo>
                    <a:pt x="32" y="446"/>
                  </a:lnTo>
                  <a:lnTo>
                    <a:pt x="32" y="477"/>
                  </a:lnTo>
                  <a:lnTo>
                    <a:pt x="32" y="329"/>
                  </a:lnTo>
                  <a:lnTo>
                    <a:pt x="32" y="383"/>
                  </a:lnTo>
                  <a:lnTo>
                    <a:pt x="40" y="423"/>
                  </a:lnTo>
                  <a:lnTo>
                    <a:pt x="40" y="477"/>
                  </a:lnTo>
                  <a:lnTo>
                    <a:pt x="40" y="337"/>
                  </a:lnTo>
                  <a:lnTo>
                    <a:pt x="40" y="383"/>
                  </a:lnTo>
                  <a:lnTo>
                    <a:pt x="48" y="415"/>
                  </a:lnTo>
                  <a:lnTo>
                    <a:pt x="48" y="470"/>
                  </a:lnTo>
                  <a:lnTo>
                    <a:pt x="48" y="368"/>
                  </a:lnTo>
                  <a:lnTo>
                    <a:pt x="48" y="415"/>
                  </a:lnTo>
                  <a:lnTo>
                    <a:pt x="56" y="423"/>
                  </a:lnTo>
                  <a:lnTo>
                    <a:pt x="56" y="485"/>
                  </a:lnTo>
                  <a:lnTo>
                    <a:pt x="56" y="321"/>
                  </a:lnTo>
                  <a:lnTo>
                    <a:pt x="56" y="360"/>
                  </a:lnTo>
                  <a:lnTo>
                    <a:pt x="64" y="383"/>
                  </a:lnTo>
                  <a:lnTo>
                    <a:pt x="64" y="477"/>
                  </a:lnTo>
                  <a:lnTo>
                    <a:pt x="64" y="337"/>
                  </a:lnTo>
                  <a:lnTo>
                    <a:pt x="64" y="415"/>
                  </a:lnTo>
                  <a:lnTo>
                    <a:pt x="72" y="383"/>
                  </a:lnTo>
                  <a:lnTo>
                    <a:pt x="72" y="485"/>
                  </a:lnTo>
                  <a:lnTo>
                    <a:pt x="72" y="329"/>
                  </a:lnTo>
                  <a:lnTo>
                    <a:pt x="72" y="352"/>
                  </a:lnTo>
                  <a:lnTo>
                    <a:pt x="80" y="360"/>
                  </a:lnTo>
                  <a:lnTo>
                    <a:pt x="80" y="462"/>
                  </a:lnTo>
                  <a:lnTo>
                    <a:pt x="80" y="329"/>
                  </a:lnTo>
                  <a:lnTo>
                    <a:pt x="80" y="376"/>
                  </a:lnTo>
                  <a:lnTo>
                    <a:pt x="88" y="430"/>
                  </a:lnTo>
                  <a:lnTo>
                    <a:pt x="88" y="477"/>
                  </a:lnTo>
                  <a:lnTo>
                    <a:pt x="88" y="352"/>
                  </a:lnTo>
                  <a:lnTo>
                    <a:pt x="88" y="407"/>
                  </a:lnTo>
                  <a:lnTo>
                    <a:pt x="96" y="430"/>
                  </a:lnTo>
                  <a:lnTo>
                    <a:pt x="96" y="485"/>
                  </a:lnTo>
                  <a:lnTo>
                    <a:pt x="96" y="352"/>
                  </a:lnTo>
                  <a:lnTo>
                    <a:pt x="96" y="430"/>
                  </a:lnTo>
                  <a:lnTo>
                    <a:pt x="104" y="399"/>
                  </a:lnTo>
                  <a:lnTo>
                    <a:pt x="104" y="485"/>
                  </a:lnTo>
                  <a:lnTo>
                    <a:pt x="104" y="344"/>
                  </a:lnTo>
                  <a:lnTo>
                    <a:pt x="104" y="407"/>
                  </a:lnTo>
                  <a:lnTo>
                    <a:pt x="112" y="399"/>
                  </a:lnTo>
                  <a:lnTo>
                    <a:pt x="112" y="485"/>
                  </a:lnTo>
                  <a:lnTo>
                    <a:pt x="112" y="313"/>
                  </a:lnTo>
                  <a:lnTo>
                    <a:pt x="112" y="360"/>
                  </a:lnTo>
                  <a:lnTo>
                    <a:pt x="120" y="399"/>
                  </a:lnTo>
                  <a:lnTo>
                    <a:pt x="120" y="462"/>
                  </a:lnTo>
                  <a:lnTo>
                    <a:pt x="120" y="196"/>
                  </a:lnTo>
                  <a:lnTo>
                    <a:pt x="120" y="407"/>
                  </a:lnTo>
                  <a:lnTo>
                    <a:pt x="128" y="352"/>
                  </a:lnTo>
                  <a:lnTo>
                    <a:pt x="128" y="477"/>
                  </a:lnTo>
                  <a:lnTo>
                    <a:pt x="128" y="313"/>
                  </a:lnTo>
                  <a:lnTo>
                    <a:pt x="128" y="407"/>
                  </a:lnTo>
                  <a:lnTo>
                    <a:pt x="136" y="368"/>
                  </a:lnTo>
                  <a:lnTo>
                    <a:pt x="136" y="470"/>
                  </a:lnTo>
                  <a:lnTo>
                    <a:pt x="136" y="329"/>
                  </a:lnTo>
                  <a:lnTo>
                    <a:pt x="136" y="368"/>
                  </a:lnTo>
                  <a:lnTo>
                    <a:pt x="144" y="360"/>
                  </a:lnTo>
                  <a:lnTo>
                    <a:pt x="144" y="485"/>
                  </a:lnTo>
                  <a:lnTo>
                    <a:pt x="144" y="313"/>
                  </a:lnTo>
                  <a:lnTo>
                    <a:pt x="144" y="368"/>
                  </a:lnTo>
                  <a:lnTo>
                    <a:pt x="152" y="383"/>
                  </a:lnTo>
                  <a:lnTo>
                    <a:pt x="152" y="477"/>
                  </a:lnTo>
                  <a:lnTo>
                    <a:pt x="152" y="243"/>
                  </a:lnTo>
                  <a:lnTo>
                    <a:pt x="152" y="399"/>
                  </a:lnTo>
                  <a:lnTo>
                    <a:pt x="160" y="391"/>
                  </a:lnTo>
                  <a:lnTo>
                    <a:pt x="160" y="470"/>
                  </a:lnTo>
                  <a:lnTo>
                    <a:pt x="160" y="305"/>
                  </a:lnTo>
                  <a:lnTo>
                    <a:pt x="160" y="462"/>
                  </a:lnTo>
                  <a:lnTo>
                    <a:pt x="168" y="415"/>
                  </a:lnTo>
                  <a:lnTo>
                    <a:pt x="168" y="470"/>
                  </a:lnTo>
                  <a:lnTo>
                    <a:pt x="168" y="344"/>
                  </a:lnTo>
                  <a:lnTo>
                    <a:pt x="168" y="391"/>
                  </a:lnTo>
                  <a:lnTo>
                    <a:pt x="176" y="423"/>
                  </a:lnTo>
                  <a:lnTo>
                    <a:pt x="176" y="470"/>
                  </a:lnTo>
                  <a:lnTo>
                    <a:pt x="176" y="337"/>
                  </a:lnTo>
                  <a:lnTo>
                    <a:pt x="176" y="352"/>
                  </a:lnTo>
                  <a:lnTo>
                    <a:pt x="184" y="337"/>
                  </a:lnTo>
                  <a:lnTo>
                    <a:pt x="184" y="470"/>
                  </a:lnTo>
                  <a:lnTo>
                    <a:pt x="184" y="274"/>
                  </a:lnTo>
                  <a:lnTo>
                    <a:pt x="184" y="329"/>
                  </a:lnTo>
                  <a:lnTo>
                    <a:pt x="192" y="290"/>
                  </a:lnTo>
                  <a:lnTo>
                    <a:pt x="192" y="477"/>
                  </a:lnTo>
                  <a:lnTo>
                    <a:pt x="192" y="282"/>
                  </a:lnTo>
                  <a:lnTo>
                    <a:pt x="192" y="399"/>
                  </a:lnTo>
                  <a:lnTo>
                    <a:pt x="200" y="360"/>
                  </a:lnTo>
                  <a:lnTo>
                    <a:pt x="200" y="274"/>
                  </a:lnTo>
                  <a:lnTo>
                    <a:pt x="200" y="470"/>
                  </a:lnTo>
                  <a:lnTo>
                    <a:pt x="208" y="462"/>
                  </a:lnTo>
                  <a:lnTo>
                    <a:pt x="208" y="470"/>
                  </a:lnTo>
                  <a:lnTo>
                    <a:pt x="208" y="102"/>
                  </a:lnTo>
                  <a:lnTo>
                    <a:pt x="208" y="430"/>
                  </a:lnTo>
                  <a:lnTo>
                    <a:pt x="216" y="423"/>
                  </a:lnTo>
                  <a:lnTo>
                    <a:pt x="216" y="454"/>
                  </a:lnTo>
                  <a:lnTo>
                    <a:pt x="216" y="0"/>
                  </a:lnTo>
                  <a:lnTo>
                    <a:pt x="216" y="391"/>
                  </a:lnTo>
                  <a:lnTo>
                    <a:pt x="224" y="399"/>
                  </a:lnTo>
                  <a:lnTo>
                    <a:pt x="224" y="462"/>
                  </a:lnTo>
                  <a:lnTo>
                    <a:pt x="224" y="70"/>
                  </a:lnTo>
                  <a:lnTo>
                    <a:pt x="224" y="423"/>
                  </a:lnTo>
                  <a:lnTo>
                    <a:pt x="232" y="446"/>
                  </a:lnTo>
                  <a:lnTo>
                    <a:pt x="232" y="462"/>
                  </a:lnTo>
                  <a:lnTo>
                    <a:pt x="232" y="282"/>
                  </a:lnTo>
                  <a:lnTo>
                    <a:pt x="232" y="321"/>
                  </a:lnTo>
                  <a:lnTo>
                    <a:pt x="240" y="360"/>
                  </a:lnTo>
                  <a:lnTo>
                    <a:pt x="240" y="470"/>
                  </a:lnTo>
                  <a:lnTo>
                    <a:pt x="240" y="196"/>
                  </a:lnTo>
                  <a:lnTo>
                    <a:pt x="240" y="227"/>
                  </a:lnTo>
                  <a:lnTo>
                    <a:pt x="248" y="211"/>
                  </a:lnTo>
                  <a:lnTo>
                    <a:pt x="248" y="470"/>
                  </a:lnTo>
                  <a:lnTo>
                    <a:pt x="248" y="8"/>
                  </a:lnTo>
                  <a:lnTo>
                    <a:pt x="256" y="133"/>
                  </a:lnTo>
                  <a:lnTo>
                    <a:pt x="256" y="477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73"/>
            <p:cNvSpPr>
              <a:spLocks/>
            </p:cNvSpPr>
            <p:nvPr/>
          </p:nvSpPr>
          <p:spPr bwMode="auto">
            <a:xfrm>
              <a:off x="3828" y="3270"/>
              <a:ext cx="180" cy="469"/>
            </a:xfrm>
            <a:custGeom>
              <a:avLst/>
              <a:gdLst>
                <a:gd name="T0" fmla="*/ 0 w 257"/>
                <a:gd name="T1" fmla="*/ 587 h 806"/>
                <a:gd name="T2" fmla="*/ 8 w 257"/>
                <a:gd name="T3" fmla="*/ 728 h 806"/>
                <a:gd name="T4" fmla="*/ 16 w 257"/>
                <a:gd name="T5" fmla="*/ 368 h 806"/>
                <a:gd name="T6" fmla="*/ 24 w 257"/>
                <a:gd name="T7" fmla="*/ 720 h 806"/>
                <a:gd name="T8" fmla="*/ 32 w 257"/>
                <a:gd name="T9" fmla="*/ 555 h 806"/>
                <a:gd name="T10" fmla="*/ 32 w 257"/>
                <a:gd name="T11" fmla="*/ 508 h 806"/>
                <a:gd name="T12" fmla="*/ 40 w 257"/>
                <a:gd name="T13" fmla="*/ 336 h 806"/>
                <a:gd name="T14" fmla="*/ 48 w 257"/>
                <a:gd name="T15" fmla="*/ 806 h 806"/>
                <a:gd name="T16" fmla="*/ 56 w 257"/>
                <a:gd name="T17" fmla="*/ 704 h 806"/>
                <a:gd name="T18" fmla="*/ 56 w 257"/>
                <a:gd name="T19" fmla="*/ 649 h 806"/>
                <a:gd name="T20" fmla="*/ 64 w 257"/>
                <a:gd name="T21" fmla="*/ 117 h 806"/>
                <a:gd name="T22" fmla="*/ 73 w 257"/>
                <a:gd name="T23" fmla="*/ 767 h 806"/>
                <a:gd name="T24" fmla="*/ 81 w 257"/>
                <a:gd name="T25" fmla="*/ 735 h 806"/>
                <a:gd name="T26" fmla="*/ 81 w 257"/>
                <a:gd name="T27" fmla="*/ 540 h 806"/>
                <a:gd name="T28" fmla="*/ 89 w 257"/>
                <a:gd name="T29" fmla="*/ 62 h 806"/>
                <a:gd name="T30" fmla="*/ 97 w 257"/>
                <a:gd name="T31" fmla="*/ 735 h 806"/>
                <a:gd name="T32" fmla="*/ 105 w 257"/>
                <a:gd name="T33" fmla="*/ 117 h 806"/>
                <a:gd name="T34" fmla="*/ 105 w 257"/>
                <a:gd name="T35" fmla="*/ 391 h 806"/>
                <a:gd name="T36" fmla="*/ 113 w 257"/>
                <a:gd name="T37" fmla="*/ 688 h 806"/>
                <a:gd name="T38" fmla="*/ 121 w 257"/>
                <a:gd name="T39" fmla="*/ 508 h 806"/>
                <a:gd name="T40" fmla="*/ 129 w 257"/>
                <a:gd name="T41" fmla="*/ 767 h 806"/>
                <a:gd name="T42" fmla="*/ 137 w 257"/>
                <a:gd name="T43" fmla="*/ 673 h 806"/>
                <a:gd name="T44" fmla="*/ 137 w 257"/>
                <a:gd name="T45" fmla="*/ 743 h 806"/>
                <a:gd name="T46" fmla="*/ 145 w 257"/>
                <a:gd name="T47" fmla="*/ 579 h 806"/>
                <a:gd name="T48" fmla="*/ 153 w 257"/>
                <a:gd name="T49" fmla="*/ 782 h 806"/>
                <a:gd name="T50" fmla="*/ 161 w 257"/>
                <a:gd name="T51" fmla="*/ 618 h 806"/>
                <a:gd name="T52" fmla="*/ 161 w 257"/>
                <a:gd name="T53" fmla="*/ 454 h 806"/>
                <a:gd name="T54" fmla="*/ 169 w 257"/>
                <a:gd name="T55" fmla="*/ 360 h 806"/>
                <a:gd name="T56" fmla="*/ 177 w 257"/>
                <a:gd name="T57" fmla="*/ 767 h 806"/>
                <a:gd name="T58" fmla="*/ 185 w 257"/>
                <a:gd name="T59" fmla="*/ 720 h 806"/>
                <a:gd name="T60" fmla="*/ 185 w 257"/>
                <a:gd name="T61" fmla="*/ 735 h 806"/>
                <a:gd name="T62" fmla="*/ 193 w 257"/>
                <a:gd name="T63" fmla="*/ 610 h 806"/>
                <a:gd name="T64" fmla="*/ 201 w 257"/>
                <a:gd name="T65" fmla="*/ 782 h 806"/>
                <a:gd name="T66" fmla="*/ 209 w 257"/>
                <a:gd name="T67" fmla="*/ 657 h 806"/>
                <a:gd name="T68" fmla="*/ 209 w 257"/>
                <a:gd name="T69" fmla="*/ 728 h 806"/>
                <a:gd name="T70" fmla="*/ 217 w 257"/>
                <a:gd name="T71" fmla="*/ 634 h 806"/>
                <a:gd name="T72" fmla="*/ 225 w 257"/>
                <a:gd name="T73" fmla="*/ 767 h 806"/>
                <a:gd name="T74" fmla="*/ 233 w 257"/>
                <a:gd name="T75" fmla="*/ 720 h 806"/>
                <a:gd name="T76" fmla="*/ 233 w 257"/>
                <a:gd name="T77" fmla="*/ 728 h 806"/>
                <a:gd name="T78" fmla="*/ 241 w 257"/>
                <a:gd name="T79" fmla="*/ 626 h 806"/>
                <a:gd name="T80" fmla="*/ 249 w 257"/>
                <a:gd name="T81" fmla="*/ 775 h 806"/>
                <a:gd name="T82" fmla="*/ 257 w 257"/>
                <a:gd name="T83" fmla="*/ 728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806">
                  <a:moveTo>
                    <a:pt x="0" y="782"/>
                  </a:moveTo>
                  <a:lnTo>
                    <a:pt x="0" y="391"/>
                  </a:lnTo>
                  <a:lnTo>
                    <a:pt x="0" y="587"/>
                  </a:lnTo>
                  <a:lnTo>
                    <a:pt x="8" y="540"/>
                  </a:lnTo>
                  <a:lnTo>
                    <a:pt x="8" y="782"/>
                  </a:lnTo>
                  <a:lnTo>
                    <a:pt x="8" y="728"/>
                  </a:lnTo>
                  <a:lnTo>
                    <a:pt x="16" y="735"/>
                  </a:lnTo>
                  <a:lnTo>
                    <a:pt x="16" y="759"/>
                  </a:lnTo>
                  <a:lnTo>
                    <a:pt x="16" y="368"/>
                  </a:lnTo>
                  <a:lnTo>
                    <a:pt x="16" y="681"/>
                  </a:lnTo>
                  <a:lnTo>
                    <a:pt x="24" y="688"/>
                  </a:lnTo>
                  <a:lnTo>
                    <a:pt x="24" y="720"/>
                  </a:lnTo>
                  <a:lnTo>
                    <a:pt x="24" y="203"/>
                  </a:lnTo>
                  <a:lnTo>
                    <a:pt x="24" y="563"/>
                  </a:lnTo>
                  <a:lnTo>
                    <a:pt x="32" y="555"/>
                  </a:lnTo>
                  <a:lnTo>
                    <a:pt x="32" y="688"/>
                  </a:lnTo>
                  <a:lnTo>
                    <a:pt x="32" y="0"/>
                  </a:lnTo>
                  <a:lnTo>
                    <a:pt x="32" y="508"/>
                  </a:lnTo>
                  <a:lnTo>
                    <a:pt x="40" y="501"/>
                  </a:lnTo>
                  <a:lnTo>
                    <a:pt x="40" y="743"/>
                  </a:lnTo>
                  <a:lnTo>
                    <a:pt x="40" y="336"/>
                  </a:lnTo>
                  <a:lnTo>
                    <a:pt x="40" y="696"/>
                  </a:lnTo>
                  <a:lnTo>
                    <a:pt x="48" y="712"/>
                  </a:lnTo>
                  <a:lnTo>
                    <a:pt x="48" y="806"/>
                  </a:lnTo>
                  <a:lnTo>
                    <a:pt x="48" y="626"/>
                  </a:lnTo>
                  <a:lnTo>
                    <a:pt x="48" y="688"/>
                  </a:lnTo>
                  <a:lnTo>
                    <a:pt x="56" y="704"/>
                  </a:lnTo>
                  <a:lnTo>
                    <a:pt x="56" y="775"/>
                  </a:lnTo>
                  <a:lnTo>
                    <a:pt x="56" y="415"/>
                  </a:lnTo>
                  <a:lnTo>
                    <a:pt x="56" y="649"/>
                  </a:lnTo>
                  <a:lnTo>
                    <a:pt x="64" y="595"/>
                  </a:lnTo>
                  <a:lnTo>
                    <a:pt x="64" y="743"/>
                  </a:lnTo>
                  <a:lnTo>
                    <a:pt x="64" y="117"/>
                  </a:lnTo>
                  <a:lnTo>
                    <a:pt x="64" y="642"/>
                  </a:lnTo>
                  <a:lnTo>
                    <a:pt x="73" y="634"/>
                  </a:lnTo>
                  <a:lnTo>
                    <a:pt x="73" y="767"/>
                  </a:lnTo>
                  <a:lnTo>
                    <a:pt x="73" y="227"/>
                  </a:lnTo>
                  <a:lnTo>
                    <a:pt x="73" y="720"/>
                  </a:lnTo>
                  <a:lnTo>
                    <a:pt x="81" y="735"/>
                  </a:lnTo>
                  <a:lnTo>
                    <a:pt x="81" y="775"/>
                  </a:lnTo>
                  <a:lnTo>
                    <a:pt x="81" y="493"/>
                  </a:lnTo>
                  <a:lnTo>
                    <a:pt x="81" y="540"/>
                  </a:lnTo>
                  <a:lnTo>
                    <a:pt x="89" y="555"/>
                  </a:lnTo>
                  <a:lnTo>
                    <a:pt x="89" y="759"/>
                  </a:lnTo>
                  <a:lnTo>
                    <a:pt x="89" y="62"/>
                  </a:lnTo>
                  <a:lnTo>
                    <a:pt x="89" y="195"/>
                  </a:lnTo>
                  <a:lnTo>
                    <a:pt x="97" y="164"/>
                  </a:lnTo>
                  <a:lnTo>
                    <a:pt x="97" y="735"/>
                  </a:lnTo>
                  <a:lnTo>
                    <a:pt x="97" y="23"/>
                  </a:lnTo>
                  <a:lnTo>
                    <a:pt x="97" y="102"/>
                  </a:lnTo>
                  <a:lnTo>
                    <a:pt x="105" y="117"/>
                  </a:lnTo>
                  <a:lnTo>
                    <a:pt x="105" y="712"/>
                  </a:lnTo>
                  <a:lnTo>
                    <a:pt x="105" y="70"/>
                  </a:lnTo>
                  <a:lnTo>
                    <a:pt x="105" y="391"/>
                  </a:lnTo>
                  <a:lnTo>
                    <a:pt x="113" y="360"/>
                  </a:lnTo>
                  <a:lnTo>
                    <a:pt x="113" y="767"/>
                  </a:lnTo>
                  <a:lnTo>
                    <a:pt x="113" y="688"/>
                  </a:lnTo>
                  <a:lnTo>
                    <a:pt x="121" y="712"/>
                  </a:lnTo>
                  <a:lnTo>
                    <a:pt x="121" y="767"/>
                  </a:lnTo>
                  <a:lnTo>
                    <a:pt x="121" y="508"/>
                  </a:lnTo>
                  <a:lnTo>
                    <a:pt x="121" y="751"/>
                  </a:lnTo>
                  <a:lnTo>
                    <a:pt x="129" y="712"/>
                  </a:lnTo>
                  <a:lnTo>
                    <a:pt x="129" y="767"/>
                  </a:lnTo>
                  <a:lnTo>
                    <a:pt x="129" y="399"/>
                  </a:lnTo>
                  <a:lnTo>
                    <a:pt x="129" y="688"/>
                  </a:lnTo>
                  <a:lnTo>
                    <a:pt x="137" y="673"/>
                  </a:lnTo>
                  <a:lnTo>
                    <a:pt x="137" y="775"/>
                  </a:lnTo>
                  <a:lnTo>
                    <a:pt x="137" y="391"/>
                  </a:lnTo>
                  <a:lnTo>
                    <a:pt x="137" y="743"/>
                  </a:lnTo>
                  <a:lnTo>
                    <a:pt x="145" y="751"/>
                  </a:lnTo>
                  <a:lnTo>
                    <a:pt x="145" y="767"/>
                  </a:lnTo>
                  <a:lnTo>
                    <a:pt x="145" y="579"/>
                  </a:lnTo>
                  <a:lnTo>
                    <a:pt x="145" y="720"/>
                  </a:lnTo>
                  <a:lnTo>
                    <a:pt x="153" y="751"/>
                  </a:lnTo>
                  <a:lnTo>
                    <a:pt x="153" y="782"/>
                  </a:lnTo>
                  <a:lnTo>
                    <a:pt x="153" y="532"/>
                  </a:lnTo>
                  <a:lnTo>
                    <a:pt x="153" y="595"/>
                  </a:lnTo>
                  <a:lnTo>
                    <a:pt x="161" y="618"/>
                  </a:lnTo>
                  <a:lnTo>
                    <a:pt x="161" y="767"/>
                  </a:lnTo>
                  <a:lnTo>
                    <a:pt x="161" y="375"/>
                  </a:lnTo>
                  <a:lnTo>
                    <a:pt x="161" y="454"/>
                  </a:lnTo>
                  <a:lnTo>
                    <a:pt x="169" y="516"/>
                  </a:lnTo>
                  <a:lnTo>
                    <a:pt x="169" y="767"/>
                  </a:lnTo>
                  <a:lnTo>
                    <a:pt x="169" y="360"/>
                  </a:lnTo>
                  <a:lnTo>
                    <a:pt x="169" y="696"/>
                  </a:lnTo>
                  <a:lnTo>
                    <a:pt x="177" y="704"/>
                  </a:lnTo>
                  <a:lnTo>
                    <a:pt x="177" y="767"/>
                  </a:lnTo>
                  <a:lnTo>
                    <a:pt x="177" y="610"/>
                  </a:lnTo>
                  <a:lnTo>
                    <a:pt x="177" y="735"/>
                  </a:lnTo>
                  <a:lnTo>
                    <a:pt x="185" y="720"/>
                  </a:lnTo>
                  <a:lnTo>
                    <a:pt x="185" y="775"/>
                  </a:lnTo>
                  <a:lnTo>
                    <a:pt x="185" y="665"/>
                  </a:lnTo>
                  <a:lnTo>
                    <a:pt x="185" y="735"/>
                  </a:lnTo>
                  <a:lnTo>
                    <a:pt x="193" y="720"/>
                  </a:lnTo>
                  <a:lnTo>
                    <a:pt x="193" y="782"/>
                  </a:lnTo>
                  <a:lnTo>
                    <a:pt x="193" y="610"/>
                  </a:lnTo>
                  <a:lnTo>
                    <a:pt x="193" y="720"/>
                  </a:lnTo>
                  <a:lnTo>
                    <a:pt x="201" y="688"/>
                  </a:lnTo>
                  <a:lnTo>
                    <a:pt x="201" y="782"/>
                  </a:lnTo>
                  <a:lnTo>
                    <a:pt x="201" y="626"/>
                  </a:lnTo>
                  <a:lnTo>
                    <a:pt x="201" y="704"/>
                  </a:lnTo>
                  <a:lnTo>
                    <a:pt x="209" y="657"/>
                  </a:lnTo>
                  <a:lnTo>
                    <a:pt x="209" y="775"/>
                  </a:lnTo>
                  <a:lnTo>
                    <a:pt x="209" y="634"/>
                  </a:lnTo>
                  <a:lnTo>
                    <a:pt x="209" y="728"/>
                  </a:lnTo>
                  <a:lnTo>
                    <a:pt x="217" y="728"/>
                  </a:lnTo>
                  <a:lnTo>
                    <a:pt x="217" y="790"/>
                  </a:lnTo>
                  <a:lnTo>
                    <a:pt x="217" y="634"/>
                  </a:lnTo>
                  <a:lnTo>
                    <a:pt x="217" y="735"/>
                  </a:lnTo>
                  <a:lnTo>
                    <a:pt x="225" y="720"/>
                  </a:lnTo>
                  <a:lnTo>
                    <a:pt x="225" y="767"/>
                  </a:lnTo>
                  <a:lnTo>
                    <a:pt x="225" y="642"/>
                  </a:lnTo>
                  <a:lnTo>
                    <a:pt x="225" y="696"/>
                  </a:lnTo>
                  <a:lnTo>
                    <a:pt x="233" y="720"/>
                  </a:lnTo>
                  <a:lnTo>
                    <a:pt x="233" y="775"/>
                  </a:lnTo>
                  <a:lnTo>
                    <a:pt x="233" y="634"/>
                  </a:lnTo>
                  <a:lnTo>
                    <a:pt x="233" y="728"/>
                  </a:lnTo>
                  <a:lnTo>
                    <a:pt x="241" y="735"/>
                  </a:lnTo>
                  <a:lnTo>
                    <a:pt x="241" y="790"/>
                  </a:lnTo>
                  <a:lnTo>
                    <a:pt x="241" y="626"/>
                  </a:lnTo>
                  <a:lnTo>
                    <a:pt x="241" y="696"/>
                  </a:lnTo>
                  <a:lnTo>
                    <a:pt x="249" y="704"/>
                  </a:lnTo>
                  <a:lnTo>
                    <a:pt x="249" y="775"/>
                  </a:lnTo>
                  <a:lnTo>
                    <a:pt x="249" y="673"/>
                  </a:lnTo>
                  <a:lnTo>
                    <a:pt x="249" y="767"/>
                  </a:lnTo>
                  <a:lnTo>
                    <a:pt x="257" y="728"/>
                  </a:lnTo>
                  <a:lnTo>
                    <a:pt x="257" y="759"/>
                  </a:lnTo>
                  <a:lnTo>
                    <a:pt x="257" y="61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4"/>
            <p:cNvSpPr>
              <a:spLocks/>
            </p:cNvSpPr>
            <p:nvPr/>
          </p:nvSpPr>
          <p:spPr bwMode="auto">
            <a:xfrm>
              <a:off x="4008" y="3525"/>
              <a:ext cx="179" cy="209"/>
            </a:xfrm>
            <a:custGeom>
              <a:avLst/>
              <a:gdLst>
                <a:gd name="T0" fmla="*/ 8 w 257"/>
                <a:gd name="T1" fmla="*/ 282 h 360"/>
                <a:gd name="T2" fmla="*/ 8 w 257"/>
                <a:gd name="T3" fmla="*/ 313 h 360"/>
                <a:gd name="T4" fmla="*/ 16 w 257"/>
                <a:gd name="T5" fmla="*/ 133 h 360"/>
                <a:gd name="T6" fmla="*/ 24 w 257"/>
                <a:gd name="T7" fmla="*/ 329 h 360"/>
                <a:gd name="T8" fmla="*/ 32 w 257"/>
                <a:gd name="T9" fmla="*/ 235 h 360"/>
                <a:gd name="T10" fmla="*/ 32 w 257"/>
                <a:gd name="T11" fmla="*/ 282 h 360"/>
                <a:gd name="T12" fmla="*/ 40 w 257"/>
                <a:gd name="T13" fmla="*/ 204 h 360"/>
                <a:gd name="T14" fmla="*/ 48 w 257"/>
                <a:gd name="T15" fmla="*/ 344 h 360"/>
                <a:gd name="T16" fmla="*/ 56 w 257"/>
                <a:gd name="T17" fmla="*/ 274 h 360"/>
                <a:gd name="T18" fmla="*/ 56 w 257"/>
                <a:gd name="T19" fmla="*/ 290 h 360"/>
                <a:gd name="T20" fmla="*/ 64 w 257"/>
                <a:gd name="T21" fmla="*/ 86 h 360"/>
                <a:gd name="T22" fmla="*/ 72 w 257"/>
                <a:gd name="T23" fmla="*/ 266 h 360"/>
                <a:gd name="T24" fmla="*/ 80 w 257"/>
                <a:gd name="T25" fmla="*/ 258 h 360"/>
                <a:gd name="T26" fmla="*/ 80 w 257"/>
                <a:gd name="T27" fmla="*/ 235 h 360"/>
                <a:gd name="T28" fmla="*/ 88 w 257"/>
                <a:gd name="T29" fmla="*/ 204 h 360"/>
                <a:gd name="T30" fmla="*/ 96 w 257"/>
                <a:gd name="T31" fmla="*/ 329 h 360"/>
                <a:gd name="T32" fmla="*/ 104 w 257"/>
                <a:gd name="T33" fmla="*/ 282 h 360"/>
                <a:gd name="T34" fmla="*/ 104 w 257"/>
                <a:gd name="T35" fmla="*/ 274 h 360"/>
                <a:gd name="T36" fmla="*/ 112 w 257"/>
                <a:gd name="T37" fmla="*/ 211 h 360"/>
                <a:gd name="T38" fmla="*/ 120 w 257"/>
                <a:gd name="T39" fmla="*/ 352 h 360"/>
                <a:gd name="T40" fmla="*/ 128 w 257"/>
                <a:gd name="T41" fmla="*/ 196 h 360"/>
                <a:gd name="T42" fmla="*/ 128 w 257"/>
                <a:gd name="T43" fmla="*/ 235 h 360"/>
                <a:gd name="T44" fmla="*/ 136 w 257"/>
                <a:gd name="T45" fmla="*/ 102 h 360"/>
                <a:gd name="T46" fmla="*/ 144 w 257"/>
                <a:gd name="T47" fmla="*/ 344 h 360"/>
                <a:gd name="T48" fmla="*/ 152 w 257"/>
                <a:gd name="T49" fmla="*/ 282 h 360"/>
                <a:gd name="T50" fmla="*/ 152 w 257"/>
                <a:gd name="T51" fmla="*/ 250 h 360"/>
                <a:gd name="T52" fmla="*/ 160 w 257"/>
                <a:gd name="T53" fmla="*/ 164 h 360"/>
                <a:gd name="T54" fmla="*/ 168 w 257"/>
                <a:gd name="T55" fmla="*/ 337 h 360"/>
                <a:gd name="T56" fmla="*/ 176 w 257"/>
                <a:gd name="T57" fmla="*/ 297 h 360"/>
                <a:gd name="T58" fmla="*/ 176 w 257"/>
                <a:gd name="T59" fmla="*/ 290 h 360"/>
                <a:gd name="T60" fmla="*/ 184 w 257"/>
                <a:gd name="T61" fmla="*/ 110 h 360"/>
                <a:gd name="T62" fmla="*/ 192 w 257"/>
                <a:gd name="T63" fmla="*/ 313 h 360"/>
                <a:gd name="T64" fmla="*/ 200 w 257"/>
                <a:gd name="T65" fmla="*/ 282 h 360"/>
                <a:gd name="T66" fmla="*/ 200 w 257"/>
                <a:gd name="T67" fmla="*/ 266 h 360"/>
                <a:gd name="T68" fmla="*/ 208 w 257"/>
                <a:gd name="T69" fmla="*/ 196 h 360"/>
                <a:gd name="T70" fmla="*/ 216 w 257"/>
                <a:gd name="T71" fmla="*/ 337 h 360"/>
                <a:gd name="T72" fmla="*/ 225 w 257"/>
                <a:gd name="T73" fmla="*/ 149 h 360"/>
                <a:gd name="T74" fmla="*/ 225 w 257"/>
                <a:gd name="T75" fmla="*/ 211 h 360"/>
                <a:gd name="T76" fmla="*/ 233 w 257"/>
                <a:gd name="T77" fmla="*/ 157 h 360"/>
                <a:gd name="T78" fmla="*/ 241 w 257"/>
                <a:gd name="T79" fmla="*/ 329 h 360"/>
                <a:gd name="T80" fmla="*/ 249 w 257"/>
                <a:gd name="T81" fmla="*/ 290 h 360"/>
                <a:gd name="T82" fmla="*/ 249 w 257"/>
                <a:gd name="T83" fmla="*/ 18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60">
                  <a:moveTo>
                    <a:pt x="0" y="180"/>
                  </a:moveTo>
                  <a:lnTo>
                    <a:pt x="0" y="290"/>
                  </a:lnTo>
                  <a:lnTo>
                    <a:pt x="8" y="282"/>
                  </a:lnTo>
                  <a:lnTo>
                    <a:pt x="8" y="337"/>
                  </a:lnTo>
                  <a:lnTo>
                    <a:pt x="8" y="133"/>
                  </a:lnTo>
                  <a:lnTo>
                    <a:pt x="8" y="313"/>
                  </a:lnTo>
                  <a:lnTo>
                    <a:pt x="16" y="297"/>
                  </a:lnTo>
                  <a:lnTo>
                    <a:pt x="16" y="337"/>
                  </a:lnTo>
                  <a:lnTo>
                    <a:pt x="16" y="133"/>
                  </a:lnTo>
                  <a:lnTo>
                    <a:pt x="16" y="266"/>
                  </a:lnTo>
                  <a:lnTo>
                    <a:pt x="24" y="258"/>
                  </a:lnTo>
                  <a:lnTo>
                    <a:pt x="24" y="329"/>
                  </a:lnTo>
                  <a:lnTo>
                    <a:pt x="24" y="188"/>
                  </a:lnTo>
                  <a:lnTo>
                    <a:pt x="24" y="282"/>
                  </a:lnTo>
                  <a:lnTo>
                    <a:pt x="32" y="235"/>
                  </a:lnTo>
                  <a:lnTo>
                    <a:pt x="32" y="337"/>
                  </a:lnTo>
                  <a:lnTo>
                    <a:pt x="32" y="235"/>
                  </a:lnTo>
                  <a:lnTo>
                    <a:pt x="32" y="282"/>
                  </a:lnTo>
                  <a:lnTo>
                    <a:pt x="40" y="297"/>
                  </a:lnTo>
                  <a:lnTo>
                    <a:pt x="40" y="337"/>
                  </a:lnTo>
                  <a:lnTo>
                    <a:pt x="40" y="204"/>
                  </a:lnTo>
                  <a:lnTo>
                    <a:pt x="40" y="290"/>
                  </a:lnTo>
                  <a:lnTo>
                    <a:pt x="48" y="297"/>
                  </a:lnTo>
                  <a:lnTo>
                    <a:pt x="48" y="344"/>
                  </a:lnTo>
                  <a:lnTo>
                    <a:pt x="48" y="180"/>
                  </a:lnTo>
                  <a:lnTo>
                    <a:pt x="48" y="297"/>
                  </a:lnTo>
                  <a:lnTo>
                    <a:pt x="56" y="274"/>
                  </a:lnTo>
                  <a:lnTo>
                    <a:pt x="56" y="344"/>
                  </a:lnTo>
                  <a:lnTo>
                    <a:pt x="56" y="180"/>
                  </a:lnTo>
                  <a:lnTo>
                    <a:pt x="56" y="290"/>
                  </a:lnTo>
                  <a:lnTo>
                    <a:pt x="64" y="290"/>
                  </a:lnTo>
                  <a:lnTo>
                    <a:pt x="64" y="321"/>
                  </a:lnTo>
                  <a:lnTo>
                    <a:pt x="64" y="86"/>
                  </a:lnTo>
                  <a:lnTo>
                    <a:pt x="64" y="149"/>
                  </a:lnTo>
                  <a:lnTo>
                    <a:pt x="72" y="157"/>
                  </a:lnTo>
                  <a:lnTo>
                    <a:pt x="72" y="266"/>
                  </a:lnTo>
                  <a:lnTo>
                    <a:pt x="72" y="94"/>
                  </a:lnTo>
                  <a:lnTo>
                    <a:pt x="72" y="266"/>
                  </a:lnTo>
                  <a:lnTo>
                    <a:pt x="80" y="258"/>
                  </a:lnTo>
                  <a:lnTo>
                    <a:pt x="80" y="305"/>
                  </a:lnTo>
                  <a:lnTo>
                    <a:pt x="80" y="180"/>
                  </a:lnTo>
                  <a:lnTo>
                    <a:pt x="80" y="235"/>
                  </a:lnTo>
                  <a:lnTo>
                    <a:pt x="88" y="258"/>
                  </a:lnTo>
                  <a:lnTo>
                    <a:pt x="88" y="337"/>
                  </a:lnTo>
                  <a:lnTo>
                    <a:pt x="88" y="204"/>
                  </a:lnTo>
                  <a:lnTo>
                    <a:pt x="88" y="258"/>
                  </a:lnTo>
                  <a:lnTo>
                    <a:pt x="96" y="290"/>
                  </a:lnTo>
                  <a:lnTo>
                    <a:pt x="96" y="329"/>
                  </a:lnTo>
                  <a:lnTo>
                    <a:pt x="96" y="172"/>
                  </a:lnTo>
                  <a:lnTo>
                    <a:pt x="96" y="243"/>
                  </a:lnTo>
                  <a:lnTo>
                    <a:pt x="104" y="282"/>
                  </a:lnTo>
                  <a:lnTo>
                    <a:pt x="104" y="337"/>
                  </a:lnTo>
                  <a:lnTo>
                    <a:pt x="104" y="188"/>
                  </a:lnTo>
                  <a:lnTo>
                    <a:pt x="104" y="274"/>
                  </a:lnTo>
                  <a:lnTo>
                    <a:pt x="112" y="290"/>
                  </a:lnTo>
                  <a:lnTo>
                    <a:pt x="112" y="337"/>
                  </a:lnTo>
                  <a:lnTo>
                    <a:pt x="112" y="211"/>
                  </a:lnTo>
                  <a:lnTo>
                    <a:pt x="112" y="250"/>
                  </a:lnTo>
                  <a:lnTo>
                    <a:pt x="120" y="235"/>
                  </a:lnTo>
                  <a:lnTo>
                    <a:pt x="120" y="352"/>
                  </a:lnTo>
                  <a:lnTo>
                    <a:pt x="120" y="117"/>
                  </a:lnTo>
                  <a:lnTo>
                    <a:pt x="120" y="141"/>
                  </a:lnTo>
                  <a:lnTo>
                    <a:pt x="128" y="196"/>
                  </a:lnTo>
                  <a:lnTo>
                    <a:pt x="128" y="313"/>
                  </a:lnTo>
                  <a:lnTo>
                    <a:pt x="128" y="24"/>
                  </a:lnTo>
                  <a:lnTo>
                    <a:pt x="128" y="235"/>
                  </a:lnTo>
                  <a:lnTo>
                    <a:pt x="136" y="219"/>
                  </a:lnTo>
                  <a:lnTo>
                    <a:pt x="136" y="360"/>
                  </a:lnTo>
                  <a:lnTo>
                    <a:pt x="136" y="102"/>
                  </a:lnTo>
                  <a:lnTo>
                    <a:pt x="136" y="211"/>
                  </a:lnTo>
                  <a:lnTo>
                    <a:pt x="144" y="219"/>
                  </a:lnTo>
                  <a:lnTo>
                    <a:pt x="144" y="344"/>
                  </a:lnTo>
                  <a:lnTo>
                    <a:pt x="144" y="157"/>
                  </a:lnTo>
                  <a:lnTo>
                    <a:pt x="144" y="266"/>
                  </a:lnTo>
                  <a:lnTo>
                    <a:pt x="152" y="282"/>
                  </a:lnTo>
                  <a:lnTo>
                    <a:pt x="152" y="337"/>
                  </a:lnTo>
                  <a:lnTo>
                    <a:pt x="152" y="149"/>
                  </a:lnTo>
                  <a:lnTo>
                    <a:pt x="152" y="250"/>
                  </a:lnTo>
                  <a:lnTo>
                    <a:pt x="160" y="235"/>
                  </a:lnTo>
                  <a:lnTo>
                    <a:pt x="160" y="337"/>
                  </a:lnTo>
                  <a:lnTo>
                    <a:pt x="160" y="164"/>
                  </a:lnTo>
                  <a:lnTo>
                    <a:pt x="160" y="297"/>
                  </a:lnTo>
                  <a:lnTo>
                    <a:pt x="168" y="258"/>
                  </a:lnTo>
                  <a:lnTo>
                    <a:pt x="168" y="337"/>
                  </a:lnTo>
                  <a:lnTo>
                    <a:pt x="168" y="188"/>
                  </a:lnTo>
                  <a:lnTo>
                    <a:pt x="168" y="290"/>
                  </a:lnTo>
                  <a:lnTo>
                    <a:pt x="176" y="297"/>
                  </a:lnTo>
                  <a:lnTo>
                    <a:pt x="176" y="337"/>
                  </a:lnTo>
                  <a:lnTo>
                    <a:pt x="176" y="227"/>
                  </a:lnTo>
                  <a:lnTo>
                    <a:pt x="176" y="290"/>
                  </a:lnTo>
                  <a:lnTo>
                    <a:pt x="184" y="282"/>
                  </a:lnTo>
                  <a:lnTo>
                    <a:pt x="184" y="337"/>
                  </a:lnTo>
                  <a:lnTo>
                    <a:pt x="184" y="110"/>
                  </a:lnTo>
                  <a:lnTo>
                    <a:pt x="184" y="274"/>
                  </a:lnTo>
                  <a:lnTo>
                    <a:pt x="192" y="266"/>
                  </a:lnTo>
                  <a:lnTo>
                    <a:pt x="192" y="313"/>
                  </a:lnTo>
                  <a:lnTo>
                    <a:pt x="192" y="39"/>
                  </a:lnTo>
                  <a:lnTo>
                    <a:pt x="192" y="243"/>
                  </a:lnTo>
                  <a:lnTo>
                    <a:pt x="200" y="282"/>
                  </a:lnTo>
                  <a:lnTo>
                    <a:pt x="200" y="321"/>
                  </a:lnTo>
                  <a:lnTo>
                    <a:pt x="200" y="78"/>
                  </a:lnTo>
                  <a:lnTo>
                    <a:pt x="200" y="266"/>
                  </a:lnTo>
                  <a:lnTo>
                    <a:pt x="208" y="274"/>
                  </a:lnTo>
                  <a:lnTo>
                    <a:pt x="208" y="321"/>
                  </a:lnTo>
                  <a:lnTo>
                    <a:pt x="208" y="196"/>
                  </a:lnTo>
                  <a:lnTo>
                    <a:pt x="208" y="250"/>
                  </a:lnTo>
                  <a:lnTo>
                    <a:pt x="216" y="235"/>
                  </a:lnTo>
                  <a:lnTo>
                    <a:pt x="216" y="337"/>
                  </a:lnTo>
                  <a:lnTo>
                    <a:pt x="216" y="164"/>
                  </a:lnTo>
                  <a:lnTo>
                    <a:pt x="216" y="196"/>
                  </a:lnTo>
                  <a:lnTo>
                    <a:pt x="225" y="149"/>
                  </a:lnTo>
                  <a:lnTo>
                    <a:pt x="225" y="344"/>
                  </a:lnTo>
                  <a:lnTo>
                    <a:pt x="225" y="110"/>
                  </a:lnTo>
                  <a:lnTo>
                    <a:pt x="225" y="211"/>
                  </a:lnTo>
                  <a:lnTo>
                    <a:pt x="233" y="204"/>
                  </a:lnTo>
                  <a:lnTo>
                    <a:pt x="233" y="360"/>
                  </a:lnTo>
                  <a:lnTo>
                    <a:pt x="233" y="157"/>
                  </a:lnTo>
                  <a:lnTo>
                    <a:pt x="233" y="290"/>
                  </a:lnTo>
                  <a:lnTo>
                    <a:pt x="241" y="266"/>
                  </a:lnTo>
                  <a:lnTo>
                    <a:pt x="241" y="329"/>
                  </a:lnTo>
                  <a:lnTo>
                    <a:pt x="241" y="164"/>
                  </a:lnTo>
                  <a:lnTo>
                    <a:pt x="241" y="258"/>
                  </a:lnTo>
                  <a:lnTo>
                    <a:pt x="249" y="290"/>
                  </a:lnTo>
                  <a:lnTo>
                    <a:pt x="249" y="313"/>
                  </a:lnTo>
                  <a:lnTo>
                    <a:pt x="249" y="0"/>
                  </a:lnTo>
                  <a:lnTo>
                    <a:pt x="249" y="188"/>
                  </a:lnTo>
                  <a:lnTo>
                    <a:pt x="257" y="211"/>
                  </a:lnTo>
                  <a:lnTo>
                    <a:pt x="257" y="26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75"/>
            <p:cNvSpPr>
              <a:spLocks/>
            </p:cNvSpPr>
            <p:nvPr/>
          </p:nvSpPr>
          <p:spPr bwMode="auto">
            <a:xfrm>
              <a:off x="4187" y="3210"/>
              <a:ext cx="185" cy="524"/>
            </a:xfrm>
            <a:custGeom>
              <a:avLst/>
              <a:gdLst>
                <a:gd name="T0" fmla="*/ 0 w 264"/>
                <a:gd name="T1" fmla="*/ 767 h 900"/>
                <a:gd name="T2" fmla="*/ 8 w 264"/>
                <a:gd name="T3" fmla="*/ 454 h 900"/>
                <a:gd name="T4" fmla="*/ 16 w 264"/>
                <a:gd name="T5" fmla="*/ 869 h 900"/>
                <a:gd name="T6" fmla="*/ 24 w 264"/>
                <a:gd name="T7" fmla="*/ 845 h 900"/>
                <a:gd name="T8" fmla="*/ 24 w 264"/>
                <a:gd name="T9" fmla="*/ 744 h 900"/>
                <a:gd name="T10" fmla="*/ 32 w 264"/>
                <a:gd name="T11" fmla="*/ 470 h 900"/>
                <a:gd name="T12" fmla="*/ 40 w 264"/>
                <a:gd name="T13" fmla="*/ 869 h 900"/>
                <a:gd name="T14" fmla="*/ 48 w 264"/>
                <a:gd name="T15" fmla="*/ 830 h 900"/>
                <a:gd name="T16" fmla="*/ 48 w 264"/>
                <a:gd name="T17" fmla="*/ 775 h 900"/>
                <a:gd name="T18" fmla="*/ 56 w 264"/>
                <a:gd name="T19" fmla="*/ 446 h 900"/>
                <a:gd name="T20" fmla="*/ 64 w 264"/>
                <a:gd name="T21" fmla="*/ 70 h 900"/>
                <a:gd name="T22" fmla="*/ 72 w 264"/>
                <a:gd name="T23" fmla="*/ 0 h 900"/>
                <a:gd name="T24" fmla="*/ 80 w 264"/>
                <a:gd name="T25" fmla="*/ 861 h 900"/>
                <a:gd name="T26" fmla="*/ 88 w 264"/>
                <a:gd name="T27" fmla="*/ 869 h 900"/>
                <a:gd name="T28" fmla="*/ 96 w 264"/>
                <a:gd name="T29" fmla="*/ 806 h 900"/>
                <a:gd name="T30" fmla="*/ 96 w 264"/>
                <a:gd name="T31" fmla="*/ 790 h 900"/>
                <a:gd name="T32" fmla="*/ 104 w 264"/>
                <a:gd name="T33" fmla="*/ 462 h 900"/>
                <a:gd name="T34" fmla="*/ 112 w 264"/>
                <a:gd name="T35" fmla="*/ 877 h 900"/>
                <a:gd name="T36" fmla="*/ 120 w 264"/>
                <a:gd name="T37" fmla="*/ 806 h 900"/>
                <a:gd name="T38" fmla="*/ 120 w 264"/>
                <a:gd name="T39" fmla="*/ 744 h 900"/>
                <a:gd name="T40" fmla="*/ 128 w 264"/>
                <a:gd name="T41" fmla="*/ 368 h 900"/>
                <a:gd name="T42" fmla="*/ 136 w 264"/>
                <a:gd name="T43" fmla="*/ 853 h 900"/>
                <a:gd name="T44" fmla="*/ 144 w 264"/>
                <a:gd name="T45" fmla="*/ 595 h 900"/>
                <a:gd name="T46" fmla="*/ 144 w 264"/>
                <a:gd name="T47" fmla="*/ 775 h 900"/>
                <a:gd name="T48" fmla="*/ 152 w 264"/>
                <a:gd name="T49" fmla="*/ 556 h 900"/>
                <a:gd name="T50" fmla="*/ 160 w 264"/>
                <a:gd name="T51" fmla="*/ 877 h 900"/>
                <a:gd name="T52" fmla="*/ 168 w 264"/>
                <a:gd name="T53" fmla="*/ 837 h 900"/>
                <a:gd name="T54" fmla="*/ 168 w 264"/>
                <a:gd name="T55" fmla="*/ 790 h 900"/>
                <a:gd name="T56" fmla="*/ 176 w 264"/>
                <a:gd name="T57" fmla="*/ 556 h 900"/>
                <a:gd name="T58" fmla="*/ 184 w 264"/>
                <a:gd name="T59" fmla="*/ 900 h 900"/>
                <a:gd name="T60" fmla="*/ 192 w 264"/>
                <a:gd name="T61" fmla="*/ 681 h 900"/>
                <a:gd name="T62" fmla="*/ 200 w 264"/>
                <a:gd name="T63" fmla="*/ 853 h 900"/>
                <a:gd name="T64" fmla="*/ 200 w 264"/>
                <a:gd name="T65" fmla="*/ 790 h 900"/>
                <a:gd name="T66" fmla="*/ 208 w 264"/>
                <a:gd name="T67" fmla="*/ 376 h 900"/>
                <a:gd name="T68" fmla="*/ 216 w 264"/>
                <a:gd name="T69" fmla="*/ 869 h 900"/>
                <a:gd name="T70" fmla="*/ 224 w 264"/>
                <a:gd name="T71" fmla="*/ 798 h 900"/>
                <a:gd name="T72" fmla="*/ 224 w 264"/>
                <a:gd name="T73" fmla="*/ 806 h 900"/>
                <a:gd name="T74" fmla="*/ 232 w 264"/>
                <a:gd name="T75" fmla="*/ 728 h 900"/>
                <a:gd name="T76" fmla="*/ 240 w 264"/>
                <a:gd name="T77" fmla="*/ 884 h 900"/>
                <a:gd name="T78" fmla="*/ 248 w 264"/>
                <a:gd name="T79" fmla="*/ 697 h 900"/>
                <a:gd name="T80" fmla="*/ 248 w 264"/>
                <a:gd name="T81" fmla="*/ 759 h 900"/>
                <a:gd name="T82" fmla="*/ 256 w 264"/>
                <a:gd name="T83" fmla="*/ 689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4" h="900">
                  <a:moveTo>
                    <a:pt x="0" y="806"/>
                  </a:moveTo>
                  <a:lnTo>
                    <a:pt x="0" y="407"/>
                  </a:lnTo>
                  <a:lnTo>
                    <a:pt x="0" y="767"/>
                  </a:lnTo>
                  <a:lnTo>
                    <a:pt x="8" y="720"/>
                  </a:lnTo>
                  <a:lnTo>
                    <a:pt x="8" y="822"/>
                  </a:lnTo>
                  <a:lnTo>
                    <a:pt x="8" y="454"/>
                  </a:lnTo>
                  <a:lnTo>
                    <a:pt x="8" y="767"/>
                  </a:lnTo>
                  <a:lnTo>
                    <a:pt x="16" y="767"/>
                  </a:lnTo>
                  <a:lnTo>
                    <a:pt x="16" y="869"/>
                  </a:lnTo>
                  <a:lnTo>
                    <a:pt x="16" y="665"/>
                  </a:lnTo>
                  <a:lnTo>
                    <a:pt x="16" y="822"/>
                  </a:lnTo>
                  <a:lnTo>
                    <a:pt x="24" y="845"/>
                  </a:lnTo>
                  <a:lnTo>
                    <a:pt x="24" y="884"/>
                  </a:lnTo>
                  <a:lnTo>
                    <a:pt x="24" y="697"/>
                  </a:lnTo>
                  <a:lnTo>
                    <a:pt x="24" y="744"/>
                  </a:lnTo>
                  <a:lnTo>
                    <a:pt x="32" y="759"/>
                  </a:lnTo>
                  <a:lnTo>
                    <a:pt x="32" y="853"/>
                  </a:lnTo>
                  <a:lnTo>
                    <a:pt x="32" y="470"/>
                  </a:lnTo>
                  <a:lnTo>
                    <a:pt x="32" y="751"/>
                  </a:lnTo>
                  <a:lnTo>
                    <a:pt x="40" y="783"/>
                  </a:lnTo>
                  <a:lnTo>
                    <a:pt x="40" y="869"/>
                  </a:lnTo>
                  <a:lnTo>
                    <a:pt x="40" y="423"/>
                  </a:lnTo>
                  <a:lnTo>
                    <a:pt x="40" y="822"/>
                  </a:lnTo>
                  <a:lnTo>
                    <a:pt x="48" y="830"/>
                  </a:lnTo>
                  <a:lnTo>
                    <a:pt x="48" y="877"/>
                  </a:lnTo>
                  <a:lnTo>
                    <a:pt x="48" y="697"/>
                  </a:lnTo>
                  <a:lnTo>
                    <a:pt x="48" y="775"/>
                  </a:lnTo>
                  <a:lnTo>
                    <a:pt x="56" y="806"/>
                  </a:lnTo>
                  <a:lnTo>
                    <a:pt x="56" y="884"/>
                  </a:lnTo>
                  <a:lnTo>
                    <a:pt x="56" y="446"/>
                  </a:lnTo>
                  <a:lnTo>
                    <a:pt x="64" y="430"/>
                  </a:lnTo>
                  <a:lnTo>
                    <a:pt x="64" y="783"/>
                  </a:lnTo>
                  <a:lnTo>
                    <a:pt x="64" y="70"/>
                  </a:lnTo>
                  <a:lnTo>
                    <a:pt x="72" y="149"/>
                  </a:lnTo>
                  <a:lnTo>
                    <a:pt x="72" y="822"/>
                  </a:lnTo>
                  <a:lnTo>
                    <a:pt x="72" y="0"/>
                  </a:lnTo>
                  <a:lnTo>
                    <a:pt x="72" y="282"/>
                  </a:lnTo>
                  <a:lnTo>
                    <a:pt x="80" y="290"/>
                  </a:lnTo>
                  <a:lnTo>
                    <a:pt x="80" y="861"/>
                  </a:lnTo>
                  <a:lnTo>
                    <a:pt x="80" y="744"/>
                  </a:lnTo>
                  <a:lnTo>
                    <a:pt x="88" y="767"/>
                  </a:lnTo>
                  <a:lnTo>
                    <a:pt x="88" y="869"/>
                  </a:lnTo>
                  <a:lnTo>
                    <a:pt x="88" y="728"/>
                  </a:lnTo>
                  <a:lnTo>
                    <a:pt x="88" y="830"/>
                  </a:lnTo>
                  <a:lnTo>
                    <a:pt x="96" y="806"/>
                  </a:lnTo>
                  <a:lnTo>
                    <a:pt x="96" y="892"/>
                  </a:lnTo>
                  <a:lnTo>
                    <a:pt x="96" y="477"/>
                  </a:lnTo>
                  <a:lnTo>
                    <a:pt x="96" y="790"/>
                  </a:lnTo>
                  <a:lnTo>
                    <a:pt x="104" y="806"/>
                  </a:lnTo>
                  <a:lnTo>
                    <a:pt x="104" y="845"/>
                  </a:lnTo>
                  <a:lnTo>
                    <a:pt x="104" y="462"/>
                  </a:lnTo>
                  <a:lnTo>
                    <a:pt x="104" y="814"/>
                  </a:lnTo>
                  <a:lnTo>
                    <a:pt x="112" y="822"/>
                  </a:lnTo>
                  <a:lnTo>
                    <a:pt x="112" y="877"/>
                  </a:lnTo>
                  <a:lnTo>
                    <a:pt x="112" y="564"/>
                  </a:lnTo>
                  <a:lnTo>
                    <a:pt x="112" y="830"/>
                  </a:lnTo>
                  <a:lnTo>
                    <a:pt x="120" y="806"/>
                  </a:lnTo>
                  <a:lnTo>
                    <a:pt x="120" y="900"/>
                  </a:lnTo>
                  <a:lnTo>
                    <a:pt x="120" y="697"/>
                  </a:lnTo>
                  <a:lnTo>
                    <a:pt x="120" y="744"/>
                  </a:lnTo>
                  <a:lnTo>
                    <a:pt x="128" y="790"/>
                  </a:lnTo>
                  <a:lnTo>
                    <a:pt x="128" y="869"/>
                  </a:lnTo>
                  <a:lnTo>
                    <a:pt x="128" y="368"/>
                  </a:lnTo>
                  <a:lnTo>
                    <a:pt x="128" y="415"/>
                  </a:lnTo>
                  <a:lnTo>
                    <a:pt x="136" y="352"/>
                  </a:lnTo>
                  <a:lnTo>
                    <a:pt x="136" y="853"/>
                  </a:lnTo>
                  <a:lnTo>
                    <a:pt x="136" y="321"/>
                  </a:lnTo>
                  <a:lnTo>
                    <a:pt x="136" y="571"/>
                  </a:lnTo>
                  <a:lnTo>
                    <a:pt x="144" y="595"/>
                  </a:lnTo>
                  <a:lnTo>
                    <a:pt x="144" y="853"/>
                  </a:lnTo>
                  <a:lnTo>
                    <a:pt x="144" y="462"/>
                  </a:lnTo>
                  <a:lnTo>
                    <a:pt x="144" y="775"/>
                  </a:lnTo>
                  <a:lnTo>
                    <a:pt x="152" y="720"/>
                  </a:lnTo>
                  <a:lnTo>
                    <a:pt x="152" y="869"/>
                  </a:lnTo>
                  <a:lnTo>
                    <a:pt x="152" y="556"/>
                  </a:lnTo>
                  <a:lnTo>
                    <a:pt x="152" y="814"/>
                  </a:lnTo>
                  <a:lnTo>
                    <a:pt x="160" y="806"/>
                  </a:lnTo>
                  <a:lnTo>
                    <a:pt x="160" y="877"/>
                  </a:lnTo>
                  <a:lnTo>
                    <a:pt x="160" y="712"/>
                  </a:lnTo>
                  <a:lnTo>
                    <a:pt x="160" y="830"/>
                  </a:lnTo>
                  <a:lnTo>
                    <a:pt x="168" y="837"/>
                  </a:lnTo>
                  <a:lnTo>
                    <a:pt x="168" y="869"/>
                  </a:lnTo>
                  <a:lnTo>
                    <a:pt x="168" y="665"/>
                  </a:lnTo>
                  <a:lnTo>
                    <a:pt x="168" y="790"/>
                  </a:lnTo>
                  <a:lnTo>
                    <a:pt x="176" y="736"/>
                  </a:lnTo>
                  <a:lnTo>
                    <a:pt x="176" y="884"/>
                  </a:lnTo>
                  <a:lnTo>
                    <a:pt x="176" y="556"/>
                  </a:lnTo>
                  <a:lnTo>
                    <a:pt x="176" y="681"/>
                  </a:lnTo>
                  <a:lnTo>
                    <a:pt x="184" y="767"/>
                  </a:lnTo>
                  <a:lnTo>
                    <a:pt x="184" y="900"/>
                  </a:lnTo>
                  <a:lnTo>
                    <a:pt x="184" y="571"/>
                  </a:lnTo>
                  <a:lnTo>
                    <a:pt x="184" y="657"/>
                  </a:lnTo>
                  <a:lnTo>
                    <a:pt x="192" y="681"/>
                  </a:lnTo>
                  <a:lnTo>
                    <a:pt x="192" y="877"/>
                  </a:lnTo>
                  <a:lnTo>
                    <a:pt x="192" y="877"/>
                  </a:lnTo>
                  <a:lnTo>
                    <a:pt x="200" y="853"/>
                  </a:lnTo>
                  <a:lnTo>
                    <a:pt x="200" y="877"/>
                  </a:lnTo>
                  <a:lnTo>
                    <a:pt x="200" y="610"/>
                  </a:lnTo>
                  <a:lnTo>
                    <a:pt x="200" y="790"/>
                  </a:lnTo>
                  <a:lnTo>
                    <a:pt x="208" y="814"/>
                  </a:lnTo>
                  <a:lnTo>
                    <a:pt x="208" y="861"/>
                  </a:lnTo>
                  <a:lnTo>
                    <a:pt x="208" y="376"/>
                  </a:lnTo>
                  <a:lnTo>
                    <a:pt x="208" y="806"/>
                  </a:lnTo>
                  <a:lnTo>
                    <a:pt x="216" y="790"/>
                  </a:lnTo>
                  <a:lnTo>
                    <a:pt x="216" y="869"/>
                  </a:lnTo>
                  <a:lnTo>
                    <a:pt x="216" y="477"/>
                  </a:lnTo>
                  <a:lnTo>
                    <a:pt x="216" y="830"/>
                  </a:lnTo>
                  <a:lnTo>
                    <a:pt x="224" y="798"/>
                  </a:lnTo>
                  <a:lnTo>
                    <a:pt x="224" y="869"/>
                  </a:lnTo>
                  <a:lnTo>
                    <a:pt x="224" y="626"/>
                  </a:lnTo>
                  <a:lnTo>
                    <a:pt x="224" y="806"/>
                  </a:lnTo>
                  <a:lnTo>
                    <a:pt x="232" y="822"/>
                  </a:lnTo>
                  <a:lnTo>
                    <a:pt x="232" y="877"/>
                  </a:lnTo>
                  <a:lnTo>
                    <a:pt x="232" y="728"/>
                  </a:lnTo>
                  <a:lnTo>
                    <a:pt x="232" y="806"/>
                  </a:lnTo>
                  <a:lnTo>
                    <a:pt x="240" y="783"/>
                  </a:lnTo>
                  <a:lnTo>
                    <a:pt x="240" y="884"/>
                  </a:lnTo>
                  <a:lnTo>
                    <a:pt x="240" y="564"/>
                  </a:lnTo>
                  <a:lnTo>
                    <a:pt x="240" y="720"/>
                  </a:lnTo>
                  <a:lnTo>
                    <a:pt x="248" y="697"/>
                  </a:lnTo>
                  <a:lnTo>
                    <a:pt x="248" y="884"/>
                  </a:lnTo>
                  <a:lnTo>
                    <a:pt x="248" y="681"/>
                  </a:lnTo>
                  <a:lnTo>
                    <a:pt x="248" y="759"/>
                  </a:lnTo>
                  <a:lnTo>
                    <a:pt x="256" y="751"/>
                  </a:lnTo>
                  <a:lnTo>
                    <a:pt x="256" y="877"/>
                  </a:lnTo>
                  <a:lnTo>
                    <a:pt x="256" y="689"/>
                  </a:lnTo>
                  <a:lnTo>
                    <a:pt x="256" y="845"/>
                  </a:lnTo>
                  <a:lnTo>
                    <a:pt x="264" y="822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76"/>
            <p:cNvSpPr>
              <a:spLocks/>
            </p:cNvSpPr>
            <p:nvPr/>
          </p:nvSpPr>
          <p:spPr bwMode="auto">
            <a:xfrm>
              <a:off x="4372" y="3347"/>
              <a:ext cx="179" cy="387"/>
            </a:xfrm>
            <a:custGeom>
              <a:avLst/>
              <a:gdLst>
                <a:gd name="T0" fmla="*/ 0 w 257"/>
                <a:gd name="T1" fmla="*/ 532 h 665"/>
                <a:gd name="T2" fmla="*/ 8 w 257"/>
                <a:gd name="T3" fmla="*/ 649 h 665"/>
                <a:gd name="T4" fmla="*/ 16 w 257"/>
                <a:gd name="T5" fmla="*/ 587 h 665"/>
                <a:gd name="T6" fmla="*/ 16 w 257"/>
                <a:gd name="T7" fmla="*/ 540 h 665"/>
                <a:gd name="T8" fmla="*/ 24 w 257"/>
                <a:gd name="T9" fmla="*/ 329 h 665"/>
                <a:gd name="T10" fmla="*/ 32 w 257"/>
                <a:gd name="T11" fmla="*/ 642 h 665"/>
                <a:gd name="T12" fmla="*/ 40 w 257"/>
                <a:gd name="T13" fmla="*/ 438 h 665"/>
                <a:gd name="T14" fmla="*/ 48 w 257"/>
                <a:gd name="T15" fmla="*/ 532 h 665"/>
                <a:gd name="T16" fmla="*/ 48 w 257"/>
                <a:gd name="T17" fmla="*/ 563 h 665"/>
                <a:gd name="T18" fmla="*/ 56 w 257"/>
                <a:gd name="T19" fmla="*/ 485 h 665"/>
                <a:gd name="T20" fmla="*/ 64 w 257"/>
                <a:gd name="T21" fmla="*/ 657 h 665"/>
                <a:gd name="T22" fmla="*/ 72 w 257"/>
                <a:gd name="T23" fmla="*/ 595 h 665"/>
                <a:gd name="T24" fmla="*/ 72 w 257"/>
                <a:gd name="T25" fmla="*/ 602 h 665"/>
                <a:gd name="T26" fmla="*/ 80 w 257"/>
                <a:gd name="T27" fmla="*/ 509 h 665"/>
                <a:gd name="T28" fmla="*/ 88 w 257"/>
                <a:gd name="T29" fmla="*/ 649 h 665"/>
                <a:gd name="T30" fmla="*/ 96 w 257"/>
                <a:gd name="T31" fmla="*/ 610 h 665"/>
                <a:gd name="T32" fmla="*/ 96 w 257"/>
                <a:gd name="T33" fmla="*/ 618 h 665"/>
                <a:gd name="T34" fmla="*/ 105 w 257"/>
                <a:gd name="T35" fmla="*/ 516 h 665"/>
                <a:gd name="T36" fmla="*/ 113 w 257"/>
                <a:gd name="T37" fmla="*/ 438 h 665"/>
                <a:gd name="T38" fmla="*/ 121 w 257"/>
                <a:gd name="T39" fmla="*/ 634 h 665"/>
                <a:gd name="T40" fmla="*/ 129 w 257"/>
                <a:gd name="T41" fmla="*/ 532 h 665"/>
                <a:gd name="T42" fmla="*/ 129 w 257"/>
                <a:gd name="T43" fmla="*/ 524 h 665"/>
                <a:gd name="T44" fmla="*/ 137 w 257"/>
                <a:gd name="T45" fmla="*/ 454 h 665"/>
                <a:gd name="T46" fmla="*/ 145 w 257"/>
                <a:gd name="T47" fmla="*/ 634 h 665"/>
                <a:gd name="T48" fmla="*/ 153 w 257"/>
                <a:gd name="T49" fmla="*/ 501 h 665"/>
                <a:gd name="T50" fmla="*/ 153 w 257"/>
                <a:gd name="T51" fmla="*/ 532 h 665"/>
                <a:gd name="T52" fmla="*/ 161 w 257"/>
                <a:gd name="T53" fmla="*/ 0 h 665"/>
                <a:gd name="T54" fmla="*/ 169 w 257"/>
                <a:gd name="T55" fmla="*/ 626 h 665"/>
                <a:gd name="T56" fmla="*/ 177 w 257"/>
                <a:gd name="T57" fmla="*/ 634 h 665"/>
                <a:gd name="T58" fmla="*/ 177 w 257"/>
                <a:gd name="T59" fmla="*/ 540 h 665"/>
                <a:gd name="T60" fmla="*/ 185 w 257"/>
                <a:gd name="T61" fmla="*/ 219 h 665"/>
                <a:gd name="T62" fmla="*/ 193 w 257"/>
                <a:gd name="T63" fmla="*/ 642 h 665"/>
                <a:gd name="T64" fmla="*/ 201 w 257"/>
                <a:gd name="T65" fmla="*/ 399 h 665"/>
                <a:gd name="T66" fmla="*/ 201 w 257"/>
                <a:gd name="T67" fmla="*/ 563 h 665"/>
                <a:gd name="T68" fmla="*/ 209 w 257"/>
                <a:gd name="T69" fmla="*/ 516 h 665"/>
                <a:gd name="T70" fmla="*/ 217 w 257"/>
                <a:gd name="T71" fmla="*/ 642 h 665"/>
                <a:gd name="T72" fmla="*/ 225 w 257"/>
                <a:gd name="T73" fmla="*/ 563 h 665"/>
                <a:gd name="T74" fmla="*/ 233 w 257"/>
                <a:gd name="T75" fmla="*/ 454 h 665"/>
                <a:gd name="T76" fmla="*/ 233 w 257"/>
                <a:gd name="T77" fmla="*/ 446 h 665"/>
                <a:gd name="T78" fmla="*/ 241 w 257"/>
                <a:gd name="T79" fmla="*/ 235 h 665"/>
                <a:gd name="T80" fmla="*/ 249 w 257"/>
                <a:gd name="T81" fmla="*/ 642 h 665"/>
                <a:gd name="T82" fmla="*/ 257 w 257"/>
                <a:gd name="T83" fmla="*/ 50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665">
                  <a:moveTo>
                    <a:pt x="0" y="587"/>
                  </a:moveTo>
                  <a:lnTo>
                    <a:pt x="0" y="649"/>
                  </a:lnTo>
                  <a:lnTo>
                    <a:pt x="0" y="532"/>
                  </a:lnTo>
                  <a:lnTo>
                    <a:pt x="0" y="579"/>
                  </a:lnTo>
                  <a:lnTo>
                    <a:pt x="8" y="555"/>
                  </a:lnTo>
                  <a:lnTo>
                    <a:pt x="8" y="649"/>
                  </a:lnTo>
                  <a:lnTo>
                    <a:pt x="8" y="438"/>
                  </a:lnTo>
                  <a:lnTo>
                    <a:pt x="8" y="595"/>
                  </a:lnTo>
                  <a:lnTo>
                    <a:pt x="16" y="587"/>
                  </a:lnTo>
                  <a:lnTo>
                    <a:pt x="16" y="642"/>
                  </a:lnTo>
                  <a:lnTo>
                    <a:pt x="16" y="438"/>
                  </a:lnTo>
                  <a:lnTo>
                    <a:pt x="16" y="540"/>
                  </a:lnTo>
                  <a:lnTo>
                    <a:pt x="24" y="516"/>
                  </a:lnTo>
                  <a:lnTo>
                    <a:pt x="24" y="626"/>
                  </a:lnTo>
                  <a:lnTo>
                    <a:pt x="24" y="329"/>
                  </a:lnTo>
                  <a:lnTo>
                    <a:pt x="24" y="462"/>
                  </a:lnTo>
                  <a:lnTo>
                    <a:pt x="32" y="477"/>
                  </a:lnTo>
                  <a:lnTo>
                    <a:pt x="32" y="642"/>
                  </a:lnTo>
                  <a:lnTo>
                    <a:pt x="32" y="422"/>
                  </a:lnTo>
                  <a:lnTo>
                    <a:pt x="32" y="485"/>
                  </a:lnTo>
                  <a:lnTo>
                    <a:pt x="40" y="438"/>
                  </a:lnTo>
                  <a:lnTo>
                    <a:pt x="40" y="634"/>
                  </a:lnTo>
                  <a:lnTo>
                    <a:pt x="40" y="548"/>
                  </a:lnTo>
                  <a:lnTo>
                    <a:pt x="48" y="532"/>
                  </a:lnTo>
                  <a:lnTo>
                    <a:pt x="48" y="665"/>
                  </a:lnTo>
                  <a:lnTo>
                    <a:pt x="48" y="485"/>
                  </a:lnTo>
                  <a:lnTo>
                    <a:pt x="48" y="563"/>
                  </a:lnTo>
                  <a:lnTo>
                    <a:pt x="56" y="579"/>
                  </a:lnTo>
                  <a:lnTo>
                    <a:pt x="56" y="649"/>
                  </a:lnTo>
                  <a:lnTo>
                    <a:pt x="56" y="485"/>
                  </a:lnTo>
                  <a:lnTo>
                    <a:pt x="56" y="579"/>
                  </a:lnTo>
                  <a:lnTo>
                    <a:pt x="64" y="563"/>
                  </a:lnTo>
                  <a:lnTo>
                    <a:pt x="64" y="657"/>
                  </a:lnTo>
                  <a:lnTo>
                    <a:pt x="64" y="509"/>
                  </a:lnTo>
                  <a:lnTo>
                    <a:pt x="64" y="563"/>
                  </a:lnTo>
                  <a:lnTo>
                    <a:pt x="72" y="595"/>
                  </a:lnTo>
                  <a:lnTo>
                    <a:pt x="72" y="649"/>
                  </a:lnTo>
                  <a:lnTo>
                    <a:pt x="72" y="485"/>
                  </a:lnTo>
                  <a:lnTo>
                    <a:pt x="72" y="602"/>
                  </a:lnTo>
                  <a:lnTo>
                    <a:pt x="80" y="626"/>
                  </a:lnTo>
                  <a:lnTo>
                    <a:pt x="80" y="657"/>
                  </a:lnTo>
                  <a:lnTo>
                    <a:pt x="80" y="509"/>
                  </a:lnTo>
                  <a:lnTo>
                    <a:pt x="80" y="579"/>
                  </a:lnTo>
                  <a:lnTo>
                    <a:pt x="88" y="571"/>
                  </a:lnTo>
                  <a:lnTo>
                    <a:pt x="88" y="649"/>
                  </a:lnTo>
                  <a:lnTo>
                    <a:pt x="88" y="493"/>
                  </a:lnTo>
                  <a:lnTo>
                    <a:pt x="88" y="602"/>
                  </a:lnTo>
                  <a:lnTo>
                    <a:pt x="96" y="610"/>
                  </a:lnTo>
                  <a:lnTo>
                    <a:pt x="96" y="649"/>
                  </a:lnTo>
                  <a:lnTo>
                    <a:pt x="96" y="469"/>
                  </a:lnTo>
                  <a:lnTo>
                    <a:pt x="96" y="618"/>
                  </a:lnTo>
                  <a:lnTo>
                    <a:pt x="105" y="587"/>
                  </a:lnTo>
                  <a:lnTo>
                    <a:pt x="105" y="642"/>
                  </a:lnTo>
                  <a:lnTo>
                    <a:pt x="105" y="516"/>
                  </a:lnTo>
                  <a:lnTo>
                    <a:pt x="113" y="524"/>
                  </a:lnTo>
                  <a:lnTo>
                    <a:pt x="113" y="642"/>
                  </a:lnTo>
                  <a:lnTo>
                    <a:pt x="113" y="438"/>
                  </a:lnTo>
                  <a:lnTo>
                    <a:pt x="113" y="540"/>
                  </a:lnTo>
                  <a:lnTo>
                    <a:pt x="121" y="555"/>
                  </a:lnTo>
                  <a:lnTo>
                    <a:pt x="121" y="634"/>
                  </a:lnTo>
                  <a:lnTo>
                    <a:pt x="121" y="336"/>
                  </a:lnTo>
                  <a:lnTo>
                    <a:pt x="121" y="516"/>
                  </a:lnTo>
                  <a:lnTo>
                    <a:pt x="129" y="532"/>
                  </a:lnTo>
                  <a:lnTo>
                    <a:pt x="129" y="642"/>
                  </a:lnTo>
                  <a:lnTo>
                    <a:pt x="129" y="274"/>
                  </a:lnTo>
                  <a:lnTo>
                    <a:pt x="129" y="524"/>
                  </a:lnTo>
                  <a:lnTo>
                    <a:pt x="137" y="532"/>
                  </a:lnTo>
                  <a:lnTo>
                    <a:pt x="137" y="649"/>
                  </a:lnTo>
                  <a:lnTo>
                    <a:pt x="137" y="454"/>
                  </a:lnTo>
                  <a:lnTo>
                    <a:pt x="137" y="563"/>
                  </a:lnTo>
                  <a:lnTo>
                    <a:pt x="145" y="595"/>
                  </a:lnTo>
                  <a:lnTo>
                    <a:pt x="145" y="634"/>
                  </a:lnTo>
                  <a:lnTo>
                    <a:pt x="145" y="289"/>
                  </a:lnTo>
                  <a:lnTo>
                    <a:pt x="145" y="524"/>
                  </a:lnTo>
                  <a:lnTo>
                    <a:pt x="153" y="501"/>
                  </a:lnTo>
                  <a:lnTo>
                    <a:pt x="153" y="618"/>
                  </a:lnTo>
                  <a:lnTo>
                    <a:pt x="153" y="141"/>
                  </a:lnTo>
                  <a:lnTo>
                    <a:pt x="153" y="532"/>
                  </a:lnTo>
                  <a:lnTo>
                    <a:pt x="161" y="571"/>
                  </a:lnTo>
                  <a:lnTo>
                    <a:pt x="161" y="595"/>
                  </a:lnTo>
                  <a:lnTo>
                    <a:pt x="161" y="0"/>
                  </a:lnTo>
                  <a:lnTo>
                    <a:pt x="161" y="540"/>
                  </a:lnTo>
                  <a:lnTo>
                    <a:pt x="169" y="516"/>
                  </a:lnTo>
                  <a:lnTo>
                    <a:pt x="169" y="626"/>
                  </a:lnTo>
                  <a:lnTo>
                    <a:pt x="169" y="195"/>
                  </a:lnTo>
                  <a:lnTo>
                    <a:pt x="169" y="602"/>
                  </a:lnTo>
                  <a:lnTo>
                    <a:pt x="177" y="634"/>
                  </a:lnTo>
                  <a:lnTo>
                    <a:pt x="177" y="642"/>
                  </a:lnTo>
                  <a:lnTo>
                    <a:pt x="177" y="360"/>
                  </a:lnTo>
                  <a:lnTo>
                    <a:pt x="177" y="540"/>
                  </a:lnTo>
                  <a:lnTo>
                    <a:pt x="185" y="548"/>
                  </a:lnTo>
                  <a:lnTo>
                    <a:pt x="185" y="634"/>
                  </a:lnTo>
                  <a:lnTo>
                    <a:pt x="185" y="219"/>
                  </a:lnTo>
                  <a:lnTo>
                    <a:pt x="185" y="266"/>
                  </a:lnTo>
                  <a:lnTo>
                    <a:pt x="193" y="242"/>
                  </a:lnTo>
                  <a:lnTo>
                    <a:pt x="193" y="642"/>
                  </a:lnTo>
                  <a:lnTo>
                    <a:pt x="193" y="235"/>
                  </a:lnTo>
                  <a:lnTo>
                    <a:pt x="193" y="422"/>
                  </a:lnTo>
                  <a:lnTo>
                    <a:pt x="201" y="399"/>
                  </a:lnTo>
                  <a:lnTo>
                    <a:pt x="201" y="626"/>
                  </a:lnTo>
                  <a:lnTo>
                    <a:pt x="201" y="282"/>
                  </a:lnTo>
                  <a:lnTo>
                    <a:pt x="201" y="563"/>
                  </a:lnTo>
                  <a:lnTo>
                    <a:pt x="209" y="555"/>
                  </a:lnTo>
                  <a:lnTo>
                    <a:pt x="209" y="649"/>
                  </a:lnTo>
                  <a:lnTo>
                    <a:pt x="209" y="516"/>
                  </a:lnTo>
                  <a:lnTo>
                    <a:pt x="209" y="587"/>
                  </a:lnTo>
                  <a:lnTo>
                    <a:pt x="217" y="571"/>
                  </a:lnTo>
                  <a:lnTo>
                    <a:pt x="217" y="642"/>
                  </a:lnTo>
                  <a:lnTo>
                    <a:pt x="217" y="289"/>
                  </a:lnTo>
                  <a:lnTo>
                    <a:pt x="217" y="548"/>
                  </a:lnTo>
                  <a:lnTo>
                    <a:pt x="225" y="563"/>
                  </a:lnTo>
                  <a:lnTo>
                    <a:pt x="225" y="39"/>
                  </a:lnTo>
                  <a:lnTo>
                    <a:pt x="225" y="501"/>
                  </a:lnTo>
                  <a:lnTo>
                    <a:pt x="233" y="454"/>
                  </a:lnTo>
                  <a:lnTo>
                    <a:pt x="233" y="602"/>
                  </a:lnTo>
                  <a:lnTo>
                    <a:pt x="233" y="164"/>
                  </a:lnTo>
                  <a:lnTo>
                    <a:pt x="233" y="446"/>
                  </a:lnTo>
                  <a:lnTo>
                    <a:pt x="241" y="469"/>
                  </a:lnTo>
                  <a:lnTo>
                    <a:pt x="241" y="634"/>
                  </a:lnTo>
                  <a:lnTo>
                    <a:pt x="241" y="235"/>
                  </a:lnTo>
                  <a:lnTo>
                    <a:pt x="241" y="587"/>
                  </a:lnTo>
                  <a:lnTo>
                    <a:pt x="249" y="579"/>
                  </a:lnTo>
                  <a:lnTo>
                    <a:pt x="249" y="642"/>
                  </a:lnTo>
                  <a:lnTo>
                    <a:pt x="249" y="415"/>
                  </a:lnTo>
                  <a:lnTo>
                    <a:pt x="249" y="469"/>
                  </a:lnTo>
                  <a:lnTo>
                    <a:pt x="257" y="509"/>
                  </a:lnTo>
                  <a:lnTo>
                    <a:pt x="257" y="642"/>
                  </a:lnTo>
                  <a:lnTo>
                    <a:pt x="257" y="211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77"/>
            <p:cNvSpPr>
              <a:spLocks/>
            </p:cNvSpPr>
            <p:nvPr/>
          </p:nvSpPr>
          <p:spPr bwMode="auto">
            <a:xfrm>
              <a:off x="4551" y="3270"/>
              <a:ext cx="179" cy="464"/>
            </a:xfrm>
            <a:custGeom>
              <a:avLst/>
              <a:gdLst>
                <a:gd name="T0" fmla="*/ 8 w 257"/>
                <a:gd name="T1" fmla="*/ 649 h 798"/>
                <a:gd name="T2" fmla="*/ 8 w 257"/>
                <a:gd name="T3" fmla="*/ 696 h 798"/>
                <a:gd name="T4" fmla="*/ 16 w 257"/>
                <a:gd name="T5" fmla="*/ 555 h 798"/>
                <a:gd name="T6" fmla="*/ 24 w 257"/>
                <a:gd name="T7" fmla="*/ 798 h 798"/>
                <a:gd name="T8" fmla="*/ 32 w 257"/>
                <a:gd name="T9" fmla="*/ 634 h 798"/>
                <a:gd name="T10" fmla="*/ 32 w 257"/>
                <a:gd name="T11" fmla="*/ 399 h 798"/>
                <a:gd name="T12" fmla="*/ 40 w 257"/>
                <a:gd name="T13" fmla="*/ 0 h 798"/>
                <a:gd name="T14" fmla="*/ 48 w 257"/>
                <a:gd name="T15" fmla="*/ 782 h 798"/>
                <a:gd name="T16" fmla="*/ 56 w 257"/>
                <a:gd name="T17" fmla="*/ 657 h 798"/>
                <a:gd name="T18" fmla="*/ 56 w 257"/>
                <a:gd name="T19" fmla="*/ 728 h 798"/>
                <a:gd name="T20" fmla="*/ 64 w 257"/>
                <a:gd name="T21" fmla="*/ 555 h 798"/>
                <a:gd name="T22" fmla="*/ 72 w 257"/>
                <a:gd name="T23" fmla="*/ 775 h 798"/>
                <a:gd name="T24" fmla="*/ 80 w 257"/>
                <a:gd name="T25" fmla="*/ 704 h 798"/>
                <a:gd name="T26" fmla="*/ 80 w 257"/>
                <a:gd name="T27" fmla="*/ 704 h 798"/>
                <a:gd name="T28" fmla="*/ 88 w 257"/>
                <a:gd name="T29" fmla="*/ 595 h 798"/>
                <a:gd name="T30" fmla="*/ 96 w 257"/>
                <a:gd name="T31" fmla="*/ 775 h 798"/>
                <a:gd name="T32" fmla="*/ 104 w 257"/>
                <a:gd name="T33" fmla="*/ 477 h 798"/>
                <a:gd name="T34" fmla="*/ 104 w 257"/>
                <a:gd name="T35" fmla="*/ 587 h 798"/>
                <a:gd name="T36" fmla="*/ 112 w 257"/>
                <a:gd name="T37" fmla="*/ 485 h 798"/>
                <a:gd name="T38" fmla="*/ 120 w 257"/>
                <a:gd name="T39" fmla="*/ 767 h 798"/>
                <a:gd name="T40" fmla="*/ 128 w 257"/>
                <a:gd name="T41" fmla="*/ 688 h 798"/>
                <a:gd name="T42" fmla="*/ 128 w 257"/>
                <a:gd name="T43" fmla="*/ 665 h 798"/>
                <a:gd name="T44" fmla="*/ 136 w 257"/>
                <a:gd name="T45" fmla="*/ 618 h 798"/>
                <a:gd name="T46" fmla="*/ 144 w 257"/>
                <a:gd name="T47" fmla="*/ 759 h 798"/>
                <a:gd name="T48" fmla="*/ 152 w 257"/>
                <a:gd name="T49" fmla="*/ 728 h 798"/>
                <a:gd name="T50" fmla="*/ 152 w 257"/>
                <a:gd name="T51" fmla="*/ 743 h 798"/>
                <a:gd name="T52" fmla="*/ 160 w 257"/>
                <a:gd name="T53" fmla="*/ 626 h 798"/>
                <a:gd name="T54" fmla="*/ 168 w 257"/>
                <a:gd name="T55" fmla="*/ 775 h 798"/>
                <a:gd name="T56" fmla="*/ 176 w 257"/>
                <a:gd name="T57" fmla="*/ 751 h 798"/>
                <a:gd name="T58" fmla="*/ 176 w 257"/>
                <a:gd name="T59" fmla="*/ 735 h 798"/>
                <a:gd name="T60" fmla="*/ 184 w 257"/>
                <a:gd name="T61" fmla="*/ 595 h 798"/>
                <a:gd name="T62" fmla="*/ 192 w 257"/>
                <a:gd name="T63" fmla="*/ 767 h 798"/>
                <a:gd name="T64" fmla="*/ 200 w 257"/>
                <a:gd name="T65" fmla="*/ 735 h 798"/>
                <a:gd name="T66" fmla="*/ 200 w 257"/>
                <a:gd name="T67" fmla="*/ 681 h 798"/>
                <a:gd name="T68" fmla="*/ 208 w 257"/>
                <a:gd name="T69" fmla="*/ 587 h 798"/>
                <a:gd name="T70" fmla="*/ 216 w 257"/>
                <a:gd name="T71" fmla="*/ 775 h 798"/>
                <a:gd name="T72" fmla="*/ 224 w 257"/>
                <a:gd name="T73" fmla="*/ 720 h 798"/>
                <a:gd name="T74" fmla="*/ 224 w 257"/>
                <a:gd name="T75" fmla="*/ 735 h 798"/>
                <a:gd name="T76" fmla="*/ 232 w 257"/>
                <a:gd name="T77" fmla="*/ 649 h 798"/>
                <a:gd name="T78" fmla="*/ 240 w 257"/>
                <a:gd name="T79" fmla="*/ 767 h 798"/>
                <a:gd name="T80" fmla="*/ 248 w 257"/>
                <a:gd name="T81" fmla="*/ 657 h 798"/>
                <a:gd name="T82" fmla="*/ 248 w 257"/>
                <a:gd name="T83" fmla="*/ 62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798">
                  <a:moveTo>
                    <a:pt x="0" y="344"/>
                  </a:moveTo>
                  <a:lnTo>
                    <a:pt x="0" y="610"/>
                  </a:lnTo>
                  <a:lnTo>
                    <a:pt x="8" y="649"/>
                  </a:lnTo>
                  <a:lnTo>
                    <a:pt x="8" y="743"/>
                  </a:lnTo>
                  <a:lnTo>
                    <a:pt x="8" y="375"/>
                  </a:lnTo>
                  <a:lnTo>
                    <a:pt x="8" y="696"/>
                  </a:lnTo>
                  <a:lnTo>
                    <a:pt x="16" y="681"/>
                  </a:lnTo>
                  <a:lnTo>
                    <a:pt x="16" y="767"/>
                  </a:lnTo>
                  <a:lnTo>
                    <a:pt x="16" y="555"/>
                  </a:lnTo>
                  <a:lnTo>
                    <a:pt x="16" y="720"/>
                  </a:lnTo>
                  <a:lnTo>
                    <a:pt x="24" y="743"/>
                  </a:lnTo>
                  <a:lnTo>
                    <a:pt x="24" y="798"/>
                  </a:lnTo>
                  <a:lnTo>
                    <a:pt x="24" y="493"/>
                  </a:lnTo>
                  <a:lnTo>
                    <a:pt x="24" y="610"/>
                  </a:lnTo>
                  <a:lnTo>
                    <a:pt x="32" y="634"/>
                  </a:lnTo>
                  <a:lnTo>
                    <a:pt x="32" y="735"/>
                  </a:lnTo>
                  <a:lnTo>
                    <a:pt x="32" y="125"/>
                  </a:lnTo>
                  <a:lnTo>
                    <a:pt x="32" y="399"/>
                  </a:lnTo>
                  <a:lnTo>
                    <a:pt x="40" y="407"/>
                  </a:lnTo>
                  <a:lnTo>
                    <a:pt x="40" y="704"/>
                  </a:lnTo>
                  <a:lnTo>
                    <a:pt x="40" y="0"/>
                  </a:lnTo>
                  <a:lnTo>
                    <a:pt x="40" y="352"/>
                  </a:lnTo>
                  <a:lnTo>
                    <a:pt x="48" y="321"/>
                  </a:lnTo>
                  <a:lnTo>
                    <a:pt x="48" y="782"/>
                  </a:lnTo>
                  <a:lnTo>
                    <a:pt x="48" y="258"/>
                  </a:lnTo>
                  <a:lnTo>
                    <a:pt x="48" y="673"/>
                  </a:lnTo>
                  <a:lnTo>
                    <a:pt x="56" y="657"/>
                  </a:lnTo>
                  <a:lnTo>
                    <a:pt x="56" y="782"/>
                  </a:lnTo>
                  <a:lnTo>
                    <a:pt x="56" y="618"/>
                  </a:lnTo>
                  <a:lnTo>
                    <a:pt x="56" y="728"/>
                  </a:lnTo>
                  <a:lnTo>
                    <a:pt x="64" y="696"/>
                  </a:lnTo>
                  <a:lnTo>
                    <a:pt x="64" y="767"/>
                  </a:lnTo>
                  <a:lnTo>
                    <a:pt x="64" y="555"/>
                  </a:lnTo>
                  <a:lnTo>
                    <a:pt x="64" y="759"/>
                  </a:lnTo>
                  <a:lnTo>
                    <a:pt x="72" y="696"/>
                  </a:lnTo>
                  <a:lnTo>
                    <a:pt x="72" y="775"/>
                  </a:lnTo>
                  <a:lnTo>
                    <a:pt x="72" y="305"/>
                  </a:lnTo>
                  <a:lnTo>
                    <a:pt x="72" y="720"/>
                  </a:lnTo>
                  <a:lnTo>
                    <a:pt x="80" y="704"/>
                  </a:lnTo>
                  <a:lnTo>
                    <a:pt x="80" y="775"/>
                  </a:lnTo>
                  <a:lnTo>
                    <a:pt x="80" y="540"/>
                  </a:lnTo>
                  <a:lnTo>
                    <a:pt x="80" y="704"/>
                  </a:lnTo>
                  <a:lnTo>
                    <a:pt x="88" y="681"/>
                  </a:lnTo>
                  <a:lnTo>
                    <a:pt x="88" y="775"/>
                  </a:lnTo>
                  <a:lnTo>
                    <a:pt x="88" y="595"/>
                  </a:lnTo>
                  <a:lnTo>
                    <a:pt x="88" y="688"/>
                  </a:lnTo>
                  <a:lnTo>
                    <a:pt x="96" y="673"/>
                  </a:lnTo>
                  <a:lnTo>
                    <a:pt x="96" y="775"/>
                  </a:lnTo>
                  <a:lnTo>
                    <a:pt x="96" y="422"/>
                  </a:lnTo>
                  <a:lnTo>
                    <a:pt x="96" y="508"/>
                  </a:lnTo>
                  <a:lnTo>
                    <a:pt x="104" y="477"/>
                  </a:lnTo>
                  <a:lnTo>
                    <a:pt x="104" y="767"/>
                  </a:lnTo>
                  <a:lnTo>
                    <a:pt x="104" y="368"/>
                  </a:lnTo>
                  <a:lnTo>
                    <a:pt x="104" y="587"/>
                  </a:lnTo>
                  <a:lnTo>
                    <a:pt x="112" y="602"/>
                  </a:lnTo>
                  <a:lnTo>
                    <a:pt x="112" y="759"/>
                  </a:lnTo>
                  <a:lnTo>
                    <a:pt x="112" y="485"/>
                  </a:lnTo>
                  <a:lnTo>
                    <a:pt x="112" y="681"/>
                  </a:lnTo>
                  <a:lnTo>
                    <a:pt x="120" y="704"/>
                  </a:lnTo>
                  <a:lnTo>
                    <a:pt x="120" y="767"/>
                  </a:lnTo>
                  <a:lnTo>
                    <a:pt x="120" y="649"/>
                  </a:lnTo>
                  <a:lnTo>
                    <a:pt x="120" y="696"/>
                  </a:lnTo>
                  <a:lnTo>
                    <a:pt x="128" y="688"/>
                  </a:lnTo>
                  <a:lnTo>
                    <a:pt x="128" y="767"/>
                  </a:lnTo>
                  <a:lnTo>
                    <a:pt x="128" y="634"/>
                  </a:lnTo>
                  <a:lnTo>
                    <a:pt x="128" y="665"/>
                  </a:lnTo>
                  <a:lnTo>
                    <a:pt x="136" y="688"/>
                  </a:lnTo>
                  <a:lnTo>
                    <a:pt x="136" y="775"/>
                  </a:lnTo>
                  <a:lnTo>
                    <a:pt x="136" y="618"/>
                  </a:lnTo>
                  <a:lnTo>
                    <a:pt x="136" y="728"/>
                  </a:lnTo>
                  <a:lnTo>
                    <a:pt x="144" y="735"/>
                  </a:lnTo>
                  <a:lnTo>
                    <a:pt x="144" y="759"/>
                  </a:lnTo>
                  <a:lnTo>
                    <a:pt x="144" y="626"/>
                  </a:lnTo>
                  <a:lnTo>
                    <a:pt x="144" y="743"/>
                  </a:lnTo>
                  <a:lnTo>
                    <a:pt x="152" y="728"/>
                  </a:lnTo>
                  <a:lnTo>
                    <a:pt x="152" y="767"/>
                  </a:lnTo>
                  <a:lnTo>
                    <a:pt x="152" y="657"/>
                  </a:lnTo>
                  <a:lnTo>
                    <a:pt x="152" y="743"/>
                  </a:lnTo>
                  <a:lnTo>
                    <a:pt x="160" y="720"/>
                  </a:lnTo>
                  <a:lnTo>
                    <a:pt x="160" y="767"/>
                  </a:lnTo>
                  <a:lnTo>
                    <a:pt x="160" y="626"/>
                  </a:lnTo>
                  <a:lnTo>
                    <a:pt x="160" y="673"/>
                  </a:lnTo>
                  <a:lnTo>
                    <a:pt x="168" y="681"/>
                  </a:lnTo>
                  <a:lnTo>
                    <a:pt x="168" y="775"/>
                  </a:lnTo>
                  <a:lnTo>
                    <a:pt x="168" y="548"/>
                  </a:lnTo>
                  <a:lnTo>
                    <a:pt x="168" y="720"/>
                  </a:lnTo>
                  <a:lnTo>
                    <a:pt x="176" y="751"/>
                  </a:lnTo>
                  <a:lnTo>
                    <a:pt x="176" y="775"/>
                  </a:lnTo>
                  <a:lnTo>
                    <a:pt x="176" y="587"/>
                  </a:lnTo>
                  <a:lnTo>
                    <a:pt x="176" y="735"/>
                  </a:lnTo>
                  <a:lnTo>
                    <a:pt x="184" y="743"/>
                  </a:lnTo>
                  <a:lnTo>
                    <a:pt x="184" y="782"/>
                  </a:lnTo>
                  <a:lnTo>
                    <a:pt x="184" y="595"/>
                  </a:lnTo>
                  <a:lnTo>
                    <a:pt x="184" y="720"/>
                  </a:lnTo>
                  <a:lnTo>
                    <a:pt x="192" y="688"/>
                  </a:lnTo>
                  <a:lnTo>
                    <a:pt x="192" y="767"/>
                  </a:lnTo>
                  <a:lnTo>
                    <a:pt x="192" y="587"/>
                  </a:lnTo>
                  <a:lnTo>
                    <a:pt x="192" y="743"/>
                  </a:lnTo>
                  <a:lnTo>
                    <a:pt x="200" y="735"/>
                  </a:lnTo>
                  <a:lnTo>
                    <a:pt x="200" y="759"/>
                  </a:lnTo>
                  <a:lnTo>
                    <a:pt x="200" y="649"/>
                  </a:lnTo>
                  <a:lnTo>
                    <a:pt x="200" y="681"/>
                  </a:lnTo>
                  <a:lnTo>
                    <a:pt x="208" y="673"/>
                  </a:lnTo>
                  <a:lnTo>
                    <a:pt x="208" y="790"/>
                  </a:lnTo>
                  <a:lnTo>
                    <a:pt x="208" y="587"/>
                  </a:lnTo>
                  <a:lnTo>
                    <a:pt x="208" y="681"/>
                  </a:lnTo>
                  <a:lnTo>
                    <a:pt x="216" y="649"/>
                  </a:lnTo>
                  <a:lnTo>
                    <a:pt x="216" y="775"/>
                  </a:lnTo>
                  <a:lnTo>
                    <a:pt x="216" y="540"/>
                  </a:lnTo>
                  <a:lnTo>
                    <a:pt x="216" y="696"/>
                  </a:lnTo>
                  <a:lnTo>
                    <a:pt x="224" y="720"/>
                  </a:lnTo>
                  <a:lnTo>
                    <a:pt x="224" y="767"/>
                  </a:lnTo>
                  <a:lnTo>
                    <a:pt x="224" y="649"/>
                  </a:lnTo>
                  <a:lnTo>
                    <a:pt x="224" y="735"/>
                  </a:lnTo>
                  <a:lnTo>
                    <a:pt x="232" y="767"/>
                  </a:lnTo>
                  <a:lnTo>
                    <a:pt x="232" y="767"/>
                  </a:lnTo>
                  <a:lnTo>
                    <a:pt x="232" y="649"/>
                  </a:lnTo>
                  <a:lnTo>
                    <a:pt x="232" y="696"/>
                  </a:lnTo>
                  <a:lnTo>
                    <a:pt x="240" y="720"/>
                  </a:lnTo>
                  <a:lnTo>
                    <a:pt x="240" y="767"/>
                  </a:lnTo>
                  <a:lnTo>
                    <a:pt x="240" y="555"/>
                  </a:lnTo>
                  <a:lnTo>
                    <a:pt x="240" y="704"/>
                  </a:lnTo>
                  <a:lnTo>
                    <a:pt x="248" y="657"/>
                  </a:lnTo>
                  <a:lnTo>
                    <a:pt x="248" y="751"/>
                  </a:lnTo>
                  <a:lnTo>
                    <a:pt x="248" y="469"/>
                  </a:lnTo>
                  <a:lnTo>
                    <a:pt x="248" y="626"/>
                  </a:lnTo>
                  <a:lnTo>
                    <a:pt x="257" y="602"/>
                  </a:lnTo>
                  <a:lnTo>
                    <a:pt x="257" y="759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78"/>
            <p:cNvSpPr>
              <a:spLocks/>
            </p:cNvSpPr>
            <p:nvPr/>
          </p:nvSpPr>
          <p:spPr bwMode="auto">
            <a:xfrm>
              <a:off x="4730" y="3370"/>
              <a:ext cx="179" cy="364"/>
            </a:xfrm>
            <a:custGeom>
              <a:avLst/>
              <a:gdLst>
                <a:gd name="T0" fmla="*/ 0 w 256"/>
                <a:gd name="T1" fmla="*/ 509 h 626"/>
                <a:gd name="T2" fmla="*/ 8 w 256"/>
                <a:gd name="T3" fmla="*/ 383 h 626"/>
                <a:gd name="T4" fmla="*/ 16 w 256"/>
                <a:gd name="T5" fmla="*/ 595 h 626"/>
                <a:gd name="T6" fmla="*/ 24 w 256"/>
                <a:gd name="T7" fmla="*/ 501 h 626"/>
                <a:gd name="T8" fmla="*/ 24 w 256"/>
                <a:gd name="T9" fmla="*/ 556 h 626"/>
                <a:gd name="T10" fmla="*/ 32 w 256"/>
                <a:gd name="T11" fmla="*/ 376 h 626"/>
                <a:gd name="T12" fmla="*/ 40 w 256"/>
                <a:gd name="T13" fmla="*/ 603 h 626"/>
                <a:gd name="T14" fmla="*/ 48 w 256"/>
                <a:gd name="T15" fmla="*/ 548 h 626"/>
                <a:gd name="T16" fmla="*/ 48 w 256"/>
                <a:gd name="T17" fmla="*/ 516 h 626"/>
                <a:gd name="T18" fmla="*/ 56 w 256"/>
                <a:gd name="T19" fmla="*/ 172 h 626"/>
                <a:gd name="T20" fmla="*/ 64 w 256"/>
                <a:gd name="T21" fmla="*/ 595 h 626"/>
                <a:gd name="T22" fmla="*/ 72 w 256"/>
                <a:gd name="T23" fmla="*/ 321 h 626"/>
                <a:gd name="T24" fmla="*/ 72 w 256"/>
                <a:gd name="T25" fmla="*/ 540 h 626"/>
                <a:gd name="T26" fmla="*/ 80 w 256"/>
                <a:gd name="T27" fmla="*/ 454 h 626"/>
                <a:gd name="T28" fmla="*/ 88 w 256"/>
                <a:gd name="T29" fmla="*/ 603 h 626"/>
                <a:gd name="T30" fmla="*/ 96 w 256"/>
                <a:gd name="T31" fmla="*/ 548 h 626"/>
                <a:gd name="T32" fmla="*/ 96 w 256"/>
                <a:gd name="T33" fmla="*/ 493 h 626"/>
                <a:gd name="T34" fmla="*/ 104 w 256"/>
                <a:gd name="T35" fmla="*/ 305 h 626"/>
                <a:gd name="T36" fmla="*/ 112 w 256"/>
                <a:gd name="T37" fmla="*/ 610 h 626"/>
                <a:gd name="T38" fmla="*/ 120 w 256"/>
                <a:gd name="T39" fmla="*/ 579 h 626"/>
                <a:gd name="T40" fmla="*/ 120 w 256"/>
                <a:gd name="T41" fmla="*/ 446 h 626"/>
                <a:gd name="T42" fmla="*/ 128 w 256"/>
                <a:gd name="T43" fmla="*/ 203 h 626"/>
                <a:gd name="T44" fmla="*/ 136 w 256"/>
                <a:gd name="T45" fmla="*/ 556 h 626"/>
                <a:gd name="T46" fmla="*/ 144 w 256"/>
                <a:gd name="T47" fmla="*/ 556 h 626"/>
                <a:gd name="T48" fmla="*/ 144 w 256"/>
                <a:gd name="T49" fmla="*/ 548 h 626"/>
                <a:gd name="T50" fmla="*/ 152 w 256"/>
                <a:gd name="T51" fmla="*/ 423 h 626"/>
                <a:gd name="T52" fmla="*/ 160 w 256"/>
                <a:gd name="T53" fmla="*/ 603 h 626"/>
                <a:gd name="T54" fmla="*/ 168 w 256"/>
                <a:gd name="T55" fmla="*/ 391 h 626"/>
                <a:gd name="T56" fmla="*/ 168 w 256"/>
                <a:gd name="T57" fmla="*/ 501 h 626"/>
                <a:gd name="T58" fmla="*/ 176 w 256"/>
                <a:gd name="T59" fmla="*/ 391 h 626"/>
                <a:gd name="T60" fmla="*/ 184 w 256"/>
                <a:gd name="T61" fmla="*/ 618 h 626"/>
                <a:gd name="T62" fmla="*/ 192 w 256"/>
                <a:gd name="T63" fmla="*/ 485 h 626"/>
                <a:gd name="T64" fmla="*/ 192 w 256"/>
                <a:gd name="T65" fmla="*/ 438 h 626"/>
                <a:gd name="T66" fmla="*/ 200 w 256"/>
                <a:gd name="T67" fmla="*/ 149 h 626"/>
                <a:gd name="T68" fmla="*/ 208 w 256"/>
                <a:gd name="T69" fmla="*/ 595 h 626"/>
                <a:gd name="T70" fmla="*/ 216 w 256"/>
                <a:gd name="T71" fmla="*/ 556 h 626"/>
                <a:gd name="T72" fmla="*/ 216 w 256"/>
                <a:gd name="T73" fmla="*/ 477 h 626"/>
                <a:gd name="T74" fmla="*/ 224 w 256"/>
                <a:gd name="T75" fmla="*/ 376 h 626"/>
                <a:gd name="T76" fmla="*/ 232 w 256"/>
                <a:gd name="T77" fmla="*/ 603 h 626"/>
                <a:gd name="T78" fmla="*/ 240 w 256"/>
                <a:gd name="T79" fmla="*/ 509 h 626"/>
                <a:gd name="T80" fmla="*/ 240 w 256"/>
                <a:gd name="T81" fmla="*/ 548 h 626"/>
                <a:gd name="T82" fmla="*/ 248 w 256"/>
                <a:gd name="T83" fmla="*/ 446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626">
                  <a:moveTo>
                    <a:pt x="0" y="587"/>
                  </a:moveTo>
                  <a:lnTo>
                    <a:pt x="0" y="227"/>
                  </a:lnTo>
                  <a:lnTo>
                    <a:pt x="0" y="509"/>
                  </a:lnTo>
                  <a:lnTo>
                    <a:pt x="8" y="501"/>
                  </a:lnTo>
                  <a:lnTo>
                    <a:pt x="8" y="595"/>
                  </a:lnTo>
                  <a:lnTo>
                    <a:pt x="8" y="383"/>
                  </a:lnTo>
                  <a:lnTo>
                    <a:pt x="8" y="548"/>
                  </a:lnTo>
                  <a:lnTo>
                    <a:pt x="16" y="509"/>
                  </a:lnTo>
                  <a:lnTo>
                    <a:pt x="16" y="595"/>
                  </a:lnTo>
                  <a:lnTo>
                    <a:pt x="16" y="470"/>
                  </a:lnTo>
                  <a:lnTo>
                    <a:pt x="16" y="509"/>
                  </a:lnTo>
                  <a:lnTo>
                    <a:pt x="24" y="501"/>
                  </a:lnTo>
                  <a:lnTo>
                    <a:pt x="24" y="618"/>
                  </a:lnTo>
                  <a:lnTo>
                    <a:pt x="24" y="368"/>
                  </a:lnTo>
                  <a:lnTo>
                    <a:pt x="24" y="556"/>
                  </a:lnTo>
                  <a:lnTo>
                    <a:pt x="32" y="509"/>
                  </a:lnTo>
                  <a:lnTo>
                    <a:pt x="32" y="595"/>
                  </a:lnTo>
                  <a:lnTo>
                    <a:pt x="32" y="376"/>
                  </a:lnTo>
                  <a:lnTo>
                    <a:pt x="32" y="595"/>
                  </a:lnTo>
                  <a:lnTo>
                    <a:pt x="40" y="556"/>
                  </a:lnTo>
                  <a:lnTo>
                    <a:pt x="40" y="603"/>
                  </a:lnTo>
                  <a:lnTo>
                    <a:pt x="40" y="305"/>
                  </a:lnTo>
                  <a:lnTo>
                    <a:pt x="40" y="509"/>
                  </a:lnTo>
                  <a:lnTo>
                    <a:pt x="48" y="548"/>
                  </a:lnTo>
                  <a:lnTo>
                    <a:pt x="48" y="618"/>
                  </a:lnTo>
                  <a:lnTo>
                    <a:pt x="48" y="446"/>
                  </a:lnTo>
                  <a:lnTo>
                    <a:pt x="48" y="516"/>
                  </a:lnTo>
                  <a:lnTo>
                    <a:pt x="56" y="493"/>
                  </a:lnTo>
                  <a:lnTo>
                    <a:pt x="56" y="603"/>
                  </a:lnTo>
                  <a:lnTo>
                    <a:pt x="56" y="172"/>
                  </a:lnTo>
                  <a:lnTo>
                    <a:pt x="56" y="243"/>
                  </a:lnTo>
                  <a:lnTo>
                    <a:pt x="64" y="235"/>
                  </a:lnTo>
                  <a:lnTo>
                    <a:pt x="64" y="595"/>
                  </a:lnTo>
                  <a:lnTo>
                    <a:pt x="64" y="47"/>
                  </a:lnTo>
                  <a:lnTo>
                    <a:pt x="64" y="313"/>
                  </a:lnTo>
                  <a:lnTo>
                    <a:pt x="72" y="321"/>
                  </a:lnTo>
                  <a:lnTo>
                    <a:pt x="72" y="579"/>
                  </a:lnTo>
                  <a:lnTo>
                    <a:pt x="72" y="141"/>
                  </a:lnTo>
                  <a:lnTo>
                    <a:pt x="72" y="540"/>
                  </a:lnTo>
                  <a:lnTo>
                    <a:pt x="80" y="571"/>
                  </a:lnTo>
                  <a:lnTo>
                    <a:pt x="80" y="603"/>
                  </a:lnTo>
                  <a:lnTo>
                    <a:pt x="80" y="454"/>
                  </a:lnTo>
                  <a:lnTo>
                    <a:pt x="80" y="548"/>
                  </a:lnTo>
                  <a:lnTo>
                    <a:pt x="88" y="524"/>
                  </a:lnTo>
                  <a:lnTo>
                    <a:pt x="88" y="603"/>
                  </a:lnTo>
                  <a:lnTo>
                    <a:pt x="88" y="423"/>
                  </a:lnTo>
                  <a:lnTo>
                    <a:pt x="88" y="556"/>
                  </a:lnTo>
                  <a:lnTo>
                    <a:pt x="96" y="548"/>
                  </a:lnTo>
                  <a:lnTo>
                    <a:pt x="96" y="603"/>
                  </a:lnTo>
                  <a:lnTo>
                    <a:pt x="96" y="321"/>
                  </a:lnTo>
                  <a:lnTo>
                    <a:pt x="96" y="493"/>
                  </a:lnTo>
                  <a:lnTo>
                    <a:pt x="104" y="446"/>
                  </a:lnTo>
                  <a:lnTo>
                    <a:pt x="104" y="626"/>
                  </a:lnTo>
                  <a:lnTo>
                    <a:pt x="104" y="305"/>
                  </a:lnTo>
                  <a:lnTo>
                    <a:pt x="104" y="454"/>
                  </a:lnTo>
                  <a:lnTo>
                    <a:pt x="112" y="470"/>
                  </a:lnTo>
                  <a:lnTo>
                    <a:pt x="112" y="610"/>
                  </a:lnTo>
                  <a:lnTo>
                    <a:pt x="112" y="305"/>
                  </a:lnTo>
                  <a:lnTo>
                    <a:pt x="112" y="571"/>
                  </a:lnTo>
                  <a:lnTo>
                    <a:pt x="120" y="579"/>
                  </a:lnTo>
                  <a:lnTo>
                    <a:pt x="120" y="603"/>
                  </a:lnTo>
                  <a:lnTo>
                    <a:pt x="120" y="219"/>
                  </a:lnTo>
                  <a:lnTo>
                    <a:pt x="120" y="446"/>
                  </a:lnTo>
                  <a:lnTo>
                    <a:pt x="128" y="446"/>
                  </a:lnTo>
                  <a:lnTo>
                    <a:pt x="128" y="587"/>
                  </a:lnTo>
                  <a:lnTo>
                    <a:pt x="128" y="203"/>
                  </a:lnTo>
                  <a:lnTo>
                    <a:pt x="128" y="462"/>
                  </a:lnTo>
                  <a:lnTo>
                    <a:pt x="136" y="477"/>
                  </a:lnTo>
                  <a:lnTo>
                    <a:pt x="136" y="556"/>
                  </a:lnTo>
                  <a:lnTo>
                    <a:pt x="136" y="0"/>
                  </a:lnTo>
                  <a:lnTo>
                    <a:pt x="136" y="532"/>
                  </a:lnTo>
                  <a:lnTo>
                    <a:pt x="144" y="556"/>
                  </a:lnTo>
                  <a:lnTo>
                    <a:pt x="144" y="587"/>
                  </a:lnTo>
                  <a:lnTo>
                    <a:pt x="144" y="360"/>
                  </a:lnTo>
                  <a:lnTo>
                    <a:pt x="144" y="548"/>
                  </a:lnTo>
                  <a:lnTo>
                    <a:pt x="152" y="571"/>
                  </a:lnTo>
                  <a:lnTo>
                    <a:pt x="152" y="610"/>
                  </a:lnTo>
                  <a:lnTo>
                    <a:pt x="152" y="423"/>
                  </a:lnTo>
                  <a:lnTo>
                    <a:pt x="152" y="532"/>
                  </a:lnTo>
                  <a:lnTo>
                    <a:pt x="160" y="540"/>
                  </a:lnTo>
                  <a:lnTo>
                    <a:pt x="160" y="603"/>
                  </a:lnTo>
                  <a:lnTo>
                    <a:pt x="160" y="219"/>
                  </a:lnTo>
                  <a:lnTo>
                    <a:pt x="160" y="383"/>
                  </a:lnTo>
                  <a:lnTo>
                    <a:pt x="168" y="391"/>
                  </a:lnTo>
                  <a:lnTo>
                    <a:pt x="168" y="595"/>
                  </a:lnTo>
                  <a:lnTo>
                    <a:pt x="168" y="243"/>
                  </a:lnTo>
                  <a:lnTo>
                    <a:pt x="168" y="501"/>
                  </a:lnTo>
                  <a:lnTo>
                    <a:pt x="176" y="477"/>
                  </a:lnTo>
                  <a:lnTo>
                    <a:pt x="176" y="610"/>
                  </a:lnTo>
                  <a:lnTo>
                    <a:pt x="176" y="391"/>
                  </a:lnTo>
                  <a:lnTo>
                    <a:pt x="176" y="548"/>
                  </a:lnTo>
                  <a:lnTo>
                    <a:pt x="184" y="516"/>
                  </a:lnTo>
                  <a:lnTo>
                    <a:pt x="184" y="618"/>
                  </a:lnTo>
                  <a:lnTo>
                    <a:pt x="184" y="352"/>
                  </a:lnTo>
                  <a:lnTo>
                    <a:pt x="184" y="485"/>
                  </a:lnTo>
                  <a:lnTo>
                    <a:pt x="192" y="485"/>
                  </a:lnTo>
                  <a:lnTo>
                    <a:pt x="192" y="618"/>
                  </a:lnTo>
                  <a:lnTo>
                    <a:pt x="192" y="180"/>
                  </a:lnTo>
                  <a:lnTo>
                    <a:pt x="192" y="438"/>
                  </a:lnTo>
                  <a:lnTo>
                    <a:pt x="200" y="391"/>
                  </a:lnTo>
                  <a:lnTo>
                    <a:pt x="200" y="595"/>
                  </a:lnTo>
                  <a:lnTo>
                    <a:pt x="200" y="149"/>
                  </a:lnTo>
                  <a:lnTo>
                    <a:pt x="200" y="477"/>
                  </a:lnTo>
                  <a:lnTo>
                    <a:pt x="208" y="493"/>
                  </a:lnTo>
                  <a:lnTo>
                    <a:pt x="208" y="595"/>
                  </a:lnTo>
                  <a:lnTo>
                    <a:pt x="208" y="243"/>
                  </a:lnTo>
                  <a:lnTo>
                    <a:pt x="208" y="579"/>
                  </a:lnTo>
                  <a:lnTo>
                    <a:pt x="216" y="556"/>
                  </a:lnTo>
                  <a:lnTo>
                    <a:pt x="216" y="603"/>
                  </a:lnTo>
                  <a:lnTo>
                    <a:pt x="216" y="430"/>
                  </a:lnTo>
                  <a:lnTo>
                    <a:pt x="216" y="477"/>
                  </a:lnTo>
                  <a:lnTo>
                    <a:pt x="224" y="485"/>
                  </a:lnTo>
                  <a:lnTo>
                    <a:pt x="224" y="603"/>
                  </a:lnTo>
                  <a:lnTo>
                    <a:pt x="224" y="376"/>
                  </a:lnTo>
                  <a:lnTo>
                    <a:pt x="224" y="556"/>
                  </a:lnTo>
                  <a:lnTo>
                    <a:pt x="232" y="532"/>
                  </a:lnTo>
                  <a:lnTo>
                    <a:pt x="232" y="603"/>
                  </a:lnTo>
                  <a:lnTo>
                    <a:pt x="232" y="297"/>
                  </a:lnTo>
                  <a:lnTo>
                    <a:pt x="232" y="540"/>
                  </a:lnTo>
                  <a:lnTo>
                    <a:pt x="240" y="509"/>
                  </a:lnTo>
                  <a:lnTo>
                    <a:pt x="240" y="610"/>
                  </a:lnTo>
                  <a:lnTo>
                    <a:pt x="240" y="477"/>
                  </a:lnTo>
                  <a:lnTo>
                    <a:pt x="240" y="548"/>
                  </a:lnTo>
                  <a:lnTo>
                    <a:pt x="248" y="571"/>
                  </a:lnTo>
                  <a:lnTo>
                    <a:pt x="248" y="603"/>
                  </a:lnTo>
                  <a:lnTo>
                    <a:pt x="248" y="446"/>
                  </a:lnTo>
                  <a:lnTo>
                    <a:pt x="248" y="524"/>
                  </a:lnTo>
                  <a:lnTo>
                    <a:pt x="256" y="524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79"/>
            <p:cNvSpPr>
              <a:spLocks/>
            </p:cNvSpPr>
            <p:nvPr/>
          </p:nvSpPr>
          <p:spPr bwMode="auto">
            <a:xfrm>
              <a:off x="4909" y="3402"/>
              <a:ext cx="174" cy="327"/>
            </a:xfrm>
            <a:custGeom>
              <a:avLst/>
              <a:gdLst>
                <a:gd name="T0" fmla="*/ 0 w 249"/>
                <a:gd name="T1" fmla="*/ 266 h 563"/>
                <a:gd name="T2" fmla="*/ 8 w 249"/>
                <a:gd name="T3" fmla="*/ 493 h 563"/>
                <a:gd name="T4" fmla="*/ 16 w 249"/>
                <a:gd name="T5" fmla="*/ 297 h 563"/>
                <a:gd name="T6" fmla="*/ 16 w 249"/>
                <a:gd name="T7" fmla="*/ 461 h 563"/>
                <a:gd name="T8" fmla="*/ 24 w 249"/>
                <a:gd name="T9" fmla="*/ 399 h 563"/>
                <a:gd name="T10" fmla="*/ 32 w 249"/>
                <a:gd name="T11" fmla="*/ 516 h 563"/>
                <a:gd name="T12" fmla="*/ 40 w 249"/>
                <a:gd name="T13" fmla="*/ 446 h 563"/>
                <a:gd name="T14" fmla="*/ 40 w 249"/>
                <a:gd name="T15" fmla="*/ 485 h 563"/>
                <a:gd name="T16" fmla="*/ 48 w 249"/>
                <a:gd name="T17" fmla="*/ 375 h 563"/>
                <a:gd name="T18" fmla="*/ 56 w 249"/>
                <a:gd name="T19" fmla="*/ 540 h 563"/>
                <a:gd name="T20" fmla="*/ 64 w 249"/>
                <a:gd name="T21" fmla="*/ 430 h 563"/>
                <a:gd name="T22" fmla="*/ 64 w 249"/>
                <a:gd name="T23" fmla="*/ 422 h 563"/>
                <a:gd name="T24" fmla="*/ 72 w 249"/>
                <a:gd name="T25" fmla="*/ 195 h 563"/>
                <a:gd name="T26" fmla="*/ 80 w 249"/>
                <a:gd name="T27" fmla="*/ 532 h 563"/>
                <a:gd name="T28" fmla="*/ 88 w 249"/>
                <a:gd name="T29" fmla="*/ 477 h 563"/>
                <a:gd name="T30" fmla="*/ 88 w 249"/>
                <a:gd name="T31" fmla="*/ 485 h 563"/>
                <a:gd name="T32" fmla="*/ 96 w 249"/>
                <a:gd name="T33" fmla="*/ 430 h 563"/>
                <a:gd name="T34" fmla="*/ 104 w 249"/>
                <a:gd name="T35" fmla="*/ 540 h 563"/>
                <a:gd name="T36" fmla="*/ 112 w 249"/>
                <a:gd name="T37" fmla="*/ 469 h 563"/>
                <a:gd name="T38" fmla="*/ 112 w 249"/>
                <a:gd name="T39" fmla="*/ 430 h 563"/>
                <a:gd name="T40" fmla="*/ 120 w 249"/>
                <a:gd name="T41" fmla="*/ 368 h 563"/>
                <a:gd name="T42" fmla="*/ 128 w 249"/>
                <a:gd name="T43" fmla="*/ 540 h 563"/>
                <a:gd name="T44" fmla="*/ 136 w 249"/>
                <a:gd name="T45" fmla="*/ 501 h 563"/>
                <a:gd name="T46" fmla="*/ 136 w 249"/>
                <a:gd name="T47" fmla="*/ 532 h 563"/>
                <a:gd name="T48" fmla="*/ 144 w 249"/>
                <a:gd name="T49" fmla="*/ 274 h 563"/>
                <a:gd name="T50" fmla="*/ 153 w 249"/>
                <a:gd name="T51" fmla="*/ 524 h 563"/>
                <a:gd name="T52" fmla="*/ 161 w 249"/>
                <a:gd name="T53" fmla="*/ 485 h 563"/>
                <a:gd name="T54" fmla="*/ 161 w 249"/>
                <a:gd name="T55" fmla="*/ 469 h 563"/>
                <a:gd name="T56" fmla="*/ 169 w 249"/>
                <a:gd name="T57" fmla="*/ 352 h 563"/>
                <a:gd name="T58" fmla="*/ 177 w 249"/>
                <a:gd name="T59" fmla="*/ 555 h 563"/>
                <a:gd name="T60" fmla="*/ 185 w 249"/>
                <a:gd name="T61" fmla="*/ 454 h 563"/>
                <a:gd name="T62" fmla="*/ 185 w 249"/>
                <a:gd name="T63" fmla="*/ 297 h 563"/>
                <a:gd name="T64" fmla="*/ 193 w 249"/>
                <a:gd name="T65" fmla="*/ 195 h 563"/>
                <a:gd name="T66" fmla="*/ 201 w 249"/>
                <a:gd name="T67" fmla="*/ 548 h 563"/>
                <a:gd name="T68" fmla="*/ 209 w 249"/>
                <a:gd name="T69" fmla="*/ 532 h 563"/>
                <a:gd name="T70" fmla="*/ 209 w 249"/>
                <a:gd name="T71" fmla="*/ 454 h 563"/>
                <a:gd name="T72" fmla="*/ 217 w 249"/>
                <a:gd name="T73" fmla="*/ 148 h 563"/>
                <a:gd name="T74" fmla="*/ 225 w 249"/>
                <a:gd name="T75" fmla="*/ 508 h 563"/>
                <a:gd name="T76" fmla="*/ 233 w 249"/>
                <a:gd name="T77" fmla="*/ 227 h 563"/>
                <a:gd name="T78" fmla="*/ 233 w 249"/>
                <a:gd name="T79" fmla="*/ 360 h 563"/>
                <a:gd name="T80" fmla="*/ 241 w 249"/>
                <a:gd name="T81" fmla="*/ 250 h 563"/>
                <a:gd name="T82" fmla="*/ 249 w 249"/>
                <a:gd name="T83" fmla="*/ 55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563">
                  <a:moveTo>
                    <a:pt x="0" y="469"/>
                  </a:moveTo>
                  <a:lnTo>
                    <a:pt x="0" y="485"/>
                  </a:lnTo>
                  <a:lnTo>
                    <a:pt x="0" y="266"/>
                  </a:lnTo>
                  <a:lnTo>
                    <a:pt x="0" y="328"/>
                  </a:lnTo>
                  <a:lnTo>
                    <a:pt x="8" y="336"/>
                  </a:lnTo>
                  <a:lnTo>
                    <a:pt x="8" y="493"/>
                  </a:lnTo>
                  <a:lnTo>
                    <a:pt x="8" y="133"/>
                  </a:lnTo>
                  <a:lnTo>
                    <a:pt x="8" y="336"/>
                  </a:lnTo>
                  <a:lnTo>
                    <a:pt x="16" y="297"/>
                  </a:lnTo>
                  <a:lnTo>
                    <a:pt x="16" y="548"/>
                  </a:lnTo>
                  <a:lnTo>
                    <a:pt x="16" y="195"/>
                  </a:lnTo>
                  <a:lnTo>
                    <a:pt x="16" y="461"/>
                  </a:lnTo>
                  <a:lnTo>
                    <a:pt x="24" y="469"/>
                  </a:lnTo>
                  <a:lnTo>
                    <a:pt x="24" y="548"/>
                  </a:lnTo>
                  <a:lnTo>
                    <a:pt x="24" y="399"/>
                  </a:lnTo>
                  <a:lnTo>
                    <a:pt x="24" y="485"/>
                  </a:lnTo>
                  <a:lnTo>
                    <a:pt x="32" y="493"/>
                  </a:lnTo>
                  <a:lnTo>
                    <a:pt x="32" y="516"/>
                  </a:lnTo>
                  <a:lnTo>
                    <a:pt x="32" y="227"/>
                  </a:lnTo>
                  <a:lnTo>
                    <a:pt x="32" y="438"/>
                  </a:lnTo>
                  <a:lnTo>
                    <a:pt x="40" y="446"/>
                  </a:lnTo>
                  <a:lnTo>
                    <a:pt x="40" y="532"/>
                  </a:lnTo>
                  <a:lnTo>
                    <a:pt x="40" y="313"/>
                  </a:lnTo>
                  <a:lnTo>
                    <a:pt x="40" y="485"/>
                  </a:lnTo>
                  <a:lnTo>
                    <a:pt x="48" y="532"/>
                  </a:lnTo>
                  <a:lnTo>
                    <a:pt x="48" y="555"/>
                  </a:lnTo>
                  <a:lnTo>
                    <a:pt x="48" y="375"/>
                  </a:lnTo>
                  <a:lnTo>
                    <a:pt x="48" y="469"/>
                  </a:lnTo>
                  <a:lnTo>
                    <a:pt x="56" y="461"/>
                  </a:lnTo>
                  <a:lnTo>
                    <a:pt x="56" y="540"/>
                  </a:lnTo>
                  <a:lnTo>
                    <a:pt x="56" y="305"/>
                  </a:lnTo>
                  <a:lnTo>
                    <a:pt x="56" y="438"/>
                  </a:lnTo>
                  <a:lnTo>
                    <a:pt x="64" y="430"/>
                  </a:lnTo>
                  <a:lnTo>
                    <a:pt x="64" y="540"/>
                  </a:lnTo>
                  <a:lnTo>
                    <a:pt x="64" y="336"/>
                  </a:lnTo>
                  <a:lnTo>
                    <a:pt x="64" y="422"/>
                  </a:lnTo>
                  <a:lnTo>
                    <a:pt x="72" y="415"/>
                  </a:lnTo>
                  <a:lnTo>
                    <a:pt x="72" y="516"/>
                  </a:lnTo>
                  <a:lnTo>
                    <a:pt x="72" y="195"/>
                  </a:lnTo>
                  <a:lnTo>
                    <a:pt x="72" y="407"/>
                  </a:lnTo>
                  <a:lnTo>
                    <a:pt x="80" y="461"/>
                  </a:lnTo>
                  <a:lnTo>
                    <a:pt x="80" y="532"/>
                  </a:lnTo>
                  <a:lnTo>
                    <a:pt x="80" y="281"/>
                  </a:lnTo>
                  <a:lnTo>
                    <a:pt x="80" y="438"/>
                  </a:lnTo>
                  <a:lnTo>
                    <a:pt x="88" y="477"/>
                  </a:lnTo>
                  <a:lnTo>
                    <a:pt x="88" y="540"/>
                  </a:lnTo>
                  <a:lnTo>
                    <a:pt x="88" y="344"/>
                  </a:lnTo>
                  <a:lnTo>
                    <a:pt x="88" y="485"/>
                  </a:lnTo>
                  <a:lnTo>
                    <a:pt x="96" y="501"/>
                  </a:lnTo>
                  <a:lnTo>
                    <a:pt x="96" y="555"/>
                  </a:lnTo>
                  <a:lnTo>
                    <a:pt x="96" y="430"/>
                  </a:lnTo>
                  <a:lnTo>
                    <a:pt x="96" y="477"/>
                  </a:lnTo>
                  <a:lnTo>
                    <a:pt x="104" y="493"/>
                  </a:lnTo>
                  <a:lnTo>
                    <a:pt x="104" y="540"/>
                  </a:lnTo>
                  <a:lnTo>
                    <a:pt x="104" y="399"/>
                  </a:lnTo>
                  <a:lnTo>
                    <a:pt x="104" y="454"/>
                  </a:lnTo>
                  <a:lnTo>
                    <a:pt x="112" y="469"/>
                  </a:lnTo>
                  <a:lnTo>
                    <a:pt x="112" y="555"/>
                  </a:lnTo>
                  <a:lnTo>
                    <a:pt x="112" y="344"/>
                  </a:lnTo>
                  <a:lnTo>
                    <a:pt x="112" y="430"/>
                  </a:lnTo>
                  <a:lnTo>
                    <a:pt x="120" y="407"/>
                  </a:lnTo>
                  <a:lnTo>
                    <a:pt x="120" y="548"/>
                  </a:lnTo>
                  <a:lnTo>
                    <a:pt x="120" y="368"/>
                  </a:lnTo>
                  <a:lnTo>
                    <a:pt x="120" y="454"/>
                  </a:lnTo>
                  <a:lnTo>
                    <a:pt x="128" y="438"/>
                  </a:lnTo>
                  <a:lnTo>
                    <a:pt x="128" y="540"/>
                  </a:lnTo>
                  <a:lnTo>
                    <a:pt x="128" y="383"/>
                  </a:lnTo>
                  <a:lnTo>
                    <a:pt x="128" y="461"/>
                  </a:lnTo>
                  <a:lnTo>
                    <a:pt x="136" y="501"/>
                  </a:lnTo>
                  <a:lnTo>
                    <a:pt x="136" y="548"/>
                  </a:lnTo>
                  <a:lnTo>
                    <a:pt x="136" y="383"/>
                  </a:lnTo>
                  <a:lnTo>
                    <a:pt x="136" y="532"/>
                  </a:lnTo>
                  <a:lnTo>
                    <a:pt x="144" y="469"/>
                  </a:lnTo>
                  <a:lnTo>
                    <a:pt x="144" y="555"/>
                  </a:lnTo>
                  <a:lnTo>
                    <a:pt x="144" y="274"/>
                  </a:lnTo>
                  <a:lnTo>
                    <a:pt x="144" y="438"/>
                  </a:lnTo>
                  <a:lnTo>
                    <a:pt x="153" y="461"/>
                  </a:lnTo>
                  <a:lnTo>
                    <a:pt x="153" y="524"/>
                  </a:lnTo>
                  <a:lnTo>
                    <a:pt x="153" y="235"/>
                  </a:lnTo>
                  <a:lnTo>
                    <a:pt x="153" y="446"/>
                  </a:lnTo>
                  <a:lnTo>
                    <a:pt x="161" y="485"/>
                  </a:lnTo>
                  <a:lnTo>
                    <a:pt x="161" y="540"/>
                  </a:lnTo>
                  <a:lnTo>
                    <a:pt x="161" y="164"/>
                  </a:lnTo>
                  <a:lnTo>
                    <a:pt x="161" y="469"/>
                  </a:lnTo>
                  <a:lnTo>
                    <a:pt x="169" y="477"/>
                  </a:lnTo>
                  <a:lnTo>
                    <a:pt x="169" y="524"/>
                  </a:lnTo>
                  <a:lnTo>
                    <a:pt x="169" y="352"/>
                  </a:lnTo>
                  <a:lnTo>
                    <a:pt x="169" y="477"/>
                  </a:lnTo>
                  <a:lnTo>
                    <a:pt x="177" y="493"/>
                  </a:lnTo>
                  <a:lnTo>
                    <a:pt x="177" y="555"/>
                  </a:lnTo>
                  <a:lnTo>
                    <a:pt x="177" y="368"/>
                  </a:lnTo>
                  <a:lnTo>
                    <a:pt x="177" y="422"/>
                  </a:lnTo>
                  <a:lnTo>
                    <a:pt x="185" y="454"/>
                  </a:lnTo>
                  <a:lnTo>
                    <a:pt x="185" y="540"/>
                  </a:lnTo>
                  <a:lnTo>
                    <a:pt x="185" y="242"/>
                  </a:lnTo>
                  <a:lnTo>
                    <a:pt x="185" y="297"/>
                  </a:lnTo>
                  <a:lnTo>
                    <a:pt x="193" y="336"/>
                  </a:lnTo>
                  <a:lnTo>
                    <a:pt x="193" y="540"/>
                  </a:lnTo>
                  <a:lnTo>
                    <a:pt x="193" y="195"/>
                  </a:lnTo>
                  <a:lnTo>
                    <a:pt x="193" y="438"/>
                  </a:lnTo>
                  <a:lnTo>
                    <a:pt x="201" y="430"/>
                  </a:lnTo>
                  <a:lnTo>
                    <a:pt x="201" y="548"/>
                  </a:lnTo>
                  <a:lnTo>
                    <a:pt x="201" y="281"/>
                  </a:lnTo>
                  <a:lnTo>
                    <a:pt x="201" y="508"/>
                  </a:lnTo>
                  <a:lnTo>
                    <a:pt x="209" y="532"/>
                  </a:lnTo>
                  <a:lnTo>
                    <a:pt x="209" y="563"/>
                  </a:lnTo>
                  <a:lnTo>
                    <a:pt x="209" y="375"/>
                  </a:lnTo>
                  <a:lnTo>
                    <a:pt x="209" y="454"/>
                  </a:lnTo>
                  <a:lnTo>
                    <a:pt x="217" y="415"/>
                  </a:lnTo>
                  <a:lnTo>
                    <a:pt x="217" y="540"/>
                  </a:lnTo>
                  <a:lnTo>
                    <a:pt x="217" y="148"/>
                  </a:lnTo>
                  <a:lnTo>
                    <a:pt x="217" y="321"/>
                  </a:lnTo>
                  <a:lnTo>
                    <a:pt x="225" y="289"/>
                  </a:lnTo>
                  <a:lnTo>
                    <a:pt x="225" y="508"/>
                  </a:lnTo>
                  <a:lnTo>
                    <a:pt x="225" y="0"/>
                  </a:lnTo>
                  <a:lnTo>
                    <a:pt x="225" y="281"/>
                  </a:lnTo>
                  <a:lnTo>
                    <a:pt x="233" y="227"/>
                  </a:lnTo>
                  <a:lnTo>
                    <a:pt x="233" y="524"/>
                  </a:lnTo>
                  <a:lnTo>
                    <a:pt x="233" y="62"/>
                  </a:lnTo>
                  <a:lnTo>
                    <a:pt x="233" y="360"/>
                  </a:lnTo>
                  <a:lnTo>
                    <a:pt x="241" y="344"/>
                  </a:lnTo>
                  <a:lnTo>
                    <a:pt x="241" y="532"/>
                  </a:lnTo>
                  <a:lnTo>
                    <a:pt x="241" y="250"/>
                  </a:lnTo>
                  <a:lnTo>
                    <a:pt x="241" y="493"/>
                  </a:lnTo>
                  <a:lnTo>
                    <a:pt x="249" y="485"/>
                  </a:lnTo>
                  <a:lnTo>
                    <a:pt x="249" y="555"/>
                  </a:lnTo>
                  <a:lnTo>
                    <a:pt x="249" y="266"/>
                  </a:lnTo>
                  <a:lnTo>
                    <a:pt x="249" y="501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80"/>
            <p:cNvSpPr>
              <a:spLocks/>
            </p:cNvSpPr>
            <p:nvPr/>
          </p:nvSpPr>
          <p:spPr bwMode="auto">
            <a:xfrm>
              <a:off x="5083" y="3365"/>
              <a:ext cx="179" cy="369"/>
            </a:xfrm>
            <a:custGeom>
              <a:avLst/>
              <a:gdLst>
                <a:gd name="T0" fmla="*/ 8 w 256"/>
                <a:gd name="T1" fmla="*/ 611 h 634"/>
                <a:gd name="T2" fmla="*/ 16 w 256"/>
                <a:gd name="T3" fmla="*/ 556 h 634"/>
                <a:gd name="T4" fmla="*/ 16 w 256"/>
                <a:gd name="T5" fmla="*/ 564 h 634"/>
                <a:gd name="T6" fmla="*/ 24 w 256"/>
                <a:gd name="T7" fmla="*/ 478 h 634"/>
                <a:gd name="T8" fmla="*/ 32 w 256"/>
                <a:gd name="T9" fmla="*/ 611 h 634"/>
                <a:gd name="T10" fmla="*/ 40 w 256"/>
                <a:gd name="T11" fmla="*/ 587 h 634"/>
                <a:gd name="T12" fmla="*/ 48 w 256"/>
                <a:gd name="T13" fmla="*/ 290 h 634"/>
                <a:gd name="T14" fmla="*/ 48 w 256"/>
                <a:gd name="T15" fmla="*/ 446 h 634"/>
                <a:gd name="T16" fmla="*/ 56 w 256"/>
                <a:gd name="T17" fmla="*/ 313 h 634"/>
                <a:gd name="T18" fmla="*/ 64 w 256"/>
                <a:gd name="T19" fmla="*/ 618 h 634"/>
                <a:gd name="T20" fmla="*/ 72 w 256"/>
                <a:gd name="T21" fmla="*/ 579 h 634"/>
                <a:gd name="T22" fmla="*/ 72 w 256"/>
                <a:gd name="T23" fmla="*/ 532 h 634"/>
                <a:gd name="T24" fmla="*/ 80 w 256"/>
                <a:gd name="T25" fmla="*/ 251 h 634"/>
                <a:gd name="T26" fmla="*/ 88 w 256"/>
                <a:gd name="T27" fmla="*/ 611 h 634"/>
                <a:gd name="T28" fmla="*/ 96 w 256"/>
                <a:gd name="T29" fmla="*/ 611 h 634"/>
                <a:gd name="T30" fmla="*/ 96 w 256"/>
                <a:gd name="T31" fmla="*/ 501 h 634"/>
                <a:gd name="T32" fmla="*/ 104 w 256"/>
                <a:gd name="T33" fmla="*/ 282 h 634"/>
                <a:gd name="T34" fmla="*/ 112 w 256"/>
                <a:gd name="T35" fmla="*/ 595 h 634"/>
                <a:gd name="T36" fmla="*/ 120 w 256"/>
                <a:gd name="T37" fmla="*/ 564 h 634"/>
                <a:gd name="T38" fmla="*/ 120 w 256"/>
                <a:gd name="T39" fmla="*/ 579 h 634"/>
                <a:gd name="T40" fmla="*/ 128 w 256"/>
                <a:gd name="T41" fmla="*/ 485 h 634"/>
                <a:gd name="T42" fmla="*/ 136 w 256"/>
                <a:gd name="T43" fmla="*/ 603 h 634"/>
                <a:gd name="T44" fmla="*/ 144 w 256"/>
                <a:gd name="T45" fmla="*/ 517 h 634"/>
                <a:gd name="T46" fmla="*/ 144 w 256"/>
                <a:gd name="T47" fmla="*/ 517 h 634"/>
                <a:gd name="T48" fmla="*/ 152 w 256"/>
                <a:gd name="T49" fmla="*/ 431 h 634"/>
                <a:gd name="T50" fmla="*/ 160 w 256"/>
                <a:gd name="T51" fmla="*/ 611 h 634"/>
                <a:gd name="T52" fmla="*/ 168 w 256"/>
                <a:gd name="T53" fmla="*/ 478 h 634"/>
                <a:gd name="T54" fmla="*/ 168 w 256"/>
                <a:gd name="T55" fmla="*/ 524 h 634"/>
                <a:gd name="T56" fmla="*/ 176 w 256"/>
                <a:gd name="T57" fmla="*/ 298 h 634"/>
                <a:gd name="T58" fmla="*/ 184 w 256"/>
                <a:gd name="T59" fmla="*/ 611 h 634"/>
                <a:gd name="T60" fmla="*/ 192 w 256"/>
                <a:gd name="T61" fmla="*/ 587 h 634"/>
                <a:gd name="T62" fmla="*/ 192 w 256"/>
                <a:gd name="T63" fmla="*/ 438 h 634"/>
                <a:gd name="T64" fmla="*/ 200 w 256"/>
                <a:gd name="T65" fmla="*/ 384 h 634"/>
                <a:gd name="T66" fmla="*/ 208 w 256"/>
                <a:gd name="T67" fmla="*/ 611 h 634"/>
                <a:gd name="T68" fmla="*/ 216 w 256"/>
                <a:gd name="T69" fmla="*/ 587 h 634"/>
                <a:gd name="T70" fmla="*/ 216 w 256"/>
                <a:gd name="T71" fmla="*/ 524 h 634"/>
                <a:gd name="T72" fmla="*/ 224 w 256"/>
                <a:gd name="T73" fmla="*/ 337 h 634"/>
                <a:gd name="T74" fmla="*/ 232 w 256"/>
                <a:gd name="T75" fmla="*/ 556 h 634"/>
                <a:gd name="T76" fmla="*/ 240 w 256"/>
                <a:gd name="T77" fmla="*/ 501 h 634"/>
                <a:gd name="T78" fmla="*/ 240 w 256"/>
                <a:gd name="T79" fmla="*/ 548 h 634"/>
                <a:gd name="T80" fmla="*/ 248 w 256"/>
                <a:gd name="T81" fmla="*/ 376 h 634"/>
                <a:gd name="T82" fmla="*/ 256 w 256"/>
                <a:gd name="T83" fmla="*/ 61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634">
                  <a:moveTo>
                    <a:pt x="0" y="564"/>
                  </a:moveTo>
                  <a:lnTo>
                    <a:pt x="8" y="579"/>
                  </a:lnTo>
                  <a:lnTo>
                    <a:pt x="8" y="611"/>
                  </a:lnTo>
                  <a:lnTo>
                    <a:pt x="8" y="274"/>
                  </a:lnTo>
                  <a:lnTo>
                    <a:pt x="8" y="571"/>
                  </a:lnTo>
                  <a:lnTo>
                    <a:pt x="16" y="556"/>
                  </a:lnTo>
                  <a:lnTo>
                    <a:pt x="16" y="603"/>
                  </a:lnTo>
                  <a:lnTo>
                    <a:pt x="16" y="352"/>
                  </a:lnTo>
                  <a:lnTo>
                    <a:pt x="16" y="564"/>
                  </a:lnTo>
                  <a:lnTo>
                    <a:pt x="24" y="587"/>
                  </a:lnTo>
                  <a:lnTo>
                    <a:pt x="24" y="603"/>
                  </a:lnTo>
                  <a:lnTo>
                    <a:pt x="24" y="478"/>
                  </a:lnTo>
                  <a:lnTo>
                    <a:pt x="24" y="501"/>
                  </a:lnTo>
                  <a:lnTo>
                    <a:pt x="32" y="478"/>
                  </a:lnTo>
                  <a:lnTo>
                    <a:pt x="32" y="611"/>
                  </a:lnTo>
                  <a:lnTo>
                    <a:pt x="32" y="321"/>
                  </a:lnTo>
                  <a:lnTo>
                    <a:pt x="40" y="344"/>
                  </a:lnTo>
                  <a:lnTo>
                    <a:pt x="40" y="587"/>
                  </a:lnTo>
                  <a:lnTo>
                    <a:pt x="40" y="0"/>
                  </a:lnTo>
                  <a:lnTo>
                    <a:pt x="40" y="329"/>
                  </a:lnTo>
                  <a:lnTo>
                    <a:pt x="48" y="290"/>
                  </a:lnTo>
                  <a:lnTo>
                    <a:pt x="48" y="579"/>
                  </a:lnTo>
                  <a:lnTo>
                    <a:pt x="48" y="133"/>
                  </a:lnTo>
                  <a:lnTo>
                    <a:pt x="48" y="446"/>
                  </a:lnTo>
                  <a:lnTo>
                    <a:pt x="56" y="415"/>
                  </a:lnTo>
                  <a:lnTo>
                    <a:pt x="56" y="603"/>
                  </a:lnTo>
                  <a:lnTo>
                    <a:pt x="56" y="313"/>
                  </a:lnTo>
                  <a:lnTo>
                    <a:pt x="56" y="532"/>
                  </a:lnTo>
                  <a:lnTo>
                    <a:pt x="64" y="532"/>
                  </a:lnTo>
                  <a:lnTo>
                    <a:pt x="64" y="618"/>
                  </a:lnTo>
                  <a:lnTo>
                    <a:pt x="64" y="470"/>
                  </a:lnTo>
                  <a:lnTo>
                    <a:pt x="64" y="564"/>
                  </a:lnTo>
                  <a:lnTo>
                    <a:pt x="72" y="579"/>
                  </a:lnTo>
                  <a:lnTo>
                    <a:pt x="72" y="611"/>
                  </a:lnTo>
                  <a:lnTo>
                    <a:pt x="72" y="368"/>
                  </a:lnTo>
                  <a:lnTo>
                    <a:pt x="72" y="532"/>
                  </a:lnTo>
                  <a:lnTo>
                    <a:pt x="80" y="493"/>
                  </a:lnTo>
                  <a:lnTo>
                    <a:pt x="80" y="626"/>
                  </a:lnTo>
                  <a:lnTo>
                    <a:pt x="80" y="251"/>
                  </a:lnTo>
                  <a:lnTo>
                    <a:pt x="80" y="517"/>
                  </a:lnTo>
                  <a:lnTo>
                    <a:pt x="88" y="501"/>
                  </a:lnTo>
                  <a:lnTo>
                    <a:pt x="88" y="611"/>
                  </a:lnTo>
                  <a:lnTo>
                    <a:pt x="88" y="407"/>
                  </a:lnTo>
                  <a:lnTo>
                    <a:pt x="88" y="564"/>
                  </a:lnTo>
                  <a:lnTo>
                    <a:pt x="96" y="611"/>
                  </a:lnTo>
                  <a:lnTo>
                    <a:pt x="96" y="626"/>
                  </a:lnTo>
                  <a:lnTo>
                    <a:pt x="96" y="423"/>
                  </a:lnTo>
                  <a:lnTo>
                    <a:pt x="96" y="501"/>
                  </a:lnTo>
                  <a:lnTo>
                    <a:pt x="104" y="478"/>
                  </a:lnTo>
                  <a:lnTo>
                    <a:pt x="104" y="595"/>
                  </a:lnTo>
                  <a:lnTo>
                    <a:pt x="104" y="282"/>
                  </a:lnTo>
                  <a:lnTo>
                    <a:pt x="104" y="478"/>
                  </a:lnTo>
                  <a:lnTo>
                    <a:pt x="112" y="524"/>
                  </a:lnTo>
                  <a:lnTo>
                    <a:pt x="112" y="595"/>
                  </a:lnTo>
                  <a:lnTo>
                    <a:pt x="112" y="235"/>
                  </a:lnTo>
                  <a:lnTo>
                    <a:pt x="112" y="540"/>
                  </a:lnTo>
                  <a:lnTo>
                    <a:pt x="120" y="564"/>
                  </a:lnTo>
                  <a:lnTo>
                    <a:pt x="120" y="603"/>
                  </a:lnTo>
                  <a:lnTo>
                    <a:pt x="120" y="384"/>
                  </a:lnTo>
                  <a:lnTo>
                    <a:pt x="120" y="579"/>
                  </a:lnTo>
                  <a:lnTo>
                    <a:pt x="128" y="587"/>
                  </a:lnTo>
                  <a:lnTo>
                    <a:pt x="128" y="603"/>
                  </a:lnTo>
                  <a:lnTo>
                    <a:pt x="128" y="485"/>
                  </a:lnTo>
                  <a:lnTo>
                    <a:pt x="128" y="571"/>
                  </a:lnTo>
                  <a:lnTo>
                    <a:pt x="136" y="587"/>
                  </a:lnTo>
                  <a:lnTo>
                    <a:pt x="136" y="603"/>
                  </a:lnTo>
                  <a:lnTo>
                    <a:pt x="136" y="329"/>
                  </a:lnTo>
                  <a:lnTo>
                    <a:pt x="136" y="462"/>
                  </a:lnTo>
                  <a:lnTo>
                    <a:pt x="144" y="517"/>
                  </a:lnTo>
                  <a:lnTo>
                    <a:pt x="144" y="618"/>
                  </a:lnTo>
                  <a:lnTo>
                    <a:pt x="144" y="344"/>
                  </a:lnTo>
                  <a:lnTo>
                    <a:pt x="144" y="517"/>
                  </a:lnTo>
                  <a:lnTo>
                    <a:pt x="152" y="501"/>
                  </a:lnTo>
                  <a:lnTo>
                    <a:pt x="152" y="603"/>
                  </a:lnTo>
                  <a:lnTo>
                    <a:pt x="152" y="431"/>
                  </a:lnTo>
                  <a:lnTo>
                    <a:pt x="152" y="556"/>
                  </a:lnTo>
                  <a:lnTo>
                    <a:pt x="160" y="564"/>
                  </a:lnTo>
                  <a:lnTo>
                    <a:pt x="160" y="611"/>
                  </a:lnTo>
                  <a:lnTo>
                    <a:pt x="160" y="376"/>
                  </a:lnTo>
                  <a:lnTo>
                    <a:pt x="160" y="485"/>
                  </a:lnTo>
                  <a:lnTo>
                    <a:pt x="168" y="478"/>
                  </a:lnTo>
                  <a:lnTo>
                    <a:pt x="168" y="587"/>
                  </a:lnTo>
                  <a:lnTo>
                    <a:pt x="168" y="180"/>
                  </a:lnTo>
                  <a:lnTo>
                    <a:pt x="168" y="524"/>
                  </a:lnTo>
                  <a:lnTo>
                    <a:pt x="176" y="493"/>
                  </a:lnTo>
                  <a:lnTo>
                    <a:pt x="176" y="587"/>
                  </a:lnTo>
                  <a:lnTo>
                    <a:pt x="176" y="298"/>
                  </a:lnTo>
                  <a:lnTo>
                    <a:pt x="176" y="564"/>
                  </a:lnTo>
                  <a:lnTo>
                    <a:pt x="184" y="524"/>
                  </a:lnTo>
                  <a:lnTo>
                    <a:pt x="184" y="611"/>
                  </a:lnTo>
                  <a:lnTo>
                    <a:pt x="184" y="344"/>
                  </a:lnTo>
                  <a:lnTo>
                    <a:pt x="184" y="579"/>
                  </a:lnTo>
                  <a:lnTo>
                    <a:pt x="192" y="587"/>
                  </a:lnTo>
                  <a:lnTo>
                    <a:pt x="192" y="611"/>
                  </a:lnTo>
                  <a:lnTo>
                    <a:pt x="192" y="423"/>
                  </a:lnTo>
                  <a:lnTo>
                    <a:pt x="192" y="438"/>
                  </a:lnTo>
                  <a:lnTo>
                    <a:pt x="200" y="431"/>
                  </a:lnTo>
                  <a:lnTo>
                    <a:pt x="200" y="611"/>
                  </a:lnTo>
                  <a:lnTo>
                    <a:pt x="200" y="384"/>
                  </a:lnTo>
                  <a:lnTo>
                    <a:pt x="200" y="548"/>
                  </a:lnTo>
                  <a:lnTo>
                    <a:pt x="208" y="603"/>
                  </a:lnTo>
                  <a:lnTo>
                    <a:pt x="208" y="611"/>
                  </a:lnTo>
                  <a:lnTo>
                    <a:pt x="208" y="360"/>
                  </a:lnTo>
                  <a:lnTo>
                    <a:pt x="208" y="595"/>
                  </a:lnTo>
                  <a:lnTo>
                    <a:pt x="216" y="587"/>
                  </a:lnTo>
                  <a:lnTo>
                    <a:pt x="216" y="634"/>
                  </a:lnTo>
                  <a:lnTo>
                    <a:pt x="216" y="478"/>
                  </a:lnTo>
                  <a:lnTo>
                    <a:pt x="216" y="524"/>
                  </a:lnTo>
                  <a:lnTo>
                    <a:pt x="224" y="532"/>
                  </a:lnTo>
                  <a:lnTo>
                    <a:pt x="224" y="595"/>
                  </a:lnTo>
                  <a:lnTo>
                    <a:pt x="224" y="337"/>
                  </a:lnTo>
                  <a:lnTo>
                    <a:pt x="224" y="462"/>
                  </a:lnTo>
                  <a:lnTo>
                    <a:pt x="232" y="454"/>
                  </a:lnTo>
                  <a:lnTo>
                    <a:pt x="232" y="556"/>
                  </a:lnTo>
                  <a:lnTo>
                    <a:pt x="232" y="266"/>
                  </a:lnTo>
                  <a:lnTo>
                    <a:pt x="232" y="470"/>
                  </a:lnTo>
                  <a:lnTo>
                    <a:pt x="240" y="501"/>
                  </a:lnTo>
                  <a:lnTo>
                    <a:pt x="240" y="595"/>
                  </a:lnTo>
                  <a:lnTo>
                    <a:pt x="240" y="321"/>
                  </a:lnTo>
                  <a:lnTo>
                    <a:pt x="240" y="548"/>
                  </a:lnTo>
                  <a:lnTo>
                    <a:pt x="248" y="540"/>
                  </a:lnTo>
                  <a:lnTo>
                    <a:pt x="248" y="611"/>
                  </a:lnTo>
                  <a:lnTo>
                    <a:pt x="248" y="376"/>
                  </a:lnTo>
                  <a:lnTo>
                    <a:pt x="248" y="579"/>
                  </a:lnTo>
                  <a:lnTo>
                    <a:pt x="256" y="595"/>
                  </a:lnTo>
                  <a:lnTo>
                    <a:pt x="256" y="611"/>
                  </a:lnTo>
                  <a:lnTo>
                    <a:pt x="256" y="462"/>
                  </a:lnTo>
                  <a:lnTo>
                    <a:pt x="256" y="54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81"/>
            <p:cNvSpPr>
              <a:spLocks/>
            </p:cNvSpPr>
            <p:nvPr/>
          </p:nvSpPr>
          <p:spPr bwMode="auto">
            <a:xfrm>
              <a:off x="5262" y="3411"/>
              <a:ext cx="185" cy="314"/>
            </a:xfrm>
            <a:custGeom>
              <a:avLst/>
              <a:gdLst>
                <a:gd name="T0" fmla="*/ 8 w 265"/>
                <a:gd name="T1" fmla="*/ 533 h 540"/>
                <a:gd name="T2" fmla="*/ 16 w 265"/>
                <a:gd name="T3" fmla="*/ 478 h 540"/>
                <a:gd name="T4" fmla="*/ 16 w 265"/>
                <a:gd name="T5" fmla="*/ 462 h 540"/>
                <a:gd name="T6" fmla="*/ 24 w 265"/>
                <a:gd name="T7" fmla="*/ 423 h 540"/>
                <a:gd name="T8" fmla="*/ 32 w 265"/>
                <a:gd name="T9" fmla="*/ 533 h 540"/>
                <a:gd name="T10" fmla="*/ 40 w 265"/>
                <a:gd name="T11" fmla="*/ 501 h 540"/>
                <a:gd name="T12" fmla="*/ 40 w 265"/>
                <a:gd name="T13" fmla="*/ 478 h 540"/>
                <a:gd name="T14" fmla="*/ 48 w 265"/>
                <a:gd name="T15" fmla="*/ 345 h 540"/>
                <a:gd name="T16" fmla="*/ 57 w 265"/>
                <a:gd name="T17" fmla="*/ 509 h 540"/>
                <a:gd name="T18" fmla="*/ 65 w 265"/>
                <a:gd name="T19" fmla="*/ 454 h 540"/>
                <a:gd name="T20" fmla="*/ 65 w 265"/>
                <a:gd name="T21" fmla="*/ 470 h 540"/>
                <a:gd name="T22" fmla="*/ 73 w 265"/>
                <a:gd name="T23" fmla="*/ 345 h 540"/>
                <a:gd name="T24" fmla="*/ 81 w 265"/>
                <a:gd name="T25" fmla="*/ 533 h 540"/>
                <a:gd name="T26" fmla="*/ 89 w 265"/>
                <a:gd name="T27" fmla="*/ 501 h 540"/>
                <a:gd name="T28" fmla="*/ 89 w 265"/>
                <a:gd name="T29" fmla="*/ 407 h 540"/>
                <a:gd name="T30" fmla="*/ 97 w 265"/>
                <a:gd name="T31" fmla="*/ 204 h 540"/>
                <a:gd name="T32" fmla="*/ 105 w 265"/>
                <a:gd name="T33" fmla="*/ 533 h 540"/>
                <a:gd name="T34" fmla="*/ 113 w 265"/>
                <a:gd name="T35" fmla="*/ 439 h 540"/>
                <a:gd name="T36" fmla="*/ 113 w 265"/>
                <a:gd name="T37" fmla="*/ 509 h 540"/>
                <a:gd name="T38" fmla="*/ 121 w 265"/>
                <a:gd name="T39" fmla="*/ 525 h 540"/>
                <a:gd name="T40" fmla="*/ 129 w 265"/>
                <a:gd name="T41" fmla="*/ 0 h 540"/>
                <a:gd name="T42" fmla="*/ 137 w 265"/>
                <a:gd name="T43" fmla="*/ 493 h 540"/>
                <a:gd name="T44" fmla="*/ 145 w 265"/>
                <a:gd name="T45" fmla="*/ 493 h 540"/>
                <a:gd name="T46" fmla="*/ 145 w 265"/>
                <a:gd name="T47" fmla="*/ 446 h 540"/>
                <a:gd name="T48" fmla="*/ 153 w 265"/>
                <a:gd name="T49" fmla="*/ 392 h 540"/>
                <a:gd name="T50" fmla="*/ 161 w 265"/>
                <a:gd name="T51" fmla="*/ 525 h 540"/>
                <a:gd name="T52" fmla="*/ 169 w 265"/>
                <a:gd name="T53" fmla="*/ 266 h 540"/>
                <a:gd name="T54" fmla="*/ 169 w 265"/>
                <a:gd name="T55" fmla="*/ 360 h 540"/>
                <a:gd name="T56" fmla="*/ 177 w 265"/>
                <a:gd name="T57" fmla="*/ 446 h 540"/>
                <a:gd name="T58" fmla="*/ 185 w 265"/>
                <a:gd name="T59" fmla="*/ 360 h 540"/>
                <a:gd name="T60" fmla="*/ 193 w 265"/>
                <a:gd name="T61" fmla="*/ 525 h 540"/>
                <a:gd name="T62" fmla="*/ 201 w 265"/>
                <a:gd name="T63" fmla="*/ 376 h 540"/>
                <a:gd name="T64" fmla="*/ 201 w 265"/>
                <a:gd name="T65" fmla="*/ 313 h 540"/>
                <a:gd name="T66" fmla="*/ 209 w 265"/>
                <a:gd name="T67" fmla="*/ 157 h 540"/>
                <a:gd name="T68" fmla="*/ 217 w 265"/>
                <a:gd name="T69" fmla="*/ 525 h 540"/>
                <a:gd name="T70" fmla="*/ 225 w 265"/>
                <a:gd name="T71" fmla="*/ 454 h 540"/>
                <a:gd name="T72" fmla="*/ 225 w 265"/>
                <a:gd name="T73" fmla="*/ 454 h 540"/>
                <a:gd name="T74" fmla="*/ 233 w 265"/>
                <a:gd name="T75" fmla="*/ 212 h 540"/>
                <a:gd name="T76" fmla="*/ 241 w 265"/>
                <a:gd name="T77" fmla="*/ 525 h 540"/>
                <a:gd name="T78" fmla="*/ 249 w 265"/>
                <a:gd name="T79" fmla="*/ 439 h 540"/>
                <a:gd name="T80" fmla="*/ 249 w 265"/>
                <a:gd name="T81" fmla="*/ 376 h 540"/>
                <a:gd name="T82" fmla="*/ 257 w 265"/>
                <a:gd name="T83" fmla="*/ 22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" h="540">
                  <a:moveTo>
                    <a:pt x="0" y="470"/>
                  </a:moveTo>
                  <a:lnTo>
                    <a:pt x="8" y="478"/>
                  </a:lnTo>
                  <a:lnTo>
                    <a:pt x="8" y="533"/>
                  </a:lnTo>
                  <a:lnTo>
                    <a:pt x="8" y="376"/>
                  </a:lnTo>
                  <a:lnTo>
                    <a:pt x="8" y="501"/>
                  </a:lnTo>
                  <a:lnTo>
                    <a:pt x="16" y="478"/>
                  </a:lnTo>
                  <a:lnTo>
                    <a:pt x="16" y="540"/>
                  </a:lnTo>
                  <a:lnTo>
                    <a:pt x="16" y="415"/>
                  </a:lnTo>
                  <a:lnTo>
                    <a:pt x="16" y="462"/>
                  </a:lnTo>
                  <a:lnTo>
                    <a:pt x="24" y="431"/>
                  </a:lnTo>
                  <a:lnTo>
                    <a:pt x="24" y="540"/>
                  </a:lnTo>
                  <a:lnTo>
                    <a:pt x="24" y="423"/>
                  </a:lnTo>
                  <a:lnTo>
                    <a:pt x="24" y="493"/>
                  </a:lnTo>
                  <a:lnTo>
                    <a:pt x="32" y="470"/>
                  </a:lnTo>
                  <a:lnTo>
                    <a:pt x="32" y="533"/>
                  </a:lnTo>
                  <a:lnTo>
                    <a:pt x="32" y="431"/>
                  </a:lnTo>
                  <a:lnTo>
                    <a:pt x="32" y="493"/>
                  </a:lnTo>
                  <a:lnTo>
                    <a:pt x="40" y="501"/>
                  </a:lnTo>
                  <a:lnTo>
                    <a:pt x="40" y="533"/>
                  </a:lnTo>
                  <a:lnTo>
                    <a:pt x="40" y="392"/>
                  </a:lnTo>
                  <a:lnTo>
                    <a:pt x="40" y="478"/>
                  </a:lnTo>
                  <a:lnTo>
                    <a:pt x="48" y="454"/>
                  </a:lnTo>
                  <a:lnTo>
                    <a:pt x="48" y="525"/>
                  </a:lnTo>
                  <a:lnTo>
                    <a:pt x="48" y="345"/>
                  </a:lnTo>
                  <a:lnTo>
                    <a:pt x="48" y="407"/>
                  </a:lnTo>
                  <a:lnTo>
                    <a:pt x="57" y="423"/>
                  </a:lnTo>
                  <a:lnTo>
                    <a:pt x="57" y="509"/>
                  </a:lnTo>
                  <a:lnTo>
                    <a:pt x="57" y="235"/>
                  </a:lnTo>
                  <a:lnTo>
                    <a:pt x="57" y="470"/>
                  </a:lnTo>
                  <a:lnTo>
                    <a:pt x="65" y="454"/>
                  </a:lnTo>
                  <a:lnTo>
                    <a:pt x="65" y="509"/>
                  </a:lnTo>
                  <a:lnTo>
                    <a:pt x="65" y="290"/>
                  </a:lnTo>
                  <a:lnTo>
                    <a:pt x="65" y="470"/>
                  </a:lnTo>
                  <a:lnTo>
                    <a:pt x="73" y="462"/>
                  </a:lnTo>
                  <a:lnTo>
                    <a:pt x="73" y="540"/>
                  </a:lnTo>
                  <a:lnTo>
                    <a:pt x="73" y="345"/>
                  </a:lnTo>
                  <a:lnTo>
                    <a:pt x="73" y="493"/>
                  </a:lnTo>
                  <a:lnTo>
                    <a:pt x="81" y="525"/>
                  </a:lnTo>
                  <a:lnTo>
                    <a:pt x="81" y="533"/>
                  </a:lnTo>
                  <a:lnTo>
                    <a:pt x="81" y="407"/>
                  </a:lnTo>
                  <a:lnTo>
                    <a:pt x="81" y="454"/>
                  </a:lnTo>
                  <a:lnTo>
                    <a:pt x="89" y="501"/>
                  </a:lnTo>
                  <a:lnTo>
                    <a:pt x="89" y="533"/>
                  </a:lnTo>
                  <a:lnTo>
                    <a:pt x="89" y="353"/>
                  </a:lnTo>
                  <a:lnTo>
                    <a:pt x="89" y="407"/>
                  </a:lnTo>
                  <a:lnTo>
                    <a:pt x="97" y="407"/>
                  </a:lnTo>
                  <a:lnTo>
                    <a:pt x="97" y="525"/>
                  </a:lnTo>
                  <a:lnTo>
                    <a:pt x="97" y="204"/>
                  </a:lnTo>
                  <a:lnTo>
                    <a:pt x="97" y="407"/>
                  </a:lnTo>
                  <a:lnTo>
                    <a:pt x="105" y="400"/>
                  </a:lnTo>
                  <a:lnTo>
                    <a:pt x="105" y="533"/>
                  </a:lnTo>
                  <a:lnTo>
                    <a:pt x="105" y="251"/>
                  </a:lnTo>
                  <a:lnTo>
                    <a:pt x="105" y="415"/>
                  </a:lnTo>
                  <a:lnTo>
                    <a:pt x="113" y="439"/>
                  </a:lnTo>
                  <a:lnTo>
                    <a:pt x="113" y="540"/>
                  </a:lnTo>
                  <a:lnTo>
                    <a:pt x="113" y="337"/>
                  </a:lnTo>
                  <a:lnTo>
                    <a:pt x="113" y="509"/>
                  </a:lnTo>
                  <a:lnTo>
                    <a:pt x="121" y="525"/>
                  </a:lnTo>
                  <a:lnTo>
                    <a:pt x="121" y="196"/>
                  </a:lnTo>
                  <a:lnTo>
                    <a:pt x="121" y="525"/>
                  </a:lnTo>
                  <a:lnTo>
                    <a:pt x="129" y="501"/>
                  </a:lnTo>
                  <a:lnTo>
                    <a:pt x="129" y="509"/>
                  </a:lnTo>
                  <a:lnTo>
                    <a:pt x="129" y="0"/>
                  </a:lnTo>
                  <a:lnTo>
                    <a:pt x="129" y="431"/>
                  </a:lnTo>
                  <a:lnTo>
                    <a:pt x="137" y="462"/>
                  </a:lnTo>
                  <a:lnTo>
                    <a:pt x="137" y="493"/>
                  </a:lnTo>
                  <a:lnTo>
                    <a:pt x="137" y="24"/>
                  </a:lnTo>
                  <a:lnTo>
                    <a:pt x="137" y="462"/>
                  </a:lnTo>
                  <a:lnTo>
                    <a:pt x="145" y="493"/>
                  </a:lnTo>
                  <a:lnTo>
                    <a:pt x="145" y="509"/>
                  </a:lnTo>
                  <a:lnTo>
                    <a:pt x="145" y="243"/>
                  </a:lnTo>
                  <a:lnTo>
                    <a:pt x="145" y="446"/>
                  </a:lnTo>
                  <a:lnTo>
                    <a:pt x="153" y="470"/>
                  </a:lnTo>
                  <a:lnTo>
                    <a:pt x="153" y="533"/>
                  </a:lnTo>
                  <a:lnTo>
                    <a:pt x="153" y="392"/>
                  </a:lnTo>
                  <a:lnTo>
                    <a:pt x="153" y="439"/>
                  </a:lnTo>
                  <a:lnTo>
                    <a:pt x="161" y="407"/>
                  </a:lnTo>
                  <a:lnTo>
                    <a:pt x="161" y="525"/>
                  </a:lnTo>
                  <a:lnTo>
                    <a:pt x="161" y="212"/>
                  </a:lnTo>
                  <a:lnTo>
                    <a:pt x="161" y="243"/>
                  </a:lnTo>
                  <a:lnTo>
                    <a:pt x="169" y="266"/>
                  </a:lnTo>
                  <a:lnTo>
                    <a:pt x="169" y="525"/>
                  </a:lnTo>
                  <a:lnTo>
                    <a:pt x="169" y="157"/>
                  </a:lnTo>
                  <a:lnTo>
                    <a:pt x="169" y="360"/>
                  </a:lnTo>
                  <a:lnTo>
                    <a:pt x="177" y="298"/>
                  </a:lnTo>
                  <a:lnTo>
                    <a:pt x="177" y="533"/>
                  </a:lnTo>
                  <a:lnTo>
                    <a:pt x="177" y="446"/>
                  </a:lnTo>
                  <a:lnTo>
                    <a:pt x="185" y="509"/>
                  </a:lnTo>
                  <a:lnTo>
                    <a:pt x="185" y="525"/>
                  </a:lnTo>
                  <a:lnTo>
                    <a:pt x="185" y="360"/>
                  </a:lnTo>
                  <a:lnTo>
                    <a:pt x="185" y="415"/>
                  </a:lnTo>
                  <a:lnTo>
                    <a:pt x="193" y="439"/>
                  </a:lnTo>
                  <a:lnTo>
                    <a:pt x="193" y="525"/>
                  </a:lnTo>
                  <a:lnTo>
                    <a:pt x="193" y="118"/>
                  </a:lnTo>
                  <a:lnTo>
                    <a:pt x="193" y="360"/>
                  </a:lnTo>
                  <a:lnTo>
                    <a:pt x="201" y="376"/>
                  </a:lnTo>
                  <a:lnTo>
                    <a:pt x="201" y="470"/>
                  </a:lnTo>
                  <a:lnTo>
                    <a:pt x="201" y="47"/>
                  </a:lnTo>
                  <a:lnTo>
                    <a:pt x="201" y="313"/>
                  </a:lnTo>
                  <a:lnTo>
                    <a:pt x="209" y="321"/>
                  </a:lnTo>
                  <a:lnTo>
                    <a:pt x="209" y="525"/>
                  </a:lnTo>
                  <a:lnTo>
                    <a:pt x="209" y="157"/>
                  </a:lnTo>
                  <a:lnTo>
                    <a:pt x="209" y="431"/>
                  </a:lnTo>
                  <a:lnTo>
                    <a:pt x="217" y="423"/>
                  </a:lnTo>
                  <a:lnTo>
                    <a:pt x="217" y="525"/>
                  </a:lnTo>
                  <a:lnTo>
                    <a:pt x="217" y="353"/>
                  </a:lnTo>
                  <a:lnTo>
                    <a:pt x="217" y="462"/>
                  </a:lnTo>
                  <a:lnTo>
                    <a:pt x="225" y="454"/>
                  </a:lnTo>
                  <a:lnTo>
                    <a:pt x="225" y="540"/>
                  </a:lnTo>
                  <a:lnTo>
                    <a:pt x="225" y="298"/>
                  </a:lnTo>
                  <a:lnTo>
                    <a:pt x="225" y="454"/>
                  </a:lnTo>
                  <a:lnTo>
                    <a:pt x="233" y="446"/>
                  </a:lnTo>
                  <a:lnTo>
                    <a:pt x="233" y="533"/>
                  </a:lnTo>
                  <a:lnTo>
                    <a:pt x="233" y="212"/>
                  </a:lnTo>
                  <a:lnTo>
                    <a:pt x="233" y="439"/>
                  </a:lnTo>
                  <a:lnTo>
                    <a:pt x="241" y="407"/>
                  </a:lnTo>
                  <a:lnTo>
                    <a:pt x="241" y="525"/>
                  </a:lnTo>
                  <a:lnTo>
                    <a:pt x="241" y="337"/>
                  </a:lnTo>
                  <a:lnTo>
                    <a:pt x="241" y="415"/>
                  </a:lnTo>
                  <a:lnTo>
                    <a:pt x="249" y="439"/>
                  </a:lnTo>
                  <a:lnTo>
                    <a:pt x="249" y="525"/>
                  </a:lnTo>
                  <a:lnTo>
                    <a:pt x="249" y="337"/>
                  </a:lnTo>
                  <a:lnTo>
                    <a:pt x="249" y="376"/>
                  </a:lnTo>
                  <a:lnTo>
                    <a:pt x="257" y="384"/>
                  </a:lnTo>
                  <a:lnTo>
                    <a:pt x="257" y="501"/>
                  </a:lnTo>
                  <a:lnTo>
                    <a:pt x="257" y="220"/>
                  </a:lnTo>
                  <a:lnTo>
                    <a:pt x="257" y="274"/>
                  </a:lnTo>
                  <a:lnTo>
                    <a:pt x="265" y="282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82"/>
            <p:cNvSpPr>
              <a:spLocks/>
            </p:cNvSpPr>
            <p:nvPr/>
          </p:nvSpPr>
          <p:spPr bwMode="auto">
            <a:xfrm>
              <a:off x="5447" y="3470"/>
              <a:ext cx="179" cy="259"/>
            </a:xfrm>
            <a:custGeom>
              <a:avLst/>
              <a:gdLst>
                <a:gd name="T0" fmla="*/ 0 w 257"/>
                <a:gd name="T1" fmla="*/ 0 h 446"/>
                <a:gd name="T2" fmla="*/ 8 w 257"/>
                <a:gd name="T3" fmla="*/ 415 h 446"/>
                <a:gd name="T4" fmla="*/ 16 w 257"/>
                <a:gd name="T5" fmla="*/ 352 h 446"/>
                <a:gd name="T6" fmla="*/ 16 w 257"/>
                <a:gd name="T7" fmla="*/ 391 h 446"/>
                <a:gd name="T8" fmla="*/ 24 w 257"/>
                <a:gd name="T9" fmla="*/ 118 h 446"/>
                <a:gd name="T10" fmla="*/ 32 w 257"/>
                <a:gd name="T11" fmla="*/ 415 h 446"/>
                <a:gd name="T12" fmla="*/ 40 w 257"/>
                <a:gd name="T13" fmla="*/ 368 h 446"/>
                <a:gd name="T14" fmla="*/ 40 w 257"/>
                <a:gd name="T15" fmla="*/ 391 h 446"/>
                <a:gd name="T16" fmla="*/ 48 w 257"/>
                <a:gd name="T17" fmla="*/ 219 h 446"/>
                <a:gd name="T18" fmla="*/ 56 w 257"/>
                <a:gd name="T19" fmla="*/ 384 h 446"/>
                <a:gd name="T20" fmla="*/ 64 w 257"/>
                <a:gd name="T21" fmla="*/ 298 h 446"/>
                <a:gd name="T22" fmla="*/ 64 w 257"/>
                <a:gd name="T23" fmla="*/ 274 h 446"/>
                <a:gd name="T24" fmla="*/ 72 w 257"/>
                <a:gd name="T25" fmla="*/ 180 h 446"/>
                <a:gd name="T26" fmla="*/ 80 w 257"/>
                <a:gd name="T27" fmla="*/ 431 h 446"/>
                <a:gd name="T28" fmla="*/ 88 w 257"/>
                <a:gd name="T29" fmla="*/ 376 h 446"/>
                <a:gd name="T30" fmla="*/ 88 w 257"/>
                <a:gd name="T31" fmla="*/ 352 h 446"/>
                <a:gd name="T32" fmla="*/ 96 w 257"/>
                <a:gd name="T33" fmla="*/ 219 h 446"/>
                <a:gd name="T34" fmla="*/ 104 w 257"/>
                <a:gd name="T35" fmla="*/ 446 h 446"/>
                <a:gd name="T36" fmla="*/ 112 w 257"/>
                <a:gd name="T37" fmla="*/ 352 h 446"/>
                <a:gd name="T38" fmla="*/ 112 w 257"/>
                <a:gd name="T39" fmla="*/ 391 h 446"/>
                <a:gd name="T40" fmla="*/ 120 w 257"/>
                <a:gd name="T41" fmla="*/ 243 h 446"/>
                <a:gd name="T42" fmla="*/ 128 w 257"/>
                <a:gd name="T43" fmla="*/ 407 h 446"/>
                <a:gd name="T44" fmla="*/ 136 w 257"/>
                <a:gd name="T45" fmla="*/ 431 h 446"/>
                <a:gd name="T46" fmla="*/ 144 w 257"/>
                <a:gd name="T47" fmla="*/ 391 h 446"/>
                <a:gd name="T48" fmla="*/ 144 w 257"/>
                <a:gd name="T49" fmla="*/ 376 h 446"/>
                <a:gd name="T50" fmla="*/ 152 w 257"/>
                <a:gd name="T51" fmla="*/ 266 h 446"/>
                <a:gd name="T52" fmla="*/ 160 w 257"/>
                <a:gd name="T53" fmla="*/ 431 h 446"/>
                <a:gd name="T54" fmla="*/ 168 w 257"/>
                <a:gd name="T55" fmla="*/ 352 h 446"/>
                <a:gd name="T56" fmla="*/ 168 w 257"/>
                <a:gd name="T57" fmla="*/ 384 h 446"/>
                <a:gd name="T58" fmla="*/ 176 w 257"/>
                <a:gd name="T59" fmla="*/ 298 h 446"/>
                <a:gd name="T60" fmla="*/ 184 w 257"/>
                <a:gd name="T61" fmla="*/ 423 h 446"/>
                <a:gd name="T62" fmla="*/ 192 w 257"/>
                <a:gd name="T63" fmla="*/ 415 h 446"/>
                <a:gd name="T64" fmla="*/ 192 w 257"/>
                <a:gd name="T65" fmla="*/ 384 h 446"/>
                <a:gd name="T66" fmla="*/ 201 w 257"/>
                <a:gd name="T67" fmla="*/ 282 h 446"/>
                <a:gd name="T68" fmla="*/ 209 w 257"/>
                <a:gd name="T69" fmla="*/ 423 h 446"/>
                <a:gd name="T70" fmla="*/ 217 w 257"/>
                <a:gd name="T71" fmla="*/ 368 h 446"/>
                <a:gd name="T72" fmla="*/ 217 w 257"/>
                <a:gd name="T73" fmla="*/ 329 h 446"/>
                <a:gd name="T74" fmla="*/ 225 w 257"/>
                <a:gd name="T75" fmla="*/ 258 h 446"/>
                <a:gd name="T76" fmla="*/ 233 w 257"/>
                <a:gd name="T77" fmla="*/ 431 h 446"/>
                <a:gd name="T78" fmla="*/ 241 w 257"/>
                <a:gd name="T79" fmla="*/ 376 h 446"/>
                <a:gd name="T80" fmla="*/ 241 w 257"/>
                <a:gd name="T81" fmla="*/ 352 h 446"/>
                <a:gd name="T82" fmla="*/ 249 w 257"/>
                <a:gd name="T83" fmla="*/ 31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446">
                  <a:moveTo>
                    <a:pt x="0" y="180"/>
                  </a:moveTo>
                  <a:lnTo>
                    <a:pt x="0" y="423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" y="172"/>
                  </a:lnTo>
                  <a:lnTo>
                    <a:pt x="8" y="415"/>
                  </a:lnTo>
                  <a:lnTo>
                    <a:pt x="8" y="71"/>
                  </a:lnTo>
                  <a:lnTo>
                    <a:pt x="8" y="352"/>
                  </a:lnTo>
                  <a:lnTo>
                    <a:pt x="16" y="352"/>
                  </a:lnTo>
                  <a:lnTo>
                    <a:pt x="16" y="438"/>
                  </a:lnTo>
                  <a:lnTo>
                    <a:pt x="16" y="298"/>
                  </a:lnTo>
                  <a:lnTo>
                    <a:pt x="16" y="391"/>
                  </a:lnTo>
                  <a:lnTo>
                    <a:pt x="24" y="391"/>
                  </a:lnTo>
                  <a:lnTo>
                    <a:pt x="24" y="423"/>
                  </a:lnTo>
                  <a:lnTo>
                    <a:pt x="24" y="118"/>
                  </a:lnTo>
                  <a:lnTo>
                    <a:pt x="24" y="399"/>
                  </a:lnTo>
                  <a:lnTo>
                    <a:pt x="32" y="360"/>
                  </a:lnTo>
                  <a:lnTo>
                    <a:pt x="32" y="415"/>
                  </a:lnTo>
                  <a:lnTo>
                    <a:pt x="32" y="164"/>
                  </a:lnTo>
                  <a:lnTo>
                    <a:pt x="32" y="376"/>
                  </a:lnTo>
                  <a:lnTo>
                    <a:pt x="40" y="368"/>
                  </a:lnTo>
                  <a:lnTo>
                    <a:pt x="40" y="431"/>
                  </a:lnTo>
                  <a:lnTo>
                    <a:pt x="40" y="290"/>
                  </a:lnTo>
                  <a:lnTo>
                    <a:pt x="40" y="391"/>
                  </a:lnTo>
                  <a:lnTo>
                    <a:pt x="48" y="384"/>
                  </a:lnTo>
                  <a:lnTo>
                    <a:pt x="48" y="423"/>
                  </a:lnTo>
                  <a:lnTo>
                    <a:pt x="48" y="219"/>
                  </a:lnTo>
                  <a:lnTo>
                    <a:pt x="48" y="243"/>
                  </a:lnTo>
                  <a:lnTo>
                    <a:pt x="56" y="274"/>
                  </a:lnTo>
                  <a:lnTo>
                    <a:pt x="56" y="384"/>
                  </a:lnTo>
                  <a:lnTo>
                    <a:pt x="56" y="180"/>
                  </a:lnTo>
                  <a:lnTo>
                    <a:pt x="56" y="329"/>
                  </a:lnTo>
                  <a:lnTo>
                    <a:pt x="64" y="298"/>
                  </a:lnTo>
                  <a:lnTo>
                    <a:pt x="64" y="368"/>
                  </a:lnTo>
                  <a:lnTo>
                    <a:pt x="64" y="47"/>
                  </a:lnTo>
                  <a:lnTo>
                    <a:pt x="64" y="274"/>
                  </a:lnTo>
                  <a:lnTo>
                    <a:pt x="72" y="266"/>
                  </a:lnTo>
                  <a:lnTo>
                    <a:pt x="72" y="399"/>
                  </a:lnTo>
                  <a:lnTo>
                    <a:pt x="72" y="180"/>
                  </a:lnTo>
                  <a:lnTo>
                    <a:pt x="72" y="376"/>
                  </a:lnTo>
                  <a:lnTo>
                    <a:pt x="80" y="360"/>
                  </a:lnTo>
                  <a:lnTo>
                    <a:pt x="80" y="431"/>
                  </a:lnTo>
                  <a:lnTo>
                    <a:pt x="80" y="282"/>
                  </a:lnTo>
                  <a:lnTo>
                    <a:pt x="80" y="368"/>
                  </a:lnTo>
                  <a:lnTo>
                    <a:pt x="88" y="376"/>
                  </a:lnTo>
                  <a:lnTo>
                    <a:pt x="88" y="438"/>
                  </a:lnTo>
                  <a:lnTo>
                    <a:pt x="88" y="274"/>
                  </a:lnTo>
                  <a:lnTo>
                    <a:pt x="88" y="352"/>
                  </a:lnTo>
                  <a:lnTo>
                    <a:pt x="96" y="360"/>
                  </a:lnTo>
                  <a:lnTo>
                    <a:pt x="96" y="438"/>
                  </a:lnTo>
                  <a:lnTo>
                    <a:pt x="96" y="219"/>
                  </a:lnTo>
                  <a:lnTo>
                    <a:pt x="96" y="360"/>
                  </a:lnTo>
                  <a:lnTo>
                    <a:pt x="104" y="384"/>
                  </a:lnTo>
                  <a:lnTo>
                    <a:pt x="104" y="446"/>
                  </a:lnTo>
                  <a:lnTo>
                    <a:pt x="104" y="258"/>
                  </a:lnTo>
                  <a:lnTo>
                    <a:pt x="104" y="344"/>
                  </a:lnTo>
                  <a:lnTo>
                    <a:pt x="112" y="352"/>
                  </a:lnTo>
                  <a:lnTo>
                    <a:pt x="112" y="438"/>
                  </a:lnTo>
                  <a:lnTo>
                    <a:pt x="112" y="298"/>
                  </a:lnTo>
                  <a:lnTo>
                    <a:pt x="112" y="391"/>
                  </a:lnTo>
                  <a:lnTo>
                    <a:pt x="120" y="399"/>
                  </a:lnTo>
                  <a:lnTo>
                    <a:pt x="120" y="431"/>
                  </a:lnTo>
                  <a:lnTo>
                    <a:pt x="120" y="243"/>
                  </a:lnTo>
                  <a:lnTo>
                    <a:pt x="120" y="360"/>
                  </a:lnTo>
                  <a:lnTo>
                    <a:pt x="128" y="344"/>
                  </a:lnTo>
                  <a:lnTo>
                    <a:pt x="128" y="407"/>
                  </a:lnTo>
                  <a:lnTo>
                    <a:pt x="128" y="149"/>
                  </a:lnTo>
                  <a:lnTo>
                    <a:pt x="128" y="399"/>
                  </a:lnTo>
                  <a:lnTo>
                    <a:pt x="136" y="431"/>
                  </a:lnTo>
                  <a:lnTo>
                    <a:pt x="136" y="180"/>
                  </a:lnTo>
                  <a:lnTo>
                    <a:pt x="136" y="384"/>
                  </a:lnTo>
                  <a:lnTo>
                    <a:pt x="144" y="391"/>
                  </a:lnTo>
                  <a:lnTo>
                    <a:pt x="144" y="423"/>
                  </a:lnTo>
                  <a:lnTo>
                    <a:pt x="144" y="227"/>
                  </a:lnTo>
                  <a:lnTo>
                    <a:pt x="144" y="376"/>
                  </a:lnTo>
                  <a:lnTo>
                    <a:pt x="152" y="407"/>
                  </a:lnTo>
                  <a:lnTo>
                    <a:pt x="152" y="431"/>
                  </a:lnTo>
                  <a:lnTo>
                    <a:pt x="152" y="266"/>
                  </a:lnTo>
                  <a:lnTo>
                    <a:pt x="152" y="352"/>
                  </a:lnTo>
                  <a:lnTo>
                    <a:pt x="160" y="360"/>
                  </a:lnTo>
                  <a:lnTo>
                    <a:pt x="160" y="431"/>
                  </a:lnTo>
                  <a:lnTo>
                    <a:pt x="160" y="298"/>
                  </a:lnTo>
                  <a:lnTo>
                    <a:pt x="160" y="337"/>
                  </a:lnTo>
                  <a:lnTo>
                    <a:pt x="168" y="352"/>
                  </a:lnTo>
                  <a:lnTo>
                    <a:pt x="168" y="438"/>
                  </a:lnTo>
                  <a:lnTo>
                    <a:pt x="168" y="282"/>
                  </a:lnTo>
                  <a:lnTo>
                    <a:pt x="168" y="384"/>
                  </a:lnTo>
                  <a:lnTo>
                    <a:pt x="176" y="415"/>
                  </a:lnTo>
                  <a:lnTo>
                    <a:pt x="176" y="431"/>
                  </a:lnTo>
                  <a:lnTo>
                    <a:pt x="176" y="298"/>
                  </a:lnTo>
                  <a:lnTo>
                    <a:pt x="176" y="344"/>
                  </a:lnTo>
                  <a:lnTo>
                    <a:pt x="184" y="384"/>
                  </a:lnTo>
                  <a:lnTo>
                    <a:pt x="184" y="423"/>
                  </a:lnTo>
                  <a:lnTo>
                    <a:pt x="184" y="305"/>
                  </a:lnTo>
                  <a:lnTo>
                    <a:pt x="184" y="391"/>
                  </a:lnTo>
                  <a:lnTo>
                    <a:pt x="192" y="415"/>
                  </a:lnTo>
                  <a:lnTo>
                    <a:pt x="192" y="423"/>
                  </a:lnTo>
                  <a:lnTo>
                    <a:pt x="192" y="313"/>
                  </a:lnTo>
                  <a:lnTo>
                    <a:pt x="192" y="384"/>
                  </a:lnTo>
                  <a:lnTo>
                    <a:pt x="201" y="399"/>
                  </a:lnTo>
                  <a:lnTo>
                    <a:pt x="201" y="423"/>
                  </a:lnTo>
                  <a:lnTo>
                    <a:pt x="201" y="282"/>
                  </a:lnTo>
                  <a:lnTo>
                    <a:pt x="201" y="399"/>
                  </a:lnTo>
                  <a:lnTo>
                    <a:pt x="209" y="384"/>
                  </a:lnTo>
                  <a:lnTo>
                    <a:pt x="209" y="423"/>
                  </a:lnTo>
                  <a:lnTo>
                    <a:pt x="209" y="282"/>
                  </a:lnTo>
                  <a:lnTo>
                    <a:pt x="209" y="337"/>
                  </a:lnTo>
                  <a:lnTo>
                    <a:pt x="217" y="368"/>
                  </a:lnTo>
                  <a:lnTo>
                    <a:pt x="217" y="446"/>
                  </a:lnTo>
                  <a:lnTo>
                    <a:pt x="217" y="258"/>
                  </a:lnTo>
                  <a:lnTo>
                    <a:pt x="217" y="329"/>
                  </a:lnTo>
                  <a:lnTo>
                    <a:pt x="225" y="329"/>
                  </a:lnTo>
                  <a:lnTo>
                    <a:pt x="225" y="431"/>
                  </a:lnTo>
                  <a:lnTo>
                    <a:pt x="225" y="258"/>
                  </a:lnTo>
                  <a:lnTo>
                    <a:pt x="225" y="360"/>
                  </a:lnTo>
                  <a:lnTo>
                    <a:pt x="233" y="368"/>
                  </a:lnTo>
                  <a:lnTo>
                    <a:pt x="233" y="431"/>
                  </a:lnTo>
                  <a:lnTo>
                    <a:pt x="233" y="313"/>
                  </a:lnTo>
                  <a:lnTo>
                    <a:pt x="233" y="391"/>
                  </a:lnTo>
                  <a:lnTo>
                    <a:pt x="241" y="376"/>
                  </a:lnTo>
                  <a:lnTo>
                    <a:pt x="241" y="438"/>
                  </a:lnTo>
                  <a:lnTo>
                    <a:pt x="241" y="235"/>
                  </a:lnTo>
                  <a:lnTo>
                    <a:pt x="241" y="352"/>
                  </a:lnTo>
                  <a:lnTo>
                    <a:pt x="249" y="360"/>
                  </a:lnTo>
                  <a:lnTo>
                    <a:pt x="249" y="431"/>
                  </a:lnTo>
                  <a:lnTo>
                    <a:pt x="249" y="313"/>
                  </a:lnTo>
                  <a:lnTo>
                    <a:pt x="249" y="344"/>
                  </a:lnTo>
                  <a:lnTo>
                    <a:pt x="257" y="337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83"/>
            <p:cNvSpPr>
              <a:spLocks/>
            </p:cNvSpPr>
            <p:nvPr/>
          </p:nvSpPr>
          <p:spPr bwMode="auto">
            <a:xfrm>
              <a:off x="5626" y="3397"/>
              <a:ext cx="95" cy="328"/>
            </a:xfrm>
            <a:custGeom>
              <a:avLst/>
              <a:gdLst>
                <a:gd name="T0" fmla="*/ 0 w 136"/>
                <a:gd name="T1" fmla="*/ 563 h 563"/>
                <a:gd name="T2" fmla="*/ 0 w 136"/>
                <a:gd name="T3" fmla="*/ 477 h 563"/>
                <a:gd name="T4" fmla="*/ 8 w 136"/>
                <a:gd name="T5" fmla="*/ 548 h 563"/>
                <a:gd name="T6" fmla="*/ 8 w 136"/>
                <a:gd name="T7" fmla="*/ 383 h 563"/>
                <a:gd name="T8" fmla="*/ 16 w 136"/>
                <a:gd name="T9" fmla="*/ 524 h 563"/>
                <a:gd name="T10" fmla="*/ 16 w 136"/>
                <a:gd name="T11" fmla="*/ 336 h 563"/>
                <a:gd name="T12" fmla="*/ 24 w 136"/>
                <a:gd name="T13" fmla="*/ 548 h 563"/>
                <a:gd name="T14" fmla="*/ 24 w 136"/>
                <a:gd name="T15" fmla="*/ 376 h 563"/>
                <a:gd name="T16" fmla="*/ 32 w 136"/>
                <a:gd name="T17" fmla="*/ 548 h 563"/>
                <a:gd name="T18" fmla="*/ 32 w 136"/>
                <a:gd name="T19" fmla="*/ 415 h 563"/>
                <a:gd name="T20" fmla="*/ 40 w 136"/>
                <a:gd name="T21" fmla="*/ 563 h 563"/>
                <a:gd name="T22" fmla="*/ 40 w 136"/>
                <a:gd name="T23" fmla="*/ 532 h 563"/>
                <a:gd name="T24" fmla="*/ 48 w 136"/>
                <a:gd name="T25" fmla="*/ 563 h 563"/>
                <a:gd name="T26" fmla="*/ 48 w 136"/>
                <a:gd name="T27" fmla="*/ 501 h 563"/>
                <a:gd name="T28" fmla="*/ 56 w 136"/>
                <a:gd name="T29" fmla="*/ 556 h 563"/>
                <a:gd name="T30" fmla="*/ 56 w 136"/>
                <a:gd name="T31" fmla="*/ 501 h 563"/>
                <a:gd name="T32" fmla="*/ 64 w 136"/>
                <a:gd name="T33" fmla="*/ 548 h 563"/>
                <a:gd name="T34" fmla="*/ 64 w 136"/>
                <a:gd name="T35" fmla="*/ 469 h 563"/>
                <a:gd name="T36" fmla="*/ 72 w 136"/>
                <a:gd name="T37" fmla="*/ 540 h 563"/>
                <a:gd name="T38" fmla="*/ 72 w 136"/>
                <a:gd name="T39" fmla="*/ 329 h 563"/>
                <a:gd name="T40" fmla="*/ 80 w 136"/>
                <a:gd name="T41" fmla="*/ 501 h 563"/>
                <a:gd name="T42" fmla="*/ 80 w 136"/>
                <a:gd name="T43" fmla="*/ 250 h 563"/>
                <a:gd name="T44" fmla="*/ 88 w 136"/>
                <a:gd name="T45" fmla="*/ 469 h 563"/>
                <a:gd name="T46" fmla="*/ 88 w 136"/>
                <a:gd name="T47" fmla="*/ 274 h 563"/>
                <a:gd name="T48" fmla="*/ 96 w 136"/>
                <a:gd name="T49" fmla="*/ 524 h 563"/>
                <a:gd name="T50" fmla="*/ 96 w 136"/>
                <a:gd name="T51" fmla="*/ 430 h 563"/>
                <a:gd name="T52" fmla="*/ 104 w 136"/>
                <a:gd name="T53" fmla="*/ 556 h 563"/>
                <a:gd name="T54" fmla="*/ 104 w 136"/>
                <a:gd name="T55" fmla="*/ 532 h 563"/>
                <a:gd name="T56" fmla="*/ 112 w 136"/>
                <a:gd name="T57" fmla="*/ 556 h 563"/>
                <a:gd name="T58" fmla="*/ 112 w 136"/>
                <a:gd name="T59" fmla="*/ 438 h 563"/>
                <a:gd name="T60" fmla="*/ 120 w 136"/>
                <a:gd name="T61" fmla="*/ 556 h 563"/>
                <a:gd name="T62" fmla="*/ 120 w 136"/>
                <a:gd name="T63" fmla="*/ 344 h 563"/>
                <a:gd name="T64" fmla="*/ 128 w 136"/>
                <a:gd name="T65" fmla="*/ 548 h 563"/>
                <a:gd name="T66" fmla="*/ 128 w 136"/>
                <a:gd name="T67" fmla="*/ 46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563">
                  <a:moveTo>
                    <a:pt x="0" y="462"/>
                  </a:moveTo>
                  <a:lnTo>
                    <a:pt x="0" y="563"/>
                  </a:lnTo>
                  <a:lnTo>
                    <a:pt x="0" y="423"/>
                  </a:lnTo>
                  <a:lnTo>
                    <a:pt x="0" y="477"/>
                  </a:lnTo>
                  <a:lnTo>
                    <a:pt x="8" y="509"/>
                  </a:lnTo>
                  <a:lnTo>
                    <a:pt x="8" y="548"/>
                  </a:lnTo>
                  <a:lnTo>
                    <a:pt x="8" y="352"/>
                  </a:lnTo>
                  <a:lnTo>
                    <a:pt x="8" y="383"/>
                  </a:lnTo>
                  <a:lnTo>
                    <a:pt x="16" y="344"/>
                  </a:lnTo>
                  <a:lnTo>
                    <a:pt x="16" y="524"/>
                  </a:lnTo>
                  <a:lnTo>
                    <a:pt x="16" y="297"/>
                  </a:lnTo>
                  <a:lnTo>
                    <a:pt x="16" y="336"/>
                  </a:lnTo>
                  <a:lnTo>
                    <a:pt x="24" y="336"/>
                  </a:lnTo>
                  <a:lnTo>
                    <a:pt x="24" y="548"/>
                  </a:lnTo>
                  <a:lnTo>
                    <a:pt x="24" y="297"/>
                  </a:lnTo>
                  <a:lnTo>
                    <a:pt x="24" y="376"/>
                  </a:lnTo>
                  <a:lnTo>
                    <a:pt x="32" y="407"/>
                  </a:lnTo>
                  <a:lnTo>
                    <a:pt x="32" y="548"/>
                  </a:lnTo>
                  <a:lnTo>
                    <a:pt x="32" y="360"/>
                  </a:lnTo>
                  <a:lnTo>
                    <a:pt x="32" y="415"/>
                  </a:lnTo>
                  <a:lnTo>
                    <a:pt x="40" y="469"/>
                  </a:lnTo>
                  <a:lnTo>
                    <a:pt x="40" y="563"/>
                  </a:lnTo>
                  <a:lnTo>
                    <a:pt x="40" y="368"/>
                  </a:lnTo>
                  <a:lnTo>
                    <a:pt x="40" y="532"/>
                  </a:lnTo>
                  <a:lnTo>
                    <a:pt x="48" y="516"/>
                  </a:lnTo>
                  <a:lnTo>
                    <a:pt x="48" y="563"/>
                  </a:lnTo>
                  <a:lnTo>
                    <a:pt x="48" y="266"/>
                  </a:lnTo>
                  <a:lnTo>
                    <a:pt x="48" y="501"/>
                  </a:lnTo>
                  <a:lnTo>
                    <a:pt x="56" y="509"/>
                  </a:lnTo>
                  <a:lnTo>
                    <a:pt x="56" y="556"/>
                  </a:lnTo>
                  <a:lnTo>
                    <a:pt x="56" y="211"/>
                  </a:lnTo>
                  <a:lnTo>
                    <a:pt x="56" y="501"/>
                  </a:lnTo>
                  <a:lnTo>
                    <a:pt x="64" y="516"/>
                  </a:lnTo>
                  <a:lnTo>
                    <a:pt x="64" y="548"/>
                  </a:lnTo>
                  <a:lnTo>
                    <a:pt x="64" y="258"/>
                  </a:lnTo>
                  <a:lnTo>
                    <a:pt x="64" y="469"/>
                  </a:lnTo>
                  <a:lnTo>
                    <a:pt x="72" y="469"/>
                  </a:lnTo>
                  <a:lnTo>
                    <a:pt x="72" y="540"/>
                  </a:lnTo>
                  <a:lnTo>
                    <a:pt x="72" y="305"/>
                  </a:lnTo>
                  <a:lnTo>
                    <a:pt x="72" y="329"/>
                  </a:lnTo>
                  <a:lnTo>
                    <a:pt x="80" y="329"/>
                  </a:lnTo>
                  <a:lnTo>
                    <a:pt x="80" y="501"/>
                  </a:lnTo>
                  <a:lnTo>
                    <a:pt x="80" y="0"/>
                  </a:lnTo>
                  <a:lnTo>
                    <a:pt x="80" y="250"/>
                  </a:lnTo>
                  <a:lnTo>
                    <a:pt x="88" y="235"/>
                  </a:lnTo>
                  <a:lnTo>
                    <a:pt x="88" y="469"/>
                  </a:lnTo>
                  <a:lnTo>
                    <a:pt x="88" y="23"/>
                  </a:lnTo>
                  <a:lnTo>
                    <a:pt x="88" y="274"/>
                  </a:lnTo>
                  <a:lnTo>
                    <a:pt x="96" y="336"/>
                  </a:lnTo>
                  <a:lnTo>
                    <a:pt x="96" y="524"/>
                  </a:lnTo>
                  <a:lnTo>
                    <a:pt x="96" y="266"/>
                  </a:lnTo>
                  <a:lnTo>
                    <a:pt x="96" y="430"/>
                  </a:lnTo>
                  <a:lnTo>
                    <a:pt x="104" y="446"/>
                  </a:lnTo>
                  <a:lnTo>
                    <a:pt x="104" y="556"/>
                  </a:lnTo>
                  <a:lnTo>
                    <a:pt x="104" y="415"/>
                  </a:lnTo>
                  <a:lnTo>
                    <a:pt x="104" y="532"/>
                  </a:lnTo>
                  <a:lnTo>
                    <a:pt x="112" y="501"/>
                  </a:lnTo>
                  <a:lnTo>
                    <a:pt x="112" y="556"/>
                  </a:lnTo>
                  <a:lnTo>
                    <a:pt x="112" y="321"/>
                  </a:lnTo>
                  <a:lnTo>
                    <a:pt x="112" y="438"/>
                  </a:lnTo>
                  <a:lnTo>
                    <a:pt x="120" y="454"/>
                  </a:lnTo>
                  <a:lnTo>
                    <a:pt x="120" y="556"/>
                  </a:lnTo>
                  <a:lnTo>
                    <a:pt x="120" y="133"/>
                  </a:lnTo>
                  <a:lnTo>
                    <a:pt x="120" y="344"/>
                  </a:lnTo>
                  <a:lnTo>
                    <a:pt x="128" y="368"/>
                  </a:lnTo>
                  <a:lnTo>
                    <a:pt x="128" y="548"/>
                  </a:lnTo>
                  <a:lnTo>
                    <a:pt x="128" y="227"/>
                  </a:lnTo>
                  <a:lnTo>
                    <a:pt x="128" y="469"/>
                  </a:lnTo>
                  <a:lnTo>
                    <a:pt x="136" y="493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84"/>
            <p:cNvSpPr>
              <a:spLocks/>
            </p:cNvSpPr>
            <p:nvPr/>
          </p:nvSpPr>
          <p:spPr bwMode="auto">
            <a:xfrm>
              <a:off x="3291" y="3488"/>
              <a:ext cx="179" cy="214"/>
            </a:xfrm>
            <a:custGeom>
              <a:avLst/>
              <a:gdLst>
                <a:gd name="T0" fmla="*/ 0 w 257"/>
                <a:gd name="T1" fmla="*/ 204 h 368"/>
                <a:gd name="T2" fmla="*/ 8 w 257"/>
                <a:gd name="T3" fmla="*/ 188 h 368"/>
                <a:gd name="T4" fmla="*/ 16 w 257"/>
                <a:gd name="T5" fmla="*/ 353 h 368"/>
                <a:gd name="T6" fmla="*/ 25 w 257"/>
                <a:gd name="T7" fmla="*/ 251 h 368"/>
                <a:gd name="T8" fmla="*/ 25 w 257"/>
                <a:gd name="T9" fmla="*/ 313 h 368"/>
                <a:gd name="T10" fmla="*/ 33 w 257"/>
                <a:gd name="T11" fmla="*/ 227 h 368"/>
                <a:gd name="T12" fmla="*/ 41 w 257"/>
                <a:gd name="T13" fmla="*/ 353 h 368"/>
                <a:gd name="T14" fmla="*/ 49 w 257"/>
                <a:gd name="T15" fmla="*/ 282 h 368"/>
                <a:gd name="T16" fmla="*/ 49 w 257"/>
                <a:gd name="T17" fmla="*/ 290 h 368"/>
                <a:gd name="T18" fmla="*/ 57 w 257"/>
                <a:gd name="T19" fmla="*/ 243 h 368"/>
                <a:gd name="T20" fmla="*/ 65 w 257"/>
                <a:gd name="T21" fmla="*/ 345 h 368"/>
                <a:gd name="T22" fmla="*/ 73 w 257"/>
                <a:gd name="T23" fmla="*/ 298 h 368"/>
                <a:gd name="T24" fmla="*/ 73 w 257"/>
                <a:gd name="T25" fmla="*/ 251 h 368"/>
                <a:gd name="T26" fmla="*/ 81 w 257"/>
                <a:gd name="T27" fmla="*/ 133 h 368"/>
                <a:gd name="T28" fmla="*/ 89 w 257"/>
                <a:gd name="T29" fmla="*/ 329 h 368"/>
                <a:gd name="T30" fmla="*/ 97 w 257"/>
                <a:gd name="T31" fmla="*/ 220 h 368"/>
                <a:gd name="T32" fmla="*/ 97 w 257"/>
                <a:gd name="T33" fmla="*/ 298 h 368"/>
                <a:gd name="T34" fmla="*/ 105 w 257"/>
                <a:gd name="T35" fmla="*/ 204 h 368"/>
                <a:gd name="T36" fmla="*/ 113 w 257"/>
                <a:gd name="T37" fmla="*/ 345 h 368"/>
                <a:gd name="T38" fmla="*/ 121 w 257"/>
                <a:gd name="T39" fmla="*/ 321 h 368"/>
                <a:gd name="T40" fmla="*/ 121 w 257"/>
                <a:gd name="T41" fmla="*/ 282 h 368"/>
                <a:gd name="T42" fmla="*/ 129 w 257"/>
                <a:gd name="T43" fmla="*/ 220 h 368"/>
                <a:gd name="T44" fmla="*/ 137 w 257"/>
                <a:gd name="T45" fmla="*/ 360 h 368"/>
                <a:gd name="T46" fmla="*/ 145 w 257"/>
                <a:gd name="T47" fmla="*/ 259 h 368"/>
                <a:gd name="T48" fmla="*/ 145 w 257"/>
                <a:gd name="T49" fmla="*/ 165 h 368"/>
                <a:gd name="T50" fmla="*/ 153 w 257"/>
                <a:gd name="T51" fmla="*/ 0 h 368"/>
                <a:gd name="T52" fmla="*/ 161 w 257"/>
                <a:gd name="T53" fmla="*/ 306 h 368"/>
                <a:gd name="T54" fmla="*/ 169 w 257"/>
                <a:gd name="T55" fmla="*/ 274 h 368"/>
                <a:gd name="T56" fmla="*/ 169 w 257"/>
                <a:gd name="T57" fmla="*/ 313 h 368"/>
                <a:gd name="T58" fmla="*/ 177 w 257"/>
                <a:gd name="T59" fmla="*/ 204 h 368"/>
                <a:gd name="T60" fmla="*/ 185 w 257"/>
                <a:gd name="T61" fmla="*/ 360 h 368"/>
                <a:gd name="T62" fmla="*/ 193 w 257"/>
                <a:gd name="T63" fmla="*/ 251 h 368"/>
                <a:gd name="T64" fmla="*/ 193 w 257"/>
                <a:gd name="T65" fmla="*/ 298 h 368"/>
                <a:gd name="T66" fmla="*/ 201 w 257"/>
                <a:gd name="T67" fmla="*/ 235 h 368"/>
                <a:gd name="T68" fmla="*/ 209 w 257"/>
                <a:gd name="T69" fmla="*/ 345 h 368"/>
                <a:gd name="T70" fmla="*/ 217 w 257"/>
                <a:gd name="T71" fmla="*/ 290 h 368"/>
                <a:gd name="T72" fmla="*/ 217 w 257"/>
                <a:gd name="T73" fmla="*/ 243 h 368"/>
                <a:gd name="T74" fmla="*/ 225 w 257"/>
                <a:gd name="T75" fmla="*/ 24 h 368"/>
                <a:gd name="T76" fmla="*/ 233 w 257"/>
                <a:gd name="T77" fmla="*/ 204 h 368"/>
                <a:gd name="T78" fmla="*/ 241 w 257"/>
                <a:gd name="T79" fmla="*/ 353 h 368"/>
                <a:gd name="T80" fmla="*/ 249 w 257"/>
                <a:gd name="T81" fmla="*/ 282 h 368"/>
                <a:gd name="T82" fmla="*/ 249 w 257"/>
                <a:gd name="T83" fmla="*/ 22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68">
                  <a:moveTo>
                    <a:pt x="0" y="313"/>
                  </a:moveTo>
                  <a:lnTo>
                    <a:pt x="0" y="345"/>
                  </a:lnTo>
                  <a:lnTo>
                    <a:pt x="0" y="204"/>
                  </a:lnTo>
                  <a:lnTo>
                    <a:pt x="0" y="306"/>
                  </a:lnTo>
                  <a:lnTo>
                    <a:pt x="8" y="353"/>
                  </a:lnTo>
                  <a:lnTo>
                    <a:pt x="8" y="188"/>
                  </a:lnTo>
                  <a:lnTo>
                    <a:pt x="8" y="259"/>
                  </a:lnTo>
                  <a:lnTo>
                    <a:pt x="16" y="251"/>
                  </a:lnTo>
                  <a:lnTo>
                    <a:pt x="16" y="353"/>
                  </a:lnTo>
                  <a:lnTo>
                    <a:pt x="16" y="212"/>
                  </a:lnTo>
                  <a:lnTo>
                    <a:pt x="16" y="274"/>
                  </a:lnTo>
                  <a:lnTo>
                    <a:pt x="25" y="251"/>
                  </a:lnTo>
                  <a:lnTo>
                    <a:pt x="25" y="353"/>
                  </a:lnTo>
                  <a:lnTo>
                    <a:pt x="25" y="227"/>
                  </a:lnTo>
                  <a:lnTo>
                    <a:pt x="25" y="313"/>
                  </a:lnTo>
                  <a:lnTo>
                    <a:pt x="33" y="313"/>
                  </a:lnTo>
                  <a:lnTo>
                    <a:pt x="33" y="360"/>
                  </a:lnTo>
                  <a:lnTo>
                    <a:pt x="33" y="227"/>
                  </a:lnTo>
                  <a:lnTo>
                    <a:pt x="33" y="290"/>
                  </a:lnTo>
                  <a:lnTo>
                    <a:pt x="41" y="298"/>
                  </a:lnTo>
                  <a:lnTo>
                    <a:pt x="41" y="353"/>
                  </a:lnTo>
                  <a:lnTo>
                    <a:pt x="41" y="220"/>
                  </a:lnTo>
                  <a:lnTo>
                    <a:pt x="41" y="282"/>
                  </a:lnTo>
                  <a:lnTo>
                    <a:pt x="49" y="282"/>
                  </a:lnTo>
                  <a:lnTo>
                    <a:pt x="49" y="345"/>
                  </a:lnTo>
                  <a:lnTo>
                    <a:pt x="49" y="235"/>
                  </a:lnTo>
                  <a:lnTo>
                    <a:pt x="49" y="290"/>
                  </a:lnTo>
                  <a:lnTo>
                    <a:pt x="57" y="321"/>
                  </a:lnTo>
                  <a:lnTo>
                    <a:pt x="57" y="368"/>
                  </a:lnTo>
                  <a:lnTo>
                    <a:pt x="57" y="243"/>
                  </a:lnTo>
                  <a:lnTo>
                    <a:pt x="57" y="251"/>
                  </a:lnTo>
                  <a:lnTo>
                    <a:pt x="65" y="282"/>
                  </a:lnTo>
                  <a:lnTo>
                    <a:pt x="65" y="345"/>
                  </a:lnTo>
                  <a:lnTo>
                    <a:pt x="65" y="243"/>
                  </a:lnTo>
                  <a:lnTo>
                    <a:pt x="65" y="313"/>
                  </a:lnTo>
                  <a:lnTo>
                    <a:pt x="73" y="298"/>
                  </a:lnTo>
                  <a:lnTo>
                    <a:pt x="73" y="360"/>
                  </a:lnTo>
                  <a:lnTo>
                    <a:pt x="73" y="188"/>
                  </a:lnTo>
                  <a:lnTo>
                    <a:pt x="73" y="251"/>
                  </a:lnTo>
                  <a:lnTo>
                    <a:pt x="81" y="220"/>
                  </a:lnTo>
                  <a:lnTo>
                    <a:pt x="81" y="329"/>
                  </a:lnTo>
                  <a:lnTo>
                    <a:pt x="81" y="133"/>
                  </a:lnTo>
                  <a:lnTo>
                    <a:pt x="81" y="259"/>
                  </a:lnTo>
                  <a:lnTo>
                    <a:pt x="89" y="235"/>
                  </a:lnTo>
                  <a:lnTo>
                    <a:pt x="89" y="329"/>
                  </a:lnTo>
                  <a:lnTo>
                    <a:pt x="89" y="165"/>
                  </a:lnTo>
                  <a:lnTo>
                    <a:pt x="89" y="227"/>
                  </a:lnTo>
                  <a:lnTo>
                    <a:pt x="97" y="220"/>
                  </a:lnTo>
                  <a:lnTo>
                    <a:pt x="97" y="337"/>
                  </a:lnTo>
                  <a:lnTo>
                    <a:pt x="97" y="141"/>
                  </a:lnTo>
                  <a:lnTo>
                    <a:pt x="97" y="298"/>
                  </a:lnTo>
                  <a:lnTo>
                    <a:pt x="105" y="267"/>
                  </a:lnTo>
                  <a:lnTo>
                    <a:pt x="105" y="345"/>
                  </a:lnTo>
                  <a:lnTo>
                    <a:pt x="105" y="204"/>
                  </a:lnTo>
                  <a:lnTo>
                    <a:pt x="105" y="259"/>
                  </a:lnTo>
                  <a:lnTo>
                    <a:pt x="113" y="267"/>
                  </a:lnTo>
                  <a:lnTo>
                    <a:pt x="113" y="345"/>
                  </a:lnTo>
                  <a:lnTo>
                    <a:pt x="113" y="220"/>
                  </a:lnTo>
                  <a:lnTo>
                    <a:pt x="113" y="306"/>
                  </a:lnTo>
                  <a:lnTo>
                    <a:pt x="121" y="321"/>
                  </a:lnTo>
                  <a:lnTo>
                    <a:pt x="121" y="345"/>
                  </a:lnTo>
                  <a:lnTo>
                    <a:pt x="121" y="188"/>
                  </a:lnTo>
                  <a:lnTo>
                    <a:pt x="121" y="282"/>
                  </a:lnTo>
                  <a:lnTo>
                    <a:pt x="129" y="274"/>
                  </a:lnTo>
                  <a:lnTo>
                    <a:pt x="129" y="368"/>
                  </a:lnTo>
                  <a:lnTo>
                    <a:pt x="129" y="220"/>
                  </a:lnTo>
                  <a:lnTo>
                    <a:pt x="129" y="298"/>
                  </a:lnTo>
                  <a:lnTo>
                    <a:pt x="137" y="306"/>
                  </a:lnTo>
                  <a:lnTo>
                    <a:pt x="137" y="360"/>
                  </a:lnTo>
                  <a:lnTo>
                    <a:pt x="137" y="204"/>
                  </a:lnTo>
                  <a:lnTo>
                    <a:pt x="137" y="298"/>
                  </a:lnTo>
                  <a:lnTo>
                    <a:pt x="145" y="259"/>
                  </a:lnTo>
                  <a:lnTo>
                    <a:pt x="145" y="337"/>
                  </a:lnTo>
                  <a:lnTo>
                    <a:pt x="145" y="71"/>
                  </a:lnTo>
                  <a:lnTo>
                    <a:pt x="145" y="165"/>
                  </a:lnTo>
                  <a:lnTo>
                    <a:pt x="153" y="157"/>
                  </a:lnTo>
                  <a:lnTo>
                    <a:pt x="153" y="337"/>
                  </a:lnTo>
                  <a:lnTo>
                    <a:pt x="153" y="0"/>
                  </a:lnTo>
                  <a:lnTo>
                    <a:pt x="153" y="235"/>
                  </a:lnTo>
                  <a:lnTo>
                    <a:pt x="161" y="220"/>
                  </a:lnTo>
                  <a:lnTo>
                    <a:pt x="161" y="306"/>
                  </a:lnTo>
                  <a:lnTo>
                    <a:pt x="161" y="79"/>
                  </a:lnTo>
                  <a:lnTo>
                    <a:pt x="161" y="251"/>
                  </a:lnTo>
                  <a:lnTo>
                    <a:pt x="169" y="274"/>
                  </a:lnTo>
                  <a:lnTo>
                    <a:pt x="169" y="368"/>
                  </a:lnTo>
                  <a:lnTo>
                    <a:pt x="169" y="212"/>
                  </a:lnTo>
                  <a:lnTo>
                    <a:pt x="169" y="313"/>
                  </a:lnTo>
                  <a:lnTo>
                    <a:pt x="177" y="306"/>
                  </a:lnTo>
                  <a:lnTo>
                    <a:pt x="177" y="353"/>
                  </a:lnTo>
                  <a:lnTo>
                    <a:pt x="177" y="204"/>
                  </a:lnTo>
                  <a:lnTo>
                    <a:pt x="177" y="259"/>
                  </a:lnTo>
                  <a:lnTo>
                    <a:pt x="185" y="259"/>
                  </a:lnTo>
                  <a:lnTo>
                    <a:pt x="185" y="360"/>
                  </a:lnTo>
                  <a:lnTo>
                    <a:pt x="185" y="188"/>
                  </a:lnTo>
                  <a:lnTo>
                    <a:pt x="185" y="243"/>
                  </a:lnTo>
                  <a:lnTo>
                    <a:pt x="193" y="251"/>
                  </a:lnTo>
                  <a:lnTo>
                    <a:pt x="193" y="345"/>
                  </a:lnTo>
                  <a:lnTo>
                    <a:pt x="193" y="110"/>
                  </a:lnTo>
                  <a:lnTo>
                    <a:pt x="193" y="298"/>
                  </a:lnTo>
                  <a:lnTo>
                    <a:pt x="201" y="306"/>
                  </a:lnTo>
                  <a:lnTo>
                    <a:pt x="201" y="345"/>
                  </a:lnTo>
                  <a:lnTo>
                    <a:pt x="201" y="235"/>
                  </a:lnTo>
                  <a:lnTo>
                    <a:pt x="201" y="282"/>
                  </a:lnTo>
                  <a:lnTo>
                    <a:pt x="209" y="267"/>
                  </a:lnTo>
                  <a:lnTo>
                    <a:pt x="209" y="345"/>
                  </a:lnTo>
                  <a:lnTo>
                    <a:pt x="209" y="165"/>
                  </a:lnTo>
                  <a:lnTo>
                    <a:pt x="209" y="235"/>
                  </a:lnTo>
                  <a:lnTo>
                    <a:pt x="217" y="290"/>
                  </a:lnTo>
                  <a:lnTo>
                    <a:pt x="217" y="321"/>
                  </a:lnTo>
                  <a:lnTo>
                    <a:pt x="217" y="71"/>
                  </a:lnTo>
                  <a:lnTo>
                    <a:pt x="217" y="243"/>
                  </a:lnTo>
                  <a:lnTo>
                    <a:pt x="225" y="220"/>
                  </a:lnTo>
                  <a:lnTo>
                    <a:pt x="225" y="329"/>
                  </a:lnTo>
                  <a:lnTo>
                    <a:pt x="225" y="24"/>
                  </a:lnTo>
                  <a:lnTo>
                    <a:pt x="225" y="259"/>
                  </a:lnTo>
                  <a:lnTo>
                    <a:pt x="233" y="267"/>
                  </a:lnTo>
                  <a:lnTo>
                    <a:pt x="233" y="204"/>
                  </a:lnTo>
                  <a:lnTo>
                    <a:pt x="233" y="353"/>
                  </a:lnTo>
                  <a:lnTo>
                    <a:pt x="241" y="321"/>
                  </a:lnTo>
                  <a:lnTo>
                    <a:pt x="241" y="353"/>
                  </a:lnTo>
                  <a:lnTo>
                    <a:pt x="241" y="212"/>
                  </a:lnTo>
                  <a:lnTo>
                    <a:pt x="241" y="267"/>
                  </a:lnTo>
                  <a:lnTo>
                    <a:pt x="249" y="282"/>
                  </a:lnTo>
                  <a:lnTo>
                    <a:pt x="249" y="353"/>
                  </a:lnTo>
                  <a:lnTo>
                    <a:pt x="249" y="188"/>
                  </a:lnTo>
                  <a:lnTo>
                    <a:pt x="249" y="227"/>
                  </a:lnTo>
                  <a:lnTo>
                    <a:pt x="257" y="220"/>
                  </a:lnTo>
                  <a:lnTo>
                    <a:pt x="257" y="3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85"/>
            <p:cNvSpPr>
              <a:spLocks/>
            </p:cNvSpPr>
            <p:nvPr/>
          </p:nvSpPr>
          <p:spPr bwMode="auto">
            <a:xfrm>
              <a:off x="3470" y="3470"/>
              <a:ext cx="180" cy="232"/>
            </a:xfrm>
            <a:custGeom>
              <a:avLst/>
              <a:gdLst>
                <a:gd name="T0" fmla="*/ 0 w 257"/>
                <a:gd name="T1" fmla="*/ 368 h 399"/>
                <a:gd name="T2" fmla="*/ 8 w 257"/>
                <a:gd name="T3" fmla="*/ 251 h 399"/>
                <a:gd name="T4" fmla="*/ 16 w 257"/>
                <a:gd name="T5" fmla="*/ 368 h 399"/>
                <a:gd name="T6" fmla="*/ 24 w 257"/>
                <a:gd name="T7" fmla="*/ 321 h 399"/>
                <a:gd name="T8" fmla="*/ 24 w 257"/>
                <a:gd name="T9" fmla="*/ 321 h 399"/>
                <a:gd name="T10" fmla="*/ 32 w 257"/>
                <a:gd name="T11" fmla="*/ 157 h 399"/>
                <a:gd name="T12" fmla="*/ 40 w 257"/>
                <a:gd name="T13" fmla="*/ 368 h 399"/>
                <a:gd name="T14" fmla="*/ 48 w 257"/>
                <a:gd name="T15" fmla="*/ 360 h 399"/>
                <a:gd name="T16" fmla="*/ 48 w 257"/>
                <a:gd name="T17" fmla="*/ 368 h 399"/>
                <a:gd name="T18" fmla="*/ 56 w 257"/>
                <a:gd name="T19" fmla="*/ 243 h 399"/>
                <a:gd name="T20" fmla="*/ 64 w 257"/>
                <a:gd name="T21" fmla="*/ 399 h 399"/>
                <a:gd name="T22" fmla="*/ 72 w 257"/>
                <a:gd name="T23" fmla="*/ 337 h 399"/>
                <a:gd name="T24" fmla="*/ 72 w 257"/>
                <a:gd name="T25" fmla="*/ 321 h 399"/>
                <a:gd name="T26" fmla="*/ 80 w 257"/>
                <a:gd name="T27" fmla="*/ 282 h 399"/>
                <a:gd name="T28" fmla="*/ 88 w 257"/>
                <a:gd name="T29" fmla="*/ 360 h 399"/>
                <a:gd name="T30" fmla="*/ 96 w 257"/>
                <a:gd name="T31" fmla="*/ 321 h 399"/>
                <a:gd name="T32" fmla="*/ 96 w 257"/>
                <a:gd name="T33" fmla="*/ 313 h 399"/>
                <a:gd name="T34" fmla="*/ 104 w 257"/>
                <a:gd name="T35" fmla="*/ 227 h 399"/>
                <a:gd name="T36" fmla="*/ 112 w 257"/>
                <a:gd name="T37" fmla="*/ 384 h 399"/>
                <a:gd name="T38" fmla="*/ 120 w 257"/>
                <a:gd name="T39" fmla="*/ 282 h 399"/>
                <a:gd name="T40" fmla="*/ 120 w 257"/>
                <a:gd name="T41" fmla="*/ 290 h 399"/>
                <a:gd name="T42" fmla="*/ 128 w 257"/>
                <a:gd name="T43" fmla="*/ 243 h 399"/>
                <a:gd name="T44" fmla="*/ 136 w 257"/>
                <a:gd name="T45" fmla="*/ 376 h 399"/>
                <a:gd name="T46" fmla="*/ 144 w 257"/>
                <a:gd name="T47" fmla="*/ 352 h 399"/>
                <a:gd name="T48" fmla="*/ 144 w 257"/>
                <a:gd name="T49" fmla="*/ 227 h 399"/>
                <a:gd name="T50" fmla="*/ 152 w 257"/>
                <a:gd name="T51" fmla="*/ 0 h 399"/>
                <a:gd name="T52" fmla="*/ 160 w 257"/>
                <a:gd name="T53" fmla="*/ 337 h 399"/>
                <a:gd name="T54" fmla="*/ 168 w 257"/>
                <a:gd name="T55" fmla="*/ 251 h 399"/>
                <a:gd name="T56" fmla="*/ 168 w 257"/>
                <a:gd name="T57" fmla="*/ 298 h 399"/>
                <a:gd name="T58" fmla="*/ 177 w 257"/>
                <a:gd name="T59" fmla="*/ 282 h 399"/>
                <a:gd name="T60" fmla="*/ 185 w 257"/>
                <a:gd name="T61" fmla="*/ 384 h 399"/>
                <a:gd name="T62" fmla="*/ 193 w 257"/>
                <a:gd name="T63" fmla="*/ 298 h 399"/>
                <a:gd name="T64" fmla="*/ 201 w 257"/>
                <a:gd name="T65" fmla="*/ 337 h 399"/>
                <a:gd name="T66" fmla="*/ 201 w 257"/>
                <a:gd name="T67" fmla="*/ 321 h 399"/>
                <a:gd name="T68" fmla="*/ 209 w 257"/>
                <a:gd name="T69" fmla="*/ 227 h 399"/>
                <a:gd name="T70" fmla="*/ 217 w 257"/>
                <a:gd name="T71" fmla="*/ 384 h 399"/>
                <a:gd name="T72" fmla="*/ 225 w 257"/>
                <a:gd name="T73" fmla="*/ 313 h 399"/>
                <a:gd name="T74" fmla="*/ 233 w 257"/>
                <a:gd name="T75" fmla="*/ 360 h 399"/>
                <a:gd name="T76" fmla="*/ 233 w 257"/>
                <a:gd name="T77" fmla="*/ 360 h 399"/>
                <a:gd name="T78" fmla="*/ 241 w 257"/>
                <a:gd name="T79" fmla="*/ 235 h 399"/>
                <a:gd name="T80" fmla="*/ 249 w 257"/>
                <a:gd name="T81" fmla="*/ 391 h 399"/>
                <a:gd name="T82" fmla="*/ 257 w 257"/>
                <a:gd name="T83" fmla="*/ 32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99">
                  <a:moveTo>
                    <a:pt x="0" y="384"/>
                  </a:moveTo>
                  <a:lnTo>
                    <a:pt x="0" y="219"/>
                  </a:lnTo>
                  <a:lnTo>
                    <a:pt x="0" y="368"/>
                  </a:lnTo>
                  <a:lnTo>
                    <a:pt x="8" y="290"/>
                  </a:lnTo>
                  <a:lnTo>
                    <a:pt x="8" y="391"/>
                  </a:lnTo>
                  <a:lnTo>
                    <a:pt x="8" y="251"/>
                  </a:lnTo>
                  <a:lnTo>
                    <a:pt x="8" y="329"/>
                  </a:lnTo>
                  <a:lnTo>
                    <a:pt x="16" y="337"/>
                  </a:lnTo>
                  <a:lnTo>
                    <a:pt x="16" y="368"/>
                  </a:lnTo>
                  <a:lnTo>
                    <a:pt x="16" y="211"/>
                  </a:lnTo>
                  <a:lnTo>
                    <a:pt x="16" y="282"/>
                  </a:lnTo>
                  <a:lnTo>
                    <a:pt x="24" y="321"/>
                  </a:lnTo>
                  <a:lnTo>
                    <a:pt x="24" y="368"/>
                  </a:lnTo>
                  <a:lnTo>
                    <a:pt x="24" y="211"/>
                  </a:lnTo>
                  <a:lnTo>
                    <a:pt x="24" y="321"/>
                  </a:lnTo>
                  <a:lnTo>
                    <a:pt x="32" y="329"/>
                  </a:lnTo>
                  <a:lnTo>
                    <a:pt x="32" y="368"/>
                  </a:lnTo>
                  <a:lnTo>
                    <a:pt x="32" y="157"/>
                  </a:lnTo>
                  <a:lnTo>
                    <a:pt x="32" y="329"/>
                  </a:lnTo>
                  <a:lnTo>
                    <a:pt x="40" y="321"/>
                  </a:lnTo>
                  <a:lnTo>
                    <a:pt x="40" y="368"/>
                  </a:lnTo>
                  <a:lnTo>
                    <a:pt x="40" y="172"/>
                  </a:lnTo>
                  <a:lnTo>
                    <a:pt x="40" y="344"/>
                  </a:lnTo>
                  <a:lnTo>
                    <a:pt x="48" y="360"/>
                  </a:lnTo>
                  <a:lnTo>
                    <a:pt x="48" y="376"/>
                  </a:lnTo>
                  <a:lnTo>
                    <a:pt x="48" y="235"/>
                  </a:lnTo>
                  <a:lnTo>
                    <a:pt x="48" y="368"/>
                  </a:lnTo>
                  <a:lnTo>
                    <a:pt x="56" y="344"/>
                  </a:lnTo>
                  <a:lnTo>
                    <a:pt x="56" y="368"/>
                  </a:lnTo>
                  <a:lnTo>
                    <a:pt x="56" y="243"/>
                  </a:lnTo>
                  <a:lnTo>
                    <a:pt x="56" y="321"/>
                  </a:lnTo>
                  <a:lnTo>
                    <a:pt x="64" y="329"/>
                  </a:lnTo>
                  <a:lnTo>
                    <a:pt x="64" y="399"/>
                  </a:lnTo>
                  <a:lnTo>
                    <a:pt x="64" y="266"/>
                  </a:lnTo>
                  <a:lnTo>
                    <a:pt x="64" y="360"/>
                  </a:lnTo>
                  <a:lnTo>
                    <a:pt x="72" y="337"/>
                  </a:lnTo>
                  <a:lnTo>
                    <a:pt x="72" y="384"/>
                  </a:lnTo>
                  <a:lnTo>
                    <a:pt x="72" y="251"/>
                  </a:lnTo>
                  <a:lnTo>
                    <a:pt x="72" y="321"/>
                  </a:lnTo>
                  <a:lnTo>
                    <a:pt x="80" y="352"/>
                  </a:lnTo>
                  <a:lnTo>
                    <a:pt x="80" y="384"/>
                  </a:lnTo>
                  <a:lnTo>
                    <a:pt x="80" y="282"/>
                  </a:lnTo>
                  <a:lnTo>
                    <a:pt x="80" y="337"/>
                  </a:lnTo>
                  <a:lnTo>
                    <a:pt x="88" y="321"/>
                  </a:lnTo>
                  <a:lnTo>
                    <a:pt x="88" y="360"/>
                  </a:lnTo>
                  <a:lnTo>
                    <a:pt x="88" y="63"/>
                  </a:lnTo>
                  <a:lnTo>
                    <a:pt x="88" y="251"/>
                  </a:lnTo>
                  <a:lnTo>
                    <a:pt x="96" y="321"/>
                  </a:lnTo>
                  <a:lnTo>
                    <a:pt x="96" y="376"/>
                  </a:lnTo>
                  <a:lnTo>
                    <a:pt x="96" y="133"/>
                  </a:lnTo>
                  <a:lnTo>
                    <a:pt x="96" y="313"/>
                  </a:lnTo>
                  <a:lnTo>
                    <a:pt x="104" y="298"/>
                  </a:lnTo>
                  <a:lnTo>
                    <a:pt x="104" y="368"/>
                  </a:lnTo>
                  <a:lnTo>
                    <a:pt x="104" y="227"/>
                  </a:lnTo>
                  <a:lnTo>
                    <a:pt x="104" y="344"/>
                  </a:lnTo>
                  <a:lnTo>
                    <a:pt x="112" y="337"/>
                  </a:lnTo>
                  <a:lnTo>
                    <a:pt x="112" y="384"/>
                  </a:lnTo>
                  <a:lnTo>
                    <a:pt x="112" y="211"/>
                  </a:lnTo>
                  <a:lnTo>
                    <a:pt x="112" y="258"/>
                  </a:lnTo>
                  <a:lnTo>
                    <a:pt x="120" y="282"/>
                  </a:lnTo>
                  <a:lnTo>
                    <a:pt x="120" y="384"/>
                  </a:lnTo>
                  <a:lnTo>
                    <a:pt x="120" y="149"/>
                  </a:lnTo>
                  <a:lnTo>
                    <a:pt x="120" y="290"/>
                  </a:lnTo>
                  <a:lnTo>
                    <a:pt x="128" y="305"/>
                  </a:lnTo>
                  <a:lnTo>
                    <a:pt x="128" y="384"/>
                  </a:lnTo>
                  <a:lnTo>
                    <a:pt x="128" y="243"/>
                  </a:lnTo>
                  <a:lnTo>
                    <a:pt x="128" y="352"/>
                  </a:lnTo>
                  <a:lnTo>
                    <a:pt x="136" y="360"/>
                  </a:lnTo>
                  <a:lnTo>
                    <a:pt x="136" y="376"/>
                  </a:lnTo>
                  <a:lnTo>
                    <a:pt x="136" y="274"/>
                  </a:lnTo>
                  <a:lnTo>
                    <a:pt x="136" y="337"/>
                  </a:lnTo>
                  <a:lnTo>
                    <a:pt x="144" y="352"/>
                  </a:lnTo>
                  <a:lnTo>
                    <a:pt x="144" y="368"/>
                  </a:lnTo>
                  <a:lnTo>
                    <a:pt x="144" y="164"/>
                  </a:lnTo>
                  <a:lnTo>
                    <a:pt x="144" y="227"/>
                  </a:lnTo>
                  <a:lnTo>
                    <a:pt x="152" y="196"/>
                  </a:lnTo>
                  <a:lnTo>
                    <a:pt x="152" y="337"/>
                  </a:lnTo>
                  <a:lnTo>
                    <a:pt x="152" y="0"/>
                  </a:lnTo>
                  <a:lnTo>
                    <a:pt x="152" y="235"/>
                  </a:lnTo>
                  <a:lnTo>
                    <a:pt x="160" y="251"/>
                  </a:lnTo>
                  <a:lnTo>
                    <a:pt x="160" y="337"/>
                  </a:lnTo>
                  <a:lnTo>
                    <a:pt x="160" y="102"/>
                  </a:lnTo>
                  <a:lnTo>
                    <a:pt x="160" y="243"/>
                  </a:lnTo>
                  <a:lnTo>
                    <a:pt x="168" y="251"/>
                  </a:lnTo>
                  <a:lnTo>
                    <a:pt x="168" y="368"/>
                  </a:lnTo>
                  <a:lnTo>
                    <a:pt x="168" y="164"/>
                  </a:lnTo>
                  <a:lnTo>
                    <a:pt x="168" y="298"/>
                  </a:lnTo>
                  <a:lnTo>
                    <a:pt x="177" y="321"/>
                  </a:lnTo>
                  <a:lnTo>
                    <a:pt x="177" y="376"/>
                  </a:lnTo>
                  <a:lnTo>
                    <a:pt x="177" y="282"/>
                  </a:lnTo>
                  <a:lnTo>
                    <a:pt x="177" y="344"/>
                  </a:lnTo>
                  <a:lnTo>
                    <a:pt x="185" y="337"/>
                  </a:lnTo>
                  <a:lnTo>
                    <a:pt x="185" y="384"/>
                  </a:lnTo>
                  <a:lnTo>
                    <a:pt x="185" y="172"/>
                  </a:lnTo>
                  <a:lnTo>
                    <a:pt x="185" y="290"/>
                  </a:lnTo>
                  <a:lnTo>
                    <a:pt x="193" y="298"/>
                  </a:lnTo>
                  <a:lnTo>
                    <a:pt x="193" y="39"/>
                  </a:lnTo>
                  <a:lnTo>
                    <a:pt x="193" y="376"/>
                  </a:lnTo>
                  <a:lnTo>
                    <a:pt x="201" y="337"/>
                  </a:lnTo>
                  <a:lnTo>
                    <a:pt x="201" y="384"/>
                  </a:lnTo>
                  <a:lnTo>
                    <a:pt x="201" y="188"/>
                  </a:lnTo>
                  <a:lnTo>
                    <a:pt x="201" y="321"/>
                  </a:lnTo>
                  <a:lnTo>
                    <a:pt x="209" y="337"/>
                  </a:lnTo>
                  <a:lnTo>
                    <a:pt x="209" y="399"/>
                  </a:lnTo>
                  <a:lnTo>
                    <a:pt x="209" y="227"/>
                  </a:lnTo>
                  <a:lnTo>
                    <a:pt x="209" y="329"/>
                  </a:lnTo>
                  <a:lnTo>
                    <a:pt x="217" y="313"/>
                  </a:lnTo>
                  <a:lnTo>
                    <a:pt x="217" y="384"/>
                  </a:lnTo>
                  <a:lnTo>
                    <a:pt x="217" y="133"/>
                  </a:lnTo>
                  <a:lnTo>
                    <a:pt x="217" y="329"/>
                  </a:lnTo>
                  <a:lnTo>
                    <a:pt x="225" y="313"/>
                  </a:lnTo>
                  <a:lnTo>
                    <a:pt x="225" y="110"/>
                  </a:lnTo>
                  <a:lnTo>
                    <a:pt x="225" y="368"/>
                  </a:lnTo>
                  <a:lnTo>
                    <a:pt x="233" y="360"/>
                  </a:lnTo>
                  <a:lnTo>
                    <a:pt x="233" y="368"/>
                  </a:lnTo>
                  <a:lnTo>
                    <a:pt x="233" y="188"/>
                  </a:lnTo>
                  <a:lnTo>
                    <a:pt x="233" y="360"/>
                  </a:lnTo>
                  <a:lnTo>
                    <a:pt x="241" y="337"/>
                  </a:lnTo>
                  <a:lnTo>
                    <a:pt x="241" y="384"/>
                  </a:lnTo>
                  <a:lnTo>
                    <a:pt x="241" y="235"/>
                  </a:lnTo>
                  <a:lnTo>
                    <a:pt x="241" y="305"/>
                  </a:lnTo>
                  <a:lnTo>
                    <a:pt x="249" y="329"/>
                  </a:lnTo>
                  <a:lnTo>
                    <a:pt x="249" y="391"/>
                  </a:lnTo>
                  <a:lnTo>
                    <a:pt x="249" y="243"/>
                  </a:lnTo>
                  <a:lnTo>
                    <a:pt x="249" y="313"/>
                  </a:lnTo>
                  <a:lnTo>
                    <a:pt x="257" y="329"/>
                  </a:lnTo>
                  <a:lnTo>
                    <a:pt x="257" y="384"/>
                  </a:lnTo>
                  <a:lnTo>
                    <a:pt x="257" y="2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86"/>
            <p:cNvSpPr>
              <a:spLocks/>
            </p:cNvSpPr>
            <p:nvPr/>
          </p:nvSpPr>
          <p:spPr bwMode="auto">
            <a:xfrm>
              <a:off x="3650" y="3529"/>
              <a:ext cx="178" cy="168"/>
            </a:xfrm>
            <a:custGeom>
              <a:avLst/>
              <a:gdLst>
                <a:gd name="T0" fmla="*/ 8 w 256"/>
                <a:gd name="T1" fmla="*/ 235 h 289"/>
                <a:gd name="T2" fmla="*/ 8 w 256"/>
                <a:gd name="T3" fmla="*/ 196 h 289"/>
                <a:gd name="T4" fmla="*/ 16 w 256"/>
                <a:gd name="T5" fmla="*/ 203 h 289"/>
                <a:gd name="T6" fmla="*/ 24 w 256"/>
                <a:gd name="T7" fmla="*/ 164 h 289"/>
                <a:gd name="T8" fmla="*/ 32 w 256"/>
                <a:gd name="T9" fmla="*/ 274 h 289"/>
                <a:gd name="T10" fmla="*/ 40 w 256"/>
                <a:gd name="T11" fmla="*/ 242 h 289"/>
                <a:gd name="T12" fmla="*/ 40 w 256"/>
                <a:gd name="T13" fmla="*/ 219 h 289"/>
                <a:gd name="T14" fmla="*/ 48 w 256"/>
                <a:gd name="T15" fmla="*/ 94 h 289"/>
                <a:gd name="T16" fmla="*/ 56 w 256"/>
                <a:gd name="T17" fmla="*/ 282 h 289"/>
                <a:gd name="T18" fmla="*/ 64 w 256"/>
                <a:gd name="T19" fmla="*/ 164 h 289"/>
                <a:gd name="T20" fmla="*/ 64 w 256"/>
                <a:gd name="T21" fmla="*/ 227 h 289"/>
                <a:gd name="T22" fmla="*/ 72 w 256"/>
                <a:gd name="T23" fmla="*/ 156 h 289"/>
                <a:gd name="T24" fmla="*/ 80 w 256"/>
                <a:gd name="T25" fmla="*/ 282 h 289"/>
                <a:gd name="T26" fmla="*/ 88 w 256"/>
                <a:gd name="T27" fmla="*/ 235 h 289"/>
                <a:gd name="T28" fmla="*/ 88 w 256"/>
                <a:gd name="T29" fmla="*/ 219 h 289"/>
                <a:gd name="T30" fmla="*/ 96 w 256"/>
                <a:gd name="T31" fmla="*/ 156 h 289"/>
                <a:gd name="T32" fmla="*/ 104 w 256"/>
                <a:gd name="T33" fmla="*/ 274 h 289"/>
                <a:gd name="T34" fmla="*/ 112 w 256"/>
                <a:gd name="T35" fmla="*/ 141 h 289"/>
                <a:gd name="T36" fmla="*/ 112 w 256"/>
                <a:gd name="T37" fmla="*/ 164 h 289"/>
                <a:gd name="T38" fmla="*/ 120 w 256"/>
                <a:gd name="T39" fmla="*/ 39 h 289"/>
                <a:gd name="T40" fmla="*/ 128 w 256"/>
                <a:gd name="T41" fmla="*/ 282 h 289"/>
                <a:gd name="T42" fmla="*/ 136 w 256"/>
                <a:gd name="T43" fmla="*/ 203 h 289"/>
                <a:gd name="T44" fmla="*/ 136 w 256"/>
                <a:gd name="T45" fmla="*/ 266 h 289"/>
                <a:gd name="T46" fmla="*/ 144 w 256"/>
                <a:gd name="T47" fmla="*/ 109 h 289"/>
                <a:gd name="T48" fmla="*/ 152 w 256"/>
                <a:gd name="T49" fmla="*/ 289 h 289"/>
                <a:gd name="T50" fmla="*/ 160 w 256"/>
                <a:gd name="T51" fmla="*/ 211 h 289"/>
                <a:gd name="T52" fmla="*/ 160 w 256"/>
                <a:gd name="T53" fmla="*/ 156 h 289"/>
                <a:gd name="T54" fmla="*/ 168 w 256"/>
                <a:gd name="T55" fmla="*/ 39 h 289"/>
                <a:gd name="T56" fmla="*/ 176 w 256"/>
                <a:gd name="T57" fmla="*/ 266 h 289"/>
                <a:gd name="T58" fmla="*/ 184 w 256"/>
                <a:gd name="T59" fmla="*/ 94 h 289"/>
                <a:gd name="T60" fmla="*/ 184 w 256"/>
                <a:gd name="T61" fmla="*/ 164 h 289"/>
                <a:gd name="T62" fmla="*/ 192 w 256"/>
                <a:gd name="T63" fmla="*/ 211 h 289"/>
                <a:gd name="T64" fmla="*/ 200 w 256"/>
                <a:gd name="T65" fmla="*/ 149 h 289"/>
                <a:gd name="T66" fmla="*/ 208 w 256"/>
                <a:gd name="T67" fmla="*/ 282 h 289"/>
                <a:gd name="T68" fmla="*/ 216 w 256"/>
                <a:gd name="T69" fmla="*/ 227 h 289"/>
                <a:gd name="T70" fmla="*/ 216 w 256"/>
                <a:gd name="T71" fmla="*/ 211 h 289"/>
                <a:gd name="T72" fmla="*/ 224 w 256"/>
                <a:gd name="T73" fmla="*/ 141 h 289"/>
                <a:gd name="T74" fmla="*/ 232 w 256"/>
                <a:gd name="T75" fmla="*/ 266 h 289"/>
                <a:gd name="T76" fmla="*/ 240 w 256"/>
                <a:gd name="T77" fmla="*/ 211 h 289"/>
                <a:gd name="T78" fmla="*/ 240 w 256"/>
                <a:gd name="T79" fmla="*/ 149 h 289"/>
                <a:gd name="T80" fmla="*/ 248 w 256"/>
                <a:gd name="T81" fmla="*/ 62 h 289"/>
                <a:gd name="T82" fmla="*/ 256 w 256"/>
                <a:gd name="T83" fmla="*/ 27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289">
                  <a:moveTo>
                    <a:pt x="0" y="117"/>
                  </a:moveTo>
                  <a:lnTo>
                    <a:pt x="0" y="266"/>
                  </a:lnTo>
                  <a:lnTo>
                    <a:pt x="8" y="235"/>
                  </a:lnTo>
                  <a:lnTo>
                    <a:pt x="8" y="282"/>
                  </a:lnTo>
                  <a:lnTo>
                    <a:pt x="8" y="133"/>
                  </a:lnTo>
                  <a:lnTo>
                    <a:pt x="8" y="196"/>
                  </a:lnTo>
                  <a:lnTo>
                    <a:pt x="16" y="156"/>
                  </a:lnTo>
                  <a:lnTo>
                    <a:pt x="16" y="289"/>
                  </a:lnTo>
                  <a:lnTo>
                    <a:pt x="16" y="203"/>
                  </a:lnTo>
                  <a:lnTo>
                    <a:pt x="24" y="211"/>
                  </a:lnTo>
                  <a:lnTo>
                    <a:pt x="24" y="274"/>
                  </a:lnTo>
                  <a:lnTo>
                    <a:pt x="24" y="164"/>
                  </a:lnTo>
                  <a:lnTo>
                    <a:pt x="24" y="235"/>
                  </a:lnTo>
                  <a:lnTo>
                    <a:pt x="32" y="258"/>
                  </a:lnTo>
                  <a:lnTo>
                    <a:pt x="32" y="274"/>
                  </a:lnTo>
                  <a:lnTo>
                    <a:pt x="32" y="164"/>
                  </a:lnTo>
                  <a:lnTo>
                    <a:pt x="32" y="235"/>
                  </a:lnTo>
                  <a:lnTo>
                    <a:pt x="40" y="242"/>
                  </a:lnTo>
                  <a:lnTo>
                    <a:pt x="40" y="258"/>
                  </a:lnTo>
                  <a:lnTo>
                    <a:pt x="40" y="109"/>
                  </a:lnTo>
                  <a:lnTo>
                    <a:pt x="40" y="219"/>
                  </a:lnTo>
                  <a:lnTo>
                    <a:pt x="48" y="211"/>
                  </a:lnTo>
                  <a:lnTo>
                    <a:pt x="48" y="274"/>
                  </a:lnTo>
                  <a:lnTo>
                    <a:pt x="48" y="94"/>
                  </a:lnTo>
                  <a:lnTo>
                    <a:pt x="48" y="188"/>
                  </a:lnTo>
                  <a:lnTo>
                    <a:pt x="56" y="211"/>
                  </a:lnTo>
                  <a:lnTo>
                    <a:pt x="56" y="282"/>
                  </a:lnTo>
                  <a:lnTo>
                    <a:pt x="56" y="102"/>
                  </a:lnTo>
                  <a:lnTo>
                    <a:pt x="56" y="196"/>
                  </a:lnTo>
                  <a:lnTo>
                    <a:pt x="64" y="164"/>
                  </a:lnTo>
                  <a:lnTo>
                    <a:pt x="64" y="274"/>
                  </a:lnTo>
                  <a:lnTo>
                    <a:pt x="64" y="78"/>
                  </a:lnTo>
                  <a:lnTo>
                    <a:pt x="64" y="227"/>
                  </a:lnTo>
                  <a:lnTo>
                    <a:pt x="72" y="203"/>
                  </a:lnTo>
                  <a:lnTo>
                    <a:pt x="72" y="282"/>
                  </a:lnTo>
                  <a:lnTo>
                    <a:pt x="72" y="156"/>
                  </a:lnTo>
                  <a:lnTo>
                    <a:pt x="72" y="242"/>
                  </a:lnTo>
                  <a:lnTo>
                    <a:pt x="80" y="242"/>
                  </a:lnTo>
                  <a:lnTo>
                    <a:pt x="80" y="282"/>
                  </a:lnTo>
                  <a:lnTo>
                    <a:pt x="80" y="102"/>
                  </a:lnTo>
                  <a:lnTo>
                    <a:pt x="80" y="211"/>
                  </a:lnTo>
                  <a:lnTo>
                    <a:pt x="88" y="235"/>
                  </a:lnTo>
                  <a:lnTo>
                    <a:pt x="88" y="282"/>
                  </a:lnTo>
                  <a:lnTo>
                    <a:pt x="88" y="125"/>
                  </a:lnTo>
                  <a:lnTo>
                    <a:pt x="88" y="219"/>
                  </a:lnTo>
                  <a:lnTo>
                    <a:pt x="96" y="203"/>
                  </a:lnTo>
                  <a:lnTo>
                    <a:pt x="96" y="282"/>
                  </a:lnTo>
                  <a:lnTo>
                    <a:pt x="96" y="156"/>
                  </a:lnTo>
                  <a:lnTo>
                    <a:pt x="96" y="219"/>
                  </a:lnTo>
                  <a:lnTo>
                    <a:pt x="104" y="203"/>
                  </a:lnTo>
                  <a:lnTo>
                    <a:pt x="104" y="274"/>
                  </a:lnTo>
                  <a:lnTo>
                    <a:pt x="104" y="78"/>
                  </a:lnTo>
                  <a:lnTo>
                    <a:pt x="104" y="156"/>
                  </a:lnTo>
                  <a:lnTo>
                    <a:pt x="112" y="141"/>
                  </a:lnTo>
                  <a:lnTo>
                    <a:pt x="112" y="266"/>
                  </a:lnTo>
                  <a:lnTo>
                    <a:pt x="112" y="0"/>
                  </a:lnTo>
                  <a:lnTo>
                    <a:pt x="112" y="164"/>
                  </a:lnTo>
                  <a:lnTo>
                    <a:pt x="120" y="133"/>
                  </a:lnTo>
                  <a:lnTo>
                    <a:pt x="120" y="282"/>
                  </a:lnTo>
                  <a:lnTo>
                    <a:pt x="120" y="39"/>
                  </a:lnTo>
                  <a:lnTo>
                    <a:pt x="120" y="180"/>
                  </a:lnTo>
                  <a:lnTo>
                    <a:pt x="128" y="172"/>
                  </a:lnTo>
                  <a:lnTo>
                    <a:pt x="128" y="282"/>
                  </a:lnTo>
                  <a:lnTo>
                    <a:pt x="128" y="149"/>
                  </a:lnTo>
                  <a:lnTo>
                    <a:pt x="128" y="242"/>
                  </a:lnTo>
                  <a:lnTo>
                    <a:pt x="136" y="203"/>
                  </a:lnTo>
                  <a:lnTo>
                    <a:pt x="136" y="274"/>
                  </a:lnTo>
                  <a:lnTo>
                    <a:pt x="136" y="133"/>
                  </a:lnTo>
                  <a:lnTo>
                    <a:pt x="136" y="266"/>
                  </a:lnTo>
                  <a:lnTo>
                    <a:pt x="144" y="227"/>
                  </a:lnTo>
                  <a:lnTo>
                    <a:pt x="144" y="282"/>
                  </a:lnTo>
                  <a:lnTo>
                    <a:pt x="144" y="109"/>
                  </a:lnTo>
                  <a:lnTo>
                    <a:pt x="144" y="227"/>
                  </a:lnTo>
                  <a:lnTo>
                    <a:pt x="152" y="250"/>
                  </a:lnTo>
                  <a:lnTo>
                    <a:pt x="152" y="289"/>
                  </a:lnTo>
                  <a:lnTo>
                    <a:pt x="152" y="149"/>
                  </a:lnTo>
                  <a:lnTo>
                    <a:pt x="152" y="211"/>
                  </a:lnTo>
                  <a:lnTo>
                    <a:pt x="160" y="211"/>
                  </a:lnTo>
                  <a:lnTo>
                    <a:pt x="160" y="289"/>
                  </a:lnTo>
                  <a:lnTo>
                    <a:pt x="160" y="149"/>
                  </a:lnTo>
                  <a:lnTo>
                    <a:pt x="160" y="156"/>
                  </a:lnTo>
                  <a:lnTo>
                    <a:pt x="168" y="188"/>
                  </a:lnTo>
                  <a:lnTo>
                    <a:pt x="168" y="274"/>
                  </a:lnTo>
                  <a:lnTo>
                    <a:pt x="168" y="39"/>
                  </a:lnTo>
                  <a:lnTo>
                    <a:pt x="168" y="125"/>
                  </a:lnTo>
                  <a:lnTo>
                    <a:pt x="176" y="125"/>
                  </a:lnTo>
                  <a:lnTo>
                    <a:pt x="176" y="266"/>
                  </a:lnTo>
                  <a:lnTo>
                    <a:pt x="176" y="47"/>
                  </a:lnTo>
                  <a:lnTo>
                    <a:pt x="176" y="102"/>
                  </a:lnTo>
                  <a:lnTo>
                    <a:pt x="184" y="94"/>
                  </a:lnTo>
                  <a:lnTo>
                    <a:pt x="184" y="258"/>
                  </a:lnTo>
                  <a:lnTo>
                    <a:pt x="184" y="94"/>
                  </a:lnTo>
                  <a:lnTo>
                    <a:pt x="184" y="164"/>
                  </a:lnTo>
                  <a:lnTo>
                    <a:pt x="192" y="141"/>
                  </a:lnTo>
                  <a:lnTo>
                    <a:pt x="192" y="289"/>
                  </a:lnTo>
                  <a:lnTo>
                    <a:pt x="192" y="211"/>
                  </a:lnTo>
                  <a:lnTo>
                    <a:pt x="200" y="203"/>
                  </a:lnTo>
                  <a:lnTo>
                    <a:pt x="200" y="274"/>
                  </a:lnTo>
                  <a:lnTo>
                    <a:pt x="200" y="149"/>
                  </a:lnTo>
                  <a:lnTo>
                    <a:pt x="200" y="219"/>
                  </a:lnTo>
                  <a:lnTo>
                    <a:pt x="208" y="196"/>
                  </a:lnTo>
                  <a:lnTo>
                    <a:pt x="208" y="282"/>
                  </a:lnTo>
                  <a:lnTo>
                    <a:pt x="208" y="141"/>
                  </a:lnTo>
                  <a:lnTo>
                    <a:pt x="208" y="211"/>
                  </a:lnTo>
                  <a:lnTo>
                    <a:pt x="216" y="227"/>
                  </a:lnTo>
                  <a:lnTo>
                    <a:pt x="216" y="282"/>
                  </a:lnTo>
                  <a:lnTo>
                    <a:pt x="216" y="141"/>
                  </a:lnTo>
                  <a:lnTo>
                    <a:pt x="216" y="211"/>
                  </a:lnTo>
                  <a:lnTo>
                    <a:pt x="224" y="250"/>
                  </a:lnTo>
                  <a:lnTo>
                    <a:pt x="224" y="282"/>
                  </a:lnTo>
                  <a:lnTo>
                    <a:pt x="224" y="141"/>
                  </a:lnTo>
                  <a:lnTo>
                    <a:pt x="224" y="196"/>
                  </a:lnTo>
                  <a:lnTo>
                    <a:pt x="232" y="156"/>
                  </a:lnTo>
                  <a:lnTo>
                    <a:pt x="232" y="266"/>
                  </a:lnTo>
                  <a:lnTo>
                    <a:pt x="232" y="78"/>
                  </a:lnTo>
                  <a:lnTo>
                    <a:pt x="232" y="188"/>
                  </a:lnTo>
                  <a:lnTo>
                    <a:pt x="240" y="211"/>
                  </a:lnTo>
                  <a:lnTo>
                    <a:pt x="240" y="250"/>
                  </a:lnTo>
                  <a:lnTo>
                    <a:pt x="240" y="78"/>
                  </a:lnTo>
                  <a:lnTo>
                    <a:pt x="240" y="149"/>
                  </a:lnTo>
                  <a:lnTo>
                    <a:pt x="248" y="125"/>
                  </a:lnTo>
                  <a:lnTo>
                    <a:pt x="248" y="266"/>
                  </a:lnTo>
                  <a:lnTo>
                    <a:pt x="248" y="62"/>
                  </a:lnTo>
                  <a:lnTo>
                    <a:pt x="248" y="172"/>
                  </a:lnTo>
                  <a:lnTo>
                    <a:pt x="256" y="211"/>
                  </a:lnTo>
                  <a:lnTo>
                    <a:pt x="256" y="274"/>
                  </a:lnTo>
                  <a:lnTo>
                    <a:pt x="256" y="125"/>
                  </a:lnTo>
                  <a:lnTo>
                    <a:pt x="256" y="22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87"/>
            <p:cNvSpPr>
              <a:spLocks/>
            </p:cNvSpPr>
            <p:nvPr/>
          </p:nvSpPr>
          <p:spPr bwMode="auto">
            <a:xfrm>
              <a:off x="3828" y="3497"/>
              <a:ext cx="180" cy="214"/>
            </a:xfrm>
            <a:custGeom>
              <a:avLst/>
              <a:gdLst>
                <a:gd name="T0" fmla="*/ 8 w 257"/>
                <a:gd name="T1" fmla="*/ 344 h 368"/>
                <a:gd name="T2" fmla="*/ 16 w 257"/>
                <a:gd name="T3" fmla="*/ 297 h 368"/>
                <a:gd name="T4" fmla="*/ 16 w 257"/>
                <a:gd name="T5" fmla="*/ 266 h 368"/>
                <a:gd name="T6" fmla="*/ 24 w 257"/>
                <a:gd name="T7" fmla="*/ 172 h 368"/>
                <a:gd name="T8" fmla="*/ 32 w 257"/>
                <a:gd name="T9" fmla="*/ 337 h 368"/>
                <a:gd name="T10" fmla="*/ 40 w 257"/>
                <a:gd name="T11" fmla="*/ 290 h 368"/>
                <a:gd name="T12" fmla="*/ 40 w 257"/>
                <a:gd name="T13" fmla="*/ 282 h 368"/>
                <a:gd name="T14" fmla="*/ 48 w 257"/>
                <a:gd name="T15" fmla="*/ 149 h 368"/>
                <a:gd name="T16" fmla="*/ 56 w 257"/>
                <a:gd name="T17" fmla="*/ 86 h 368"/>
                <a:gd name="T18" fmla="*/ 64 w 257"/>
                <a:gd name="T19" fmla="*/ 297 h 368"/>
                <a:gd name="T20" fmla="*/ 73 w 257"/>
                <a:gd name="T21" fmla="*/ 251 h 368"/>
                <a:gd name="T22" fmla="*/ 73 w 257"/>
                <a:gd name="T23" fmla="*/ 251 h 368"/>
                <a:gd name="T24" fmla="*/ 81 w 257"/>
                <a:gd name="T25" fmla="*/ 180 h 368"/>
                <a:gd name="T26" fmla="*/ 89 w 257"/>
                <a:gd name="T27" fmla="*/ 344 h 368"/>
                <a:gd name="T28" fmla="*/ 97 w 257"/>
                <a:gd name="T29" fmla="*/ 251 h 368"/>
                <a:gd name="T30" fmla="*/ 97 w 257"/>
                <a:gd name="T31" fmla="*/ 297 h 368"/>
                <a:gd name="T32" fmla="*/ 105 w 257"/>
                <a:gd name="T33" fmla="*/ 211 h 368"/>
                <a:gd name="T34" fmla="*/ 113 w 257"/>
                <a:gd name="T35" fmla="*/ 329 h 368"/>
                <a:gd name="T36" fmla="*/ 121 w 257"/>
                <a:gd name="T37" fmla="*/ 274 h 368"/>
                <a:gd name="T38" fmla="*/ 121 w 257"/>
                <a:gd name="T39" fmla="*/ 266 h 368"/>
                <a:gd name="T40" fmla="*/ 129 w 257"/>
                <a:gd name="T41" fmla="*/ 102 h 368"/>
                <a:gd name="T42" fmla="*/ 137 w 257"/>
                <a:gd name="T43" fmla="*/ 329 h 368"/>
                <a:gd name="T44" fmla="*/ 145 w 257"/>
                <a:gd name="T45" fmla="*/ 258 h 368"/>
                <a:gd name="T46" fmla="*/ 145 w 257"/>
                <a:gd name="T47" fmla="*/ 290 h 368"/>
                <a:gd name="T48" fmla="*/ 153 w 257"/>
                <a:gd name="T49" fmla="*/ 196 h 368"/>
                <a:gd name="T50" fmla="*/ 161 w 257"/>
                <a:gd name="T51" fmla="*/ 329 h 368"/>
                <a:gd name="T52" fmla="*/ 169 w 257"/>
                <a:gd name="T53" fmla="*/ 290 h 368"/>
                <a:gd name="T54" fmla="*/ 169 w 257"/>
                <a:gd name="T55" fmla="*/ 297 h 368"/>
                <a:gd name="T56" fmla="*/ 177 w 257"/>
                <a:gd name="T57" fmla="*/ 227 h 368"/>
                <a:gd name="T58" fmla="*/ 185 w 257"/>
                <a:gd name="T59" fmla="*/ 368 h 368"/>
                <a:gd name="T60" fmla="*/ 193 w 257"/>
                <a:gd name="T61" fmla="*/ 243 h 368"/>
                <a:gd name="T62" fmla="*/ 193 w 257"/>
                <a:gd name="T63" fmla="*/ 258 h 368"/>
                <a:gd name="T64" fmla="*/ 201 w 257"/>
                <a:gd name="T65" fmla="*/ 204 h 368"/>
                <a:gd name="T66" fmla="*/ 209 w 257"/>
                <a:gd name="T67" fmla="*/ 344 h 368"/>
                <a:gd name="T68" fmla="*/ 217 w 257"/>
                <a:gd name="T69" fmla="*/ 227 h 368"/>
                <a:gd name="T70" fmla="*/ 217 w 257"/>
                <a:gd name="T71" fmla="*/ 243 h 368"/>
                <a:gd name="T72" fmla="*/ 225 w 257"/>
                <a:gd name="T73" fmla="*/ 149 h 368"/>
                <a:gd name="T74" fmla="*/ 233 w 257"/>
                <a:gd name="T75" fmla="*/ 321 h 368"/>
                <a:gd name="T76" fmla="*/ 241 w 257"/>
                <a:gd name="T77" fmla="*/ 274 h 368"/>
                <a:gd name="T78" fmla="*/ 241 w 257"/>
                <a:gd name="T79" fmla="*/ 243 h 368"/>
                <a:gd name="T80" fmla="*/ 249 w 257"/>
                <a:gd name="T81" fmla="*/ 188 h 368"/>
                <a:gd name="T82" fmla="*/ 257 w 257"/>
                <a:gd name="T83" fmla="*/ 33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68">
                  <a:moveTo>
                    <a:pt x="0" y="282"/>
                  </a:moveTo>
                  <a:lnTo>
                    <a:pt x="8" y="297"/>
                  </a:lnTo>
                  <a:lnTo>
                    <a:pt x="8" y="344"/>
                  </a:lnTo>
                  <a:lnTo>
                    <a:pt x="8" y="219"/>
                  </a:lnTo>
                  <a:lnTo>
                    <a:pt x="8" y="274"/>
                  </a:lnTo>
                  <a:lnTo>
                    <a:pt x="16" y="297"/>
                  </a:lnTo>
                  <a:lnTo>
                    <a:pt x="16" y="337"/>
                  </a:lnTo>
                  <a:lnTo>
                    <a:pt x="16" y="180"/>
                  </a:lnTo>
                  <a:lnTo>
                    <a:pt x="16" y="266"/>
                  </a:lnTo>
                  <a:lnTo>
                    <a:pt x="24" y="297"/>
                  </a:lnTo>
                  <a:lnTo>
                    <a:pt x="24" y="344"/>
                  </a:lnTo>
                  <a:lnTo>
                    <a:pt x="24" y="172"/>
                  </a:lnTo>
                  <a:lnTo>
                    <a:pt x="24" y="251"/>
                  </a:lnTo>
                  <a:lnTo>
                    <a:pt x="32" y="211"/>
                  </a:lnTo>
                  <a:lnTo>
                    <a:pt x="32" y="337"/>
                  </a:lnTo>
                  <a:lnTo>
                    <a:pt x="32" y="172"/>
                  </a:lnTo>
                  <a:lnTo>
                    <a:pt x="32" y="305"/>
                  </a:lnTo>
                  <a:lnTo>
                    <a:pt x="40" y="290"/>
                  </a:lnTo>
                  <a:lnTo>
                    <a:pt x="40" y="352"/>
                  </a:lnTo>
                  <a:lnTo>
                    <a:pt x="40" y="204"/>
                  </a:lnTo>
                  <a:lnTo>
                    <a:pt x="40" y="282"/>
                  </a:lnTo>
                  <a:lnTo>
                    <a:pt x="48" y="290"/>
                  </a:lnTo>
                  <a:lnTo>
                    <a:pt x="48" y="344"/>
                  </a:lnTo>
                  <a:lnTo>
                    <a:pt x="48" y="149"/>
                  </a:lnTo>
                  <a:lnTo>
                    <a:pt x="48" y="313"/>
                  </a:lnTo>
                  <a:lnTo>
                    <a:pt x="56" y="313"/>
                  </a:lnTo>
                  <a:lnTo>
                    <a:pt x="56" y="86"/>
                  </a:lnTo>
                  <a:lnTo>
                    <a:pt x="56" y="196"/>
                  </a:lnTo>
                  <a:lnTo>
                    <a:pt x="64" y="141"/>
                  </a:lnTo>
                  <a:lnTo>
                    <a:pt x="64" y="297"/>
                  </a:lnTo>
                  <a:lnTo>
                    <a:pt x="64" y="0"/>
                  </a:lnTo>
                  <a:lnTo>
                    <a:pt x="64" y="235"/>
                  </a:lnTo>
                  <a:lnTo>
                    <a:pt x="73" y="251"/>
                  </a:lnTo>
                  <a:lnTo>
                    <a:pt x="73" y="321"/>
                  </a:lnTo>
                  <a:lnTo>
                    <a:pt x="73" y="78"/>
                  </a:lnTo>
                  <a:lnTo>
                    <a:pt x="73" y="251"/>
                  </a:lnTo>
                  <a:lnTo>
                    <a:pt x="81" y="274"/>
                  </a:lnTo>
                  <a:lnTo>
                    <a:pt x="81" y="337"/>
                  </a:lnTo>
                  <a:lnTo>
                    <a:pt x="81" y="180"/>
                  </a:lnTo>
                  <a:lnTo>
                    <a:pt x="81" y="274"/>
                  </a:lnTo>
                  <a:lnTo>
                    <a:pt x="89" y="305"/>
                  </a:lnTo>
                  <a:lnTo>
                    <a:pt x="89" y="344"/>
                  </a:lnTo>
                  <a:lnTo>
                    <a:pt x="89" y="188"/>
                  </a:lnTo>
                  <a:lnTo>
                    <a:pt x="89" y="282"/>
                  </a:lnTo>
                  <a:lnTo>
                    <a:pt x="97" y="251"/>
                  </a:lnTo>
                  <a:lnTo>
                    <a:pt x="97" y="329"/>
                  </a:lnTo>
                  <a:lnTo>
                    <a:pt x="97" y="164"/>
                  </a:lnTo>
                  <a:lnTo>
                    <a:pt x="97" y="297"/>
                  </a:lnTo>
                  <a:lnTo>
                    <a:pt x="105" y="305"/>
                  </a:lnTo>
                  <a:lnTo>
                    <a:pt x="105" y="352"/>
                  </a:lnTo>
                  <a:lnTo>
                    <a:pt x="105" y="211"/>
                  </a:lnTo>
                  <a:lnTo>
                    <a:pt x="105" y="266"/>
                  </a:lnTo>
                  <a:lnTo>
                    <a:pt x="113" y="297"/>
                  </a:lnTo>
                  <a:lnTo>
                    <a:pt x="113" y="329"/>
                  </a:lnTo>
                  <a:lnTo>
                    <a:pt x="113" y="219"/>
                  </a:lnTo>
                  <a:lnTo>
                    <a:pt x="113" y="282"/>
                  </a:lnTo>
                  <a:lnTo>
                    <a:pt x="121" y="274"/>
                  </a:lnTo>
                  <a:lnTo>
                    <a:pt x="121" y="329"/>
                  </a:lnTo>
                  <a:lnTo>
                    <a:pt x="121" y="149"/>
                  </a:lnTo>
                  <a:lnTo>
                    <a:pt x="121" y="266"/>
                  </a:lnTo>
                  <a:lnTo>
                    <a:pt x="129" y="219"/>
                  </a:lnTo>
                  <a:lnTo>
                    <a:pt x="129" y="321"/>
                  </a:lnTo>
                  <a:lnTo>
                    <a:pt x="129" y="102"/>
                  </a:lnTo>
                  <a:lnTo>
                    <a:pt x="129" y="196"/>
                  </a:lnTo>
                  <a:lnTo>
                    <a:pt x="137" y="243"/>
                  </a:lnTo>
                  <a:lnTo>
                    <a:pt x="137" y="329"/>
                  </a:lnTo>
                  <a:lnTo>
                    <a:pt x="137" y="164"/>
                  </a:lnTo>
                  <a:lnTo>
                    <a:pt x="137" y="297"/>
                  </a:lnTo>
                  <a:lnTo>
                    <a:pt x="145" y="258"/>
                  </a:lnTo>
                  <a:lnTo>
                    <a:pt x="145" y="321"/>
                  </a:lnTo>
                  <a:lnTo>
                    <a:pt x="145" y="172"/>
                  </a:lnTo>
                  <a:lnTo>
                    <a:pt x="145" y="290"/>
                  </a:lnTo>
                  <a:lnTo>
                    <a:pt x="153" y="305"/>
                  </a:lnTo>
                  <a:lnTo>
                    <a:pt x="153" y="337"/>
                  </a:lnTo>
                  <a:lnTo>
                    <a:pt x="153" y="196"/>
                  </a:lnTo>
                  <a:lnTo>
                    <a:pt x="153" y="297"/>
                  </a:lnTo>
                  <a:lnTo>
                    <a:pt x="161" y="266"/>
                  </a:lnTo>
                  <a:lnTo>
                    <a:pt x="161" y="329"/>
                  </a:lnTo>
                  <a:lnTo>
                    <a:pt x="161" y="227"/>
                  </a:lnTo>
                  <a:lnTo>
                    <a:pt x="161" y="297"/>
                  </a:lnTo>
                  <a:lnTo>
                    <a:pt x="169" y="290"/>
                  </a:lnTo>
                  <a:lnTo>
                    <a:pt x="169" y="337"/>
                  </a:lnTo>
                  <a:lnTo>
                    <a:pt x="169" y="211"/>
                  </a:lnTo>
                  <a:lnTo>
                    <a:pt x="169" y="297"/>
                  </a:lnTo>
                  <a:lnTo>
                    <a:pt x="177" y="313"/>
                  </a:lnTo>
                  <a:lnTo>
                    <a:pt x="177" y="352"/>
                  </a:lnTo>
                  <a:lnTo>
                    <a:pt x="177" y="227"/>
                  </a:lnTo>
                  <a:lnTo>
                    <a:pt x="177" y="235"/>
                  </a:lnTo>
                  <a:lnTo>
                    <a:pt x="185" y="274"/>
                  </a:lnTo>
                  <a:lnTo>
                    <a:pt x="185" y="368"/>
                  </a:lnTo>
                  <a:lnTo>
                    <a:pt x="185" y="204"/>
                  </a:lnTo>
                  <a:lnTo>
                    <a:pt x="185" y="235"/>
                  </a:lnTo>
                  <a:lnTo>
                    <a:pt x="193" y="243"/>
                  </a:lnTo>
                  <a:lnTo>
                    <a:pt x="193" y="329"/>
                  </a:lnTo>
                  <a:lnTo>
                    <a:pt x="193" y="219"/>
                  </a:lnTo>
                  <a:lnTo>
                    <a:pt x="193" y="258"/>
                  </a:lnTo>
                  <a:lnTo>
                    <a:pt x="201" y="282"/>
                  </a:lnTo>
                  <a:lnTo>
                    <a:pt x="201" y="344"/>
                  </a:lnTo>
                  <a:lnTo>
                    <a:pt x="201" y="204"/>
                  </a:lnTo>
                  <a:lnTo>
                    <a:pt x="201" y="282"/>
                  </a:lnTo>
                  <a:lnTo>
                    <a:pt x="209" y="297"/>
                  </a:lnTo>
                  <a:lnTo>
                    <a:pt x="209" y="344"/>
                  </a:lnTo>
                  <a:lnTo>
                    <a:pt x="209" y="211"/>
                  </a:lnTo>
                  <a:lnTo>
                    <a:pt x="209" y="251"/>
                  </a:lnTo>
                  <a:lnTo>
                    <a:pt x="217" y="227"/>
                  </a:lnTo>
                  <a:lnTo>
                    <a:pt x="217" y="352"/>
                  </a:lnTo>
                  <a:lnTo>
                    <a:pt x="217" y="204"/>
                  </a:lnTo>
                  <a:lnTo>
                    <a:pt x="217" y="243"/>
                  </a:lnTo>
                  <a:lnTo>
                    <a:pt x="225" y="227"/>
                  </a:lnTo>
                  <a:lnTo>
                    <a:pt x="225" y="337"/>
                  </a:lnTo>
                  <a:lnTo>
                    <a:pt x="225" y="149"/>
                  </a:lnTo>
                  <a:lnTo>
                    <a:pt x="225" y="235"/>
                  </a:lnTo>
                  <a:lnTo>
                    <a:pt x="233" y="243"/>
                  </a:lnTo>
                  <a:lnTo>
                    <a:pt x="233" y="321"/>
                  </a:lnTo>
                  <a:lnTo>
                    <a:pt x="233" y="164"/>
                  </a:lnTo>
                  <a:lnTo>
                    <a:pt x="233" y="282"/>
                  </a:lnTo>
                  <a:lnTo>
                    <a:pt x="241" y="274"/>
                  </a:lnTo>
                  <a:lnTo>
                    <a:pt x="241" y="329"/>
                  </a:lnTo>
                  <a:lnTo>
                    <a:pt x="241" y="164"/>
                  </a:lnTo>
                  <a:lnTo>
                    <a:pt x="241" y="243"/>
                  </a:lnTo>
                  <a:lnTo>
                    <a:pt x="249" y="266"/>
                  </a:lnTo>
                  <a:lnTo>
                    <a:pt x="249" y="329"/>
                  </a:lnTo>
                  <a:lnTo>
                    <a:pt x="249" y="188"/>
                  </a:lnTo>
                  <a:lnTo>
                    <a:pt x="249" y="297"/>
                  </a:lnTo>
                  <a:lnTo>
                    <a:pt x="257" y="251"/>
                  </a:lnTo>
                  <a:lnTo>
                    <a:pt x="257" y="337"/>
                  </a:lnTo>
                  <a:lnTo>
                    <a:pt x="257" y="196"/>
                  </a:lnTo>
                  <a:lnTo>
                    <a:pt x="257" y="2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88"/>
            <p:cNvSpPr>
              <a:spLocks/>
            </p:cNvSpPr>
            <p:nvPr/>
          </p:nvSpPr>
          <p:spPr bwMode="auto">
            <a:xfrm>
              <a:off x="4008" y="3493"/>
              <a:ext cx="179" cy="204"/>
            </a:xfrm>
            <a:custGeom>
              <a:avLst/>
              <a:gdLst>
                <a:gd name="T0" fmla="*/ 8 w 257"/>
                <a:gd name="T1" fmla="*/ 352 h 352"/>
                <a:gd name="T2" fmla="*/ 16 w 257"/>
                <a:gd name="T3" fmla="*/ 298 h 352"/>
                <a:gd name="T4" fmla="*/ 16 w 257"/>
                <a:gd name="T5" fmla="*/ 266 h 352"/>
                <a:gd name="T6" fmla="*/ 24 w 257"/>
                <a:gd name="T7" fmla="*/ 196 h 352"/>
                <a:gd name="T8" fmla="*/ 32 w 257"/>
                <a:gd name="T9" fmla="*/ 345 h 352"/>
                <a:gd name="T10" fmla="*/ 40 w 257"/>
                <a:gd name="T11" fmla="*/ 266 h 352"/>
                <a:gd name="T12" fmla="*/ 40 w 257"/>
                <a:gd name="T13" fmla="*/ 266 h 352"/>
                <a:gd name="T14" fmla="*/ 48 w 257"/>
                <a:gd name="T15" fmla="*/ 235 h 352"/>
                <a:gd name="T16" fmla="*/ 56 w 257"/>
                <a:gd name="T17" fmla="*/ 337 h 352"/>
                <a:gd name="T18" fmla="*/ 64 w 257"/>
                <a:gd name="T19" fmla="*/ 298 h 352"/>
                <a:gd name="T20" fmla="*/ 64 w 257"/>
                <a:gd name="T21" fmla="*/ 282 h 352"/>
                <a:gd name="T22" fmla="*/ 72 w 257"/>
                <a:gd name="T23" fmla="*/ 172 h 352"/>
                <a:gd name="T24" fmla="*/ 80 w 257"/>
                <a:gd name="T25" fmla="*/ 321 h 352"/>
                <a:gd name="T26" fmla="*/ 88 w 257"/>
                <a:gd name="T27" fmla="*/ 290 h 352"/>
                <a:gd name="T28" fmla="*/ 88 w 257"/>
                <a:gd name="T29" fmla="*/ 282 h 352"/>
                <a:gd name="T30" fmla="*/ 96 w 257"/>
                <a:gd name="T31" fmla="*/ 212 h 352"/>
                <a:gd name="T32" fmla="*/ 104 w 257"/>
                <a:gd name="T33" fmla="*/ 345 h 352"/>
                <a:gd name="T34" fmla="*/ 112 w 257"/>
                <a:gd name="T35" fmla="*/ 274 h 352"/>
                <a:gd name="T36" fmla="*/ 112 w 257"/>
                <a:gd name="T37" fmla="*/ 243 h 352"/>
                <a:gd name="T38" fmla="*/ 120 w 257"/>
                <a:gd name="T39" fmla="*/ 204 h 352"/>
                <a:gd name="T40" fmla="*/ 128 w 257"/>
                <a:gd name="T41" fmla="*/ 345 h 352"/>
                <a:gd name="T42" fmla="*/ 136 w 257"/>
                <a:gd name="T43" fmla="*/ 251 h 352"/>
                <a:gd name="T44" fmla="*/ 136 w 257"/>
                <a:gd name="T45" fmla="*/ 149 h 352"/>
                <a:gd name="T46" fmla="*/ 144 w 257"/>
                <a:gd name="T47" fmla="*/ 141 h 352"/>
                <a:gd name="T48" fmla="*/ 152 w 257"/>
                <a:gd name="T49" fmla="*/ 313 h 352"/>
                <a:gd name="T50" fmla="*/ 160 w 257"/>
                <a:gd name="T51" fmla="*/ 235 h 352"/>
                <a:gd name="T52" fmla="*/ 160 w 257"/>
                <a:gd name="T53" fmla="*/ 282 h 352"/>
                <a:gd name="T54" fmla="*/ 168 w 257"/>
                <a:gd name="T55" fmla="*/ 212 h 352"/>
                <a:gd name="T56" fmla="*/ 176 w 257"/>
                <a:gd name="T57" fmla="*/ 345 h 352"/>
                <a:gd name="T58" fmla="*/ 184 w 257"/>
                <a:gd name="T59" fmla="*/ 282 h 352"/>
                <a:gd name="T60" fmla="*/ 184 w 257"/>
                <a:gd name="T61" fmla="*/ 259 h 352"/>
                <a:gd name="T62" fmla="*/ 192 w 257"/>
                <a:gd name="T63" fmla="*/ 47 h 352"/>
                <a:gd name="T64" fmla="*/ 200 w 257"/>
                <a:gd name="T65" fmla="*/ 219 h 352"/>
                <a:gd name="T66" fmla="*/ 208 w 257"/>
                <a:gd name="T67" fmla="*/ 329 h 352"/>
                <a:gd name="T68" fmla="*/ 216 w 257"/>
                <a:gd name="T69" fmla="*/ 259 h 352"/>
                <a:gd name="T70" fmla="*/ 216 w 257"/>
                <a:gd name="T71" fmla="*/ 227 h 352"/>
                <a:gd name="T72" fmla="*/ 225 w 257"/>
                <a:gd name="T73" fmla="*/ 118 h 352"/>
                <a:gd name="T74" fmla="*/ 233 w 257"/>
                <a:gd name="T75" fmla="*/ 337 h 352"/>
                <a:gd name="T76" fmla="*/ 241 w 257"/>
                <a:gd name="T77" fmla="*/ 290 h 352"/>
                <a:gd name="T78" fmla="*/ 241 w 257"/>
                <a:gd name="T79" fmla="*/ 180 h 352"/>
                <a:gd name="T80" fmla="*/ 249 w 257"/>
                <a:gd name="T81" fmla="*/ 55 h 352"/>
                <a:gd name="T82" fmla="*/ 257 w 257"/>
                <a:gd name="T83" fmla="*/ 34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52">
                  <a:moveTo>
                    <a:pt x="0" y="282"/>
                  </a:moveTo>
                  <a:lnTo>
                    <a:pt x="8" y="235"/>
                  </a:lnTo>
                  <a:lnTo>
                    <a:pt x="8" y="352"/>
                  </a:lnTo>
                  <a:lnTo>
                    <a:pt x="8" y="219"/>
                  </a:lnTo>
                  <a:lnTo>
                    <a:pt x="8" y="282"/>
                  </a:lnTo>
                  <a:lnTo>
                    <a:pt x="16" y="298"/>
                  </a:lnTo>
                  <a:lnTo>
                    <a:pt x="16" y="337"/>
                  </a:lnTo>
                  <a:lnTo>
                    <a:pt x="16" y="235"/>
                  </a:lnTo>
                  <a:lnTo>
                    <a:pt x="16" y="266"/>
                  </a:lnTo>
                  <a:lnTo>
                    <a:pt x="24" y="259"/>
                  </a:lnTo>
                  <a:lnTo>
                    <a:pt x="24" y="345"/>
                  </a:lnTo>
                  <a:lnTo>
                    <a:pt x="24" y="196"/>
                  </a:lnTo>
                  <a:lnTo>
                    <a:pt x="24" y="298"/>
                  </a:lnTo>
                  <a:lnTo>
                    <a:pt x="32" y="290"/>
                  </a:lnTo>
                  <a:lnTo>
                    <a:pt x="32" y="345"/>
                  </a:lnTo>
                  <a:lnTo>
                    <a:pt x="32" y="219"/>
                  </a:lnTo>
                  <a:lnTo>
                    <a:pt x="32" y="259"/>
                  </a:lnTo>
                  <a:lnTo>
                    <a:pt x="40" y="266"/>
                  </a:lnTo>
                  <a:lnTo>
                    <a:pt x="40" y="337"/>
                  </a:lnTo>
                  <a:lnTo>
                    <a:pt x="40" y="235"/>
                  </a:lnTo>
                  <a:lnTo>
                    <a:pt x="40" y="266"/>
                  </a:lnTo>
                  <a:lnTo>
                    <a:pt x="48" y="282"/>
                  </a:lnTo>
                  <a:lnTo>
                    <a:pt x="48" y="337"/>
                  </a:lnTo>
                  <a:lnTo>
                    <a:pt x="48" y="235"/>
                  </a:lnTo>
                  <a:lnTo>
                    <a:pt x="48" y="290"/>
                  </a:lnTo>
                  <a:lnTo>
                    <a:pt x="56" y="282"/>
                  </a:lnTo>
                  <a:lnTo>
                    <a:pt x="56" y="337"/>
                  </a:lnTo>
                  <a:lnTo>
                    <a:pt x="56" y="235"/>
                  </a:lnTo>
                  <a:lnTo>
                    <a:pt x="56" y="282"/>
                  </a:lnTo>
                  <a:lnTo>
                    <a:pt x="64" y="298"/>
                  </a:lnTo>
                  <a:lnTo>
                    <a:pt x="64" y="337"/>
                  </a:lnTo>
                  <a:lnTo>
                    <a:pt x="64" y="219"/>
                  </a:lnTo>
                  <a:lnTo>
                    <a:pt x="64" y="282"/>
                  </a:lnTo>
                  <a:lnTo>
                    <a:pt x="72" y="298"/>
                  </a:lnTo>
                  <a:lnTo>
                    <a:pt x="72" y="329"/>
                  </a:lnTo>
                  <a:lnTo>
                    <a:pt x="72" y="172"/>
                  </a:lnTo>
                  <a:lnTo>
                    <a:pt x="72" y="282"/>
                  </a:lnTo>
                  <a:lnTo>
                    <a:pt x="80" y="298"/>
                  </a:lnTo>
                  <a:lnTo>
                    <a:pt x="80" y="321"/>
                  </a:lnTo>
                  <a:lnTo>
                    <a:pt x="80" y="157"/>
                  </a:lnTo>
                  <a:lnTo>
                    <a:pt x="80" y="274"/>
                  </a:lnTo>
                  <a:lnTo>
                    <a:pt x="88" y="290"/>
                  </a:lnTo>
                  <a:lnTo>
                    <a:pt x="88" y="329"/>
                  </a:lnTo>
                  <a:lnTo>
                    <a:pt x="88" y="196"/>
                  </a:lnTo>
                  <a:lnTo>
                    <a:pt x="88" y="282"/>
                  </a:lnTo>
                  <a:lnTo>
                    <a:pt x="96" y="290"/>
                  </a:lnTo>
                  <a:lnTo>
                    <a:pt x="96" y="337"/>
                  </a:lnTo>
                  <a:lnTo>
                    <a:pt x="96" y="212"/>
                  </a:lnTo>
                  <a:lnTo>
                    <a:pt x="96" y="282"/>
                  </a:lnTo>
                  <a:lnTo>
                    <a:pt x="104" y="298"/>
                  </a:lnTo>
                  <a:lnTo>
                    <a:pt x="104" y="345"/>
                  </a:lnTo>
                  <a:lnTo>
                    <a:pt x="104" y="204"/>
                  </a:lnTo>
                  <a:lnTo>
                    <a:pt x="104" y="251"/>
                  </a:lnTo>
                  <a:lnTo>
                    <a:pt x="112" y="274"/>
                  </a:lnTo>
                  <a:lnTo>
                    <a:pt x="112" y="345"/>
                  </a:lnTo>
                  <a:lnTo>
                    <a:pt x="112" y="196"/>
                  </a:lnTo>
                  <a:lnTo>
                    <a:pt x="112" y="243"/>
                  </a:lnTo>
                  <a:lnTo>
                    <a:pt x="120" y="298"/>
                  </a:lnTo>
                  <a:lnTo>
                    <a:pt x="120" y="337"/>
                  </a:lnTo>
                  <a:lnTo>
                    <a:pt x="120" y="204"/>
                  </a:lnTo>
                  <a:lnTo>
                    <a:pt x="120" y="298"/>
                  </a:lnTo>
                  <a:lnTo>
                    <a:pt x="128" y="305"/>
                  </a:lnTo>
                  <a:lnTo>
                    <a:pt x="128" y="345"/>
                  </a:lnTo>
                  <a:lnTo>
                    <a:pt x="128" y="235"/>
                  </a:lnTo>
                  <a:lnTo>
                    <a:pt x="128" y="259"/>
                  </a:lnTo>
                  <a:lnTo>
                    <a:pt x="136" y="251"/>
                  </a:lnTo>
                  <a:lnTo>
                    <a:pt x="136" y="313"/>
                  </a:lnTo>
                  <a:lnTo>
                    <a:pt x="136" y="133"/>
                  </a:lnTo>
                  <a:lnTo>
                    <a:pt x="136" y="149"/>
                  </a:lnTo>
                  <a:lnTo>
                    <a:pt x="144" y="172"/>
                  </a:lnTo>
                  <a:lnTo>
                    <a:pt x="144" y="329"/>
                  </a:lnTo>
                  <a:lnTo>
                    <a:pt x="144" y="141"/>
                  </a:lnTo>
                  <a:lnTo>
                    <a:pt x="144" y="235"/>
                  </a:lnTo>
                  <a:lnTo>
                    <a:pt x="152" y="227"/>
                  </a:lnTo>
                  <a:lnTo>
                    <a:pt x="152" y="313"/>
                  </a:lnTo>
                  <a:lnTo>
                    <a:pt x="152" y="149"/>
                  </a:lnTo>
                  <a:lnTo>
                    <a:pt x="152" y="251"/>
                  </a:lnTo>
                  <a:lnTo>
                    <a:pt x="160" y="235"/>
                  </a:lnTo>
                  <a:lnTo>
                    <a:pt x="160" y="329"/>
                  </a:lnTo>
                  <a:lnTo>
                    <a:pt x="160" y="157"/>
                  </a:lnTo>
                  <a:lnTo>
                    <a:pt x="160" y="282"/>
                  </a:lnTo>
                  <a:lnTo>
                    <a:pt x="168" y="298"/>
                  </a:lnTo>
                  <a:lnTo>
                    <a:pt x="168" y="345"/>
                  </a:lnTo>
                  <a:lnTo>
                    <a:pt x="168" y="212"/>
                  </a:lnTo>
                  <a:lnTo>
                    <a:pt x="168" y="305"/>
                  </a:lnTo>
                  <a:lnTo>
                    <a:pt x="176" y="313"/>
                  </a:lnTo>
                  <a:lnTo>
                    <a:pt x="176" y="345"/>
                  </a:lnTo>
                  <a:lnTo>
                    <a:pt x="176" y="188"/>
                  </a:lnTo>
                  <a:lnTo>
                    <a:pt x="176" y="251"/>
                  </a:lnTo>
                  <a:lnTo>
                    <a:pt x="184" y="282"/>
                  </a:lnTo>
                  <a:lnTo>
                    <a:pt x="184" y="337"/>
                  </a:lnTo>
                  <a:lnTo>
                    <a:pt x="184" y="172"/>
                  </a:lnTo>
                  <a:lnTo>
                    <a:pt x="184" y="259"/>
                  </a:lnTo>
                  <a:lnTo>
                    <a:pt x="192" y="243"/>
                  </a:lnTo>
                  <a:lnTo>
                    <a:pt x="192" y="345"/>
                  </a:lnTo>
                  <a:lnTo>
                    <a:pt x="192" y="47"/>
                  </a:lnTo>
                  <a:lnTo>
                    <a:pt x="192" y="290"/>
                  </a:lnTo>
                  <a:lnTo>
                    <a:pt x="200" y="298"/>
                  </a:lnTo>
                  <a:lnTo>
                    <a:pt x="200" y="219"/>
                  </a:lnTo>
                  <a:lnTo>
                    <a:pt x="200" y="329"/>
                  </a:lnTo>
                  <a:lnTo>
                    <a:pt x="208" y="313"/>
                  </a:lnTo>
                  <a:lnTo>
                    <a:pt x="208" y="329"/>
                  </a:lnTo>
                  <a:lnTo>
                    <a:pt x="208" y="32"/>
                  </a:lnTo>
                  <a:lnTo>
                    <a:pt x="208" y="266"/>
                  </a:lnTo>
                  <a:lnTo>
                    <a:pt x="216" y="259"/>
                  </a:lnTo>
                  <a:lnTo>
                    <a:pt x="216" y="298"/>
                  </a:lnTo>
                  <a:lnTo>
                    <a:pt x="216" y="0"/>
                  </a:lnTo>
                  <a:lnTo>
                    <a:pt x="216" y="227"/>
                  </a:lnTo>
                  <a:lnTo>
                    <a:pt x="225" y="227"/>
                  </a:lnTo>
                  <a:lnTo>
                    <a:pt x="225" y="329"/>
                  </a:lnTo>
                  <a:lnTo>
                    <a:pt x="225" y="118"/>
                  </a:lnTo>
                  <a:lnTo>
                    <a:pt x="225" y="259"/>
                  </a:lnTo>
                  <a:lnTo>
                    <a:pt x="233" y="235"/>
                  </a:lnTo>
                  <a:lnTo>
                    <a:pt x="233" y="337"/>
                  </a:lnTo>
                  <a:lnTo>
                    <a:pt x="233" y="196"/>
                  </a:lnTo>
                  <a:lnTo>
                    <a:pt x="233" y="266"/>
                  </a:lnTo>
                  <a:lnTo>
                    <a:pt x="241" y="290"/>
                  </a:lnTo>
                  <a:lnTo>
                    <a:pt x="241" y="329"/>
                  </a:lnTo>
                  <a:lnTo>
                    <a:pt x="241" y="110"/>
                  </a:lnTo>
                  <a:lnTo>
                    <a:pt x="241" y="180"/>
                  </a:lnTo>
                  <a:lnTo>
                    <a:pt x="249" y="204"/>
                  </a:lnTo>
                  <a:lnTo>
                    <a:pt x="249" y="345"/>
                  </a:lnTo>
                  <a:lnTo>
                    <a:pt x="249" y="55"/>
                  </a:lnTo>
                  <a:lnTo>
                    <a:pt x="249" y="259"/>
                  </a:lnTo>
                  <a:lnTo>
                    <a:pt x="257" y="219"/>
                  </a:lnTo>
                  <a:lnTo>
                    <a:pt x="257" y="345"/>
                  </a:lnTo>
                  <a:lnTo>
                    <a:pt x="257" y="157"/>
                  </a:lnTo>
                  <a:lnTo>
                    <a:pt x="257" y="29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89"/>
            <p:cNvSpPr>
              <a:spLocks/>
            </p:cNvSpPr>
            <p:nvPr/>
          </p:nvSpPr>
          <p:spPr bwMode="auto">
            <a:xfrm>
              <a:off x="4187" y="3525"/>
              <a:ext cx="179" cy="168"/>
            </a:xfrm>
            <a:custGeom>
              <a:avLst/>
              <a:gdLst>
                <a:gd name="T0" fmla="*/ 8 w 256"/>
                <a:gd name="T1" fmla="*/ 290 h 290"/>
                <a:gd name="T2" fmla="*/ 16 w 256"/>
                <a:gd name="T3" fmla="*/ 196 h 290"/>
                <a:gd name="T4" fmla="*/ 16 w 256"/>
                <a:gd name="T5" fmla="*/ 211 h 290"/>
                <a:gd name="T6" fmla="*/ 24 w 256"/>
                <a:gd name="T7" fmla="*/ 16 h 290"/>
                <a:gd name="T8" fmla="*/ 32 w 256"/>
                <a:gd name="T9" fmla="*/ 274 h 290"/>
                <a:gd name="T10" fmla="*/ 40 w 256"/>
                <a:gd name="T11" fmla="*/ 274 h 290"/>
                <a:gd name="T12" fmla="*/ 40 w 256"/>
                <a:gd name="T13" fmla="*/ 219 h 290"/>
                <a:gd name="T14" fmla="*/ 48 w 256"/>
                <a:gd name="T15" fmla="*/ 149 h 290"/>
                <a:gd name="T16" fmla="*/ 56 w 256"/>
                <a:gd name="T17" fmla="*/ 274 h 290"/>
                <a:gd name="T18" fmla="*/ 64 w 256"/>
                <a:gd name="T19" fmla="*/ 250 h 290"/>
                <a:gd name="T20" fmla="*/ 64 w 256"/>
                <a:gd name="T21" fmla="*/ 211 h 290"/>
                <a:gd name="T22" fmla="*/ 72 w 256"/>
                <a:gd name="T23" fmla="*/ 117 h 290"/>
                <a:gd name="T24" fmla="*/ 80 w 256"/>
                <a:gd name="T25" fmla="*/ 282 h 290"/>
                <a:gd name="T26" fmla="*/ 88 w 256"/>
                <a:gd name="T27" fmla="*/ 133 h 290"/>
                <a:gd name="T28" fmla="*/ 96 w 256"/>
                <a:gd name="T29" fmla="*/ 219 h 290"/>
                <a:gd name="T30" fmla="*/ 96 w 256"/>
                <a:gd name="T31" fmla="*/ 204 h 290"/>
                <a:gd name="T32" fmla="*/ 104 w 256"/>
                <a:gd name="T33" fmla="*/ 141 h 290"/>
                <a:gd name="T34" fmla="*/ 112 w 256"/>
                <a:gd name="T35" fmla="*/ 282 h 290"/>
                <a:gd name="T36" fmla="*/ 120 w 256"/>
                <a:gd name="T37" fmla="*/ 211 h 290"/>
                <a:gd name="T38" fmla="*/ 120 w 256"/>
                <a:gd name="T39" fmla="*/ 211 h 290"/>
                <a:gd name="T40" fmla="*/ 128 w 256"/>
                <a:gd name="T41" fmla="*/ 180 h 290"/>
                <a:gd name="T42" fmla="*/ 136 w 256"/>
                <a:gd name="T43" fmla="*/ 290 h 290"/>
                <a:gd name="T44" fmla="*/ 144 w 256"/>
                <a:gd name="T45" fmla="*/ 180 h 290"/>
                <a:gd name="T46" fmla="*/ 144 w 256"/>
                <a:gd name="T47" fmla="*/ 180 h 290"/>
                <a:gd name="T48" fmla="*/ 152 w 256"/>
                <a:gd name="T49" fmla="*/ 133 h 290"/>
                <a:gd name="T50" fmla="*/ 160 w 256"/>
                <a:gd name="T51" fmla="*/ 282 h 290"/>
                <a:gd name="T52" fmla="*/ 168 w 256"/>
                <a:gd name="T53" fmla="*/ 235 h 290"/>
                <a:gd name="T54" fmla="*/ 168 w 256"/>
                <a:gd name="T55" fmla="*/ 243 h 290"/>
                <a:gd name="T56" fmla="*/ 176 w 256"/>
                <a:gd name="T57" fmla="*/ 157 h 290"/>
                <a:gd name="T58" fmla="*/ 184 w 256"/>
                <a:gd name="T59" fmla="*/ 290 h 290"/>
                <a:gd name="T60" fmla="*/ 192 w 256"/>
                <a:gd name="T61" fmla="*/ 196 h 290"/>
                <a:gd name="T62" fmla="*/ 192 w 256"/>
                <a:gd name="T63" fmla="*/ 258 h 290"/>
                <a:gd name="T64" fmla="*/ 200 w 256"/>
                <a:gd name="T65" fmla="*/ 149 h 290"/>
                <a:gd name="T66" fmla="*/ 208 w 256"/>
                <a:gd name="T67" fmla="*/ 274 h 290"/>
                <a:gd name="T68" fmla="*/ 216 w 256"/>
                <a:gd name="T69" fmla="*/ 227 h 290"/>
                <a:gd name="T70" fmla="*/ 216 w 256"/>
                <a:gd name="T71" fmla="*/ 219 h 290"/>
                <a:gd name="T72" fmla="*/ 224 w 256"/>
                <a:gd name="T73" fmla="*/ 149 h 290"/>
                <a:gd name="T74" fmla="*/ 232 w 256"/>
                <a:gd name="T75" fmla="*/ 290 h 290"/>
                <a:gd name="T76" fmla="*/ 240 w 256"/>
                <a:gd name="T77" fmla="*/ 227 h 290"/>
                <a:gd name="T78" fmla="*/ 240 w 256"/>
                <a:gd name="T79" fmla="*/ 211 h 290"/>
                <a:gd name="T80" fmla="*/ 248 w 256"/>
                <a:gd name="T81" fmla="*/ 117 h 290"/>
                <a:gd name="T82" fmla="*/ 256 w 256"/>
                <a:gd name="T83" fmla="*/ 2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290">
                  <a:moveTo>
                    <a:pt x="0" y="243"/>
                  </a:moveTo>
                  <a:lnTo>
                    <a:pt x="8" y="235"/>
                  </a:lnTo>
                  <a:lnTo>
                    <a:pt x="8" y="290"/>
                  </a:lnTo>
                  <a:lnTo>
                    <a:pt x="8" y="149"/>
                  </a:lnTo>
                  <a:lnTo>
                    <a:pt x="8" y="235"/>
                  </a:lnTo>
                  <a:lnTo>
                    <a:pt x="16" y="196"/>
                  </a:lnTo>
                  <a:lnTo>
                    <a:pt x="16" y="282"/>
                  </a:lnTo>
                  <a:lnTo>
                    <a:pt x="16" y="0"/>
                  </a:lnTo>
                  <a:lnTo>
                    <a:pt x="16" y="211"/>
                  </a:lnTo>
                  <a:lnTo>
                    <a:pt x="24" y="219"/>
                  </a:lnTo>
                  <a:lnTo>
                    <a:pt x="24" y="258"/>
                  </a:lnTo>
                  <a:lnTo>
                    <a:pt x="24" y="16"/>
                  </a:lnTo>
                  <a:lnTo>
                    <a:pt x="24" y="250"/>
                  </a:lnTo>
                  <a:lnTo>
                    <a:pt x="32" y="204"/>
                  </a:lnTo>
                  <a:lnTo>
                    <a:pt x="32" y="274"/>
                  </a:lnTo>
                  <a:lnTo>
                    <a:pt x="32" y="70"/>
                  </a:lnTo>
                  <a:lnTo>
                    <a:pt x="32" y="243"/>
                  </a:lnTo>
                  <a:lnTo>
                    <a:pt x="40" y="274"/>
                  </a:lnTo>
                  <a:lnTo>
                    <a:pt x="40" y="282"/>
                  </a:lnTo>
                  <a:lnTo>
                    <a:pt x="40" y="133"/>
                  </a:lnTo>
                  <a:lnTo>
                    <a:pt x="40" y="219"/>
                  </a:lnTo>
                  <a:lnTo>
                    <a:pt x="48" y="235"/>
                  </a:lnTo>
                  <a:lnTo>
                    <a:pt x="48" y="282"/>
                  </a:lnTo>
                  <a:lnTo>
                    <a:pt x="48" y="149"/>
                  </a:lnTo>
                  <a:lnTo>
                    <a:pt x="48" y="243"/>
                  </a:lnTo>
                  <a:lnTo>
                    <a:pt x="56" y="250"/>
                  </a:lnTo>
                  <a:lnTo>
                    <a:pt x="56" y="274"/>
                  </a:lnTo>
                  <a:lnTo>
                    <a:pt x="56" y="180"/>
                  </a:lnTo>
                  <a:lnTo>
                    <a:pt x="56" y="258"/>
                  </a:lnTo>
                  <a:lnTo>
                    <a:pt x="64" y="250"/>
                  </a:lnTo>
                  <a:lnTo>
                    <a:pt x="64" y="282"/>
                  </a:lnTo>
                  <a:lnTo>
                    <a:pt x="64" y="180"/>
                  </a:lnTo>
                  <a:lnTo>
                    <a:pt x="64" y="211"/>
                  </a:lnTo>
                  <a:lnTo>
                    <a:pt x="72" y="172"/>
                  </a:lnTo>
                  <a:lnTo>
                    <a:pt x="72" y="282"/>
                  </a:lnTo>
                  <a:lnTo>
                    <a:pt x="72" y="117"/>
                  </a:lnTo>
                  <a:lnTo>
                    <a:pt x="72" y="141"/>
                  </a:lnTo>
                  <a:lnTo>
                    <a:pt x="80" y="164"/>
                  </a:lnTo>
                  <a:lnTo>
                    <a:pt x="80" y="282"/>
                  </a:lnTo>
                  <a:lnTo>
                    <a:pt x="80" y="133"/>
                  </a:lnTo>
                  <a:lnTo>
                    <a:pt x="80" y="164"/>
                  </a:lnTo>
                  <a:lnTo>
                    <a:pt x="88" y="133"/>
                  </a:lnTo>
                  <a:lnTo>
                    <a:pt x="88" y="266"/>
                  </a:lnTo>
                  <a:lnTo>
                    <a:pt x="88" y="188"/>
                  </a:lnTo>
                  <a:lnTo>
                    <a:pt x="96" y="219"/>
                  </a:lnTo>
                  <a:lnTo>
                    <a:pt x="96" y="282"/>
                  </a:lnTo>
                  <a:lnTo>
                    <a:pt x="96" y="157"/>
                  </a:lnTo>
                  <a:lnTo>
                    <a:pt x="96" y="204"/>
                  </a:lnTo>
                  <a:lnTo>
                    <a:pt x="104" y="243"/>
                  </a:lnTo>
                  <a:lnTo>
                    <a:pt x="104" y="274"/>
                  </a:lnTo>
                  <a:lnTo>
                    <a:pt x="104" y="141"/>
                  </a:lnTo>
                  <a:lnTo>
                    <a:pt x="104" y="250"/>
                  </a:lnTo>
                  <a:lnTo>
                    <a:pt x="112" y="243"/>
                  </a:lnTo>
                  <a:lnTo>
                    <a:pt x="112" y="282"/>
                  </a:lnTo>
                  <a:lnTo>
                    <a:pt x="112" y="172"/>
                  </a:lnTo>
                  <a:lnTo>
                    <a:pt x="112" y="211"/>
                  </a:lnTo>
                  <a:lnTo>
                    <a:pt x="120" y="211"/>
                  </a:lnTo>
                  <a:lnTo>
                    <a:pt x="120" y="290"/>
                  </a:lnTo>
                  <a:lnTo>
                    <a:pt x="120" y="172"/>
                  </a:lnTo>
                  <a:lnTo>
                    <a:pt x="120" y="211"/>
                  </a:lnTo>
                  <a:lnTo>
                    <a:pt x="128" y="188"/>
                  </a:lnTo>
                  <a:lnTo>
                    <a:pt x="128" y="274"/>
                  </a:lnTo>
                  <a:lnTo>
                    <a:pt x="128" y="180"/>
                  </a:lnTo>
                  <a:lnTo>
                    <a:pt x="128" y="243"/>
                  </a:lnTo>
                  <a:lnTo>
                    <a:pt x="136" y="227"/>
                  </a:lnTo>
                  <a:lnTo>
                    <a:pt x="136" y="290"/>
                  </a:lnTo>
                  <a:lnTo>
                    <a:pt x="136" y="149"/>
                  </a:lnTo>
                  <a:lnTo>
                    <a:pt x="136" y="219"/>
                  </a:lnTo>
                  <a:lnTo>
                    <a:pt x="144" y="180"/>
                  </a:lnTo>
                  <a:lnTo>
                    <a:pt x="144" y="282"/>
                  </a:lnTo>
                  <a:lnTo>
                    <a:pt x="144" y="149"/>
                  </a:lnTo>
                  <a:lnTo>
                    <a:pt x="144" y="180"/>
                  </a:lnTo>
                  <a:lnTo>
                    <a:pt x="152" y="211"/>
                  </a:lnTo>
                  <a:lnTo>
                    <a:pt x="152" y="274"/>
                  </a:lnTo>
                  <a:lnTo>
                    <a:pt x="152" y="133"/>
                  </a:lnTo>
                  <a:lnTo>
                    <a:pt x="152" y="250"/>
                  </a:lnTo>
                  <a:lnTo>
                    <a:pt x="160" y="243"/>
                  </a:lnTo>
                  <a:lnTo>
                    <a:pt x="160" y="282"/>
                  </a:lnTo>
                  <a:lnTo>
                    <a:pt x="160" y="157"/>
                  </a:lnTo>
                  <a:lnTo>
                    <a:pt x="160" y="243"/>
                  </a:lnTo>
                  <a:lnTo>
                    <a:pt x="168" y="235"/>
                  </a:lnTo>
                  <a:lnTo>
                    <a:pt x="168" y="282"/>
                  </a:lnTo>
                  <a:lnTo>
                    <a:pt x="168" y="172"/>
                  </a:lnTo>
                  <a:lnTo>
                    <a:pt x="168" y="243"/>
                  </a:lnTo>
                  <a:lnTo>
                    <a:pt x="176" y="266"/>
                  </a:lnTo>
                  <a:lnTo>
                    <a:pt x="176" y="290"/>
                  </a:lnTo>
                  <a:lnTo>
                    <a:pt x="176" y="157"/>
                  </a:lnTo>
                  <a:lnTo>
                    <a:pt x="176" y="243"/>
                  </a:lnTo>
                  <a:lnTo>
                    <a:pt x="184" y="204"/>
                  </a:lnTo>
                  <a:lnTo>
                    <a:pt x="184" y="290"/>
                  </a:lnTo>
                  <a:lnTo>
                    <a:pt x="184" y="164"/>
                  </a:lnTo>
                  <a:lnTo>
                    <a:pt x="184" y="219"/>
                  </a:lnTo>
                  <a:lnTo>
                    <a:pt x="192" y="196"/>
                  </a:lnTo>
                  <a:lnTo>
                    <a:pt x="192" y="290"/>
                  </a:lnTo>
                  <a:lnTo>
                    <a:pt x="192" y="164"/>
                  </a:lnTo>
                  <a:lnTo>
                    <a:pt x="192" y="258"/>
                  </a:lnTo>
                  <a:lnTo>
                    <a:pt x="200" y="235"/>
                  </a:lnTo>
                  <a:lnTo>
                    <a:pt x="200" y="274"/>
                  </a:lnTo>
                  <a:lnTo>
                    <a:pt x="200" y="149"/>
                  </a:lnTo>
                  <a:lnTo>
                    <a:pt x="200" y="235"/>
                  </a:lnTo>
                  <a:lnTo>
                    <a:pt x="208" y="180"/>
                  </a:lnTo>
                  <a:lnTo>
                    <a:pt x="208" y="274"/>
                  </a:lnTo>
                  <a:lnTo>
                    <a:pt x="208" y="157"/>
                  </a:lnTo>
                  <a:lnTo>
                    <a:pt x="208" y="235"/>
                  </a:lnTo>
                  <a:lnTo>
                    <a:pt x="216" y="227"/>
                  </a:lnTo>
                  <a:lnTo>
                    <a:pt x="216" y="282"/>
                  </a:lnTo>
                  <a:lnTo>
                    <a:pt x="216" y="125"/>
                  </a:lnTo>
                  <a:lnTo>
                    <a:pt x="216" y="219"/>
                  </a:lnTo>
                  <a:lnTo>
                    <a:pt x="224" y="227"/>
                  </a:lnTo>
                  <a:lnTo>
                    <a:pt x="224" y="290"/>
                  </a:lnTo>
                  <a:lnTo>
                    <a:pt x="224" y="149"/>
                  </a:lnTo>
                  <a:lnTo>
                    <a:pt x="224" y="227"/>
                  </a:lnTo>
                  <a:lnTo>
                    <a:pt x="232" y="243"/>
                  </a:lnTo>
                  <a:lnTo>
                    <a:pt x="232" y="290"/>
                  </a:lnTo>
                  <a:lnTo>
                    <a:pt x="232" y="157"/>
                  </a:lnTo>
                  <a:lnTo>
                    <a:pt x="232" y="235"/>
                  </a:lnTo>
                  <a:lnTo>
                    <a:pt x="240" y="227"/>
                  </a:lnTo>
                  <a:lnTo>
                    <a:pt x="240" y="290"/>
                  </a:lnTo>
                  <a:lnTo>
                    <a:pt x="240" y="125"/>
                  </a:lnTo>
                  <a:lnTo>
                    <a:pt x="240" y="211"/>
                  </a:lnTo>
                  <a:lnTo>
                    <a:pt x="248" y="235"/>
                  </a:lnTo>
                  <a:lnTo>
                    <a:pt x="248" y="282"/>
                  </a:lnTo>
                  <a:lnTo>
                    <a:pt x="248" y="117"/>
                  </a:lnTo>
                  <a:lnTo>
                    <a:pt x="248" y="196"/>
                  </a:lnTo>
                  <a:lnTo>
                    <a:pt x="256" y="219"/>
                  </a:lnTo>
                  <a:lnTo>
                    <a:pt x="256" y="266"/>
                  </a:lnTo>
                  <a:lnTo>
                    <a:pt x="256" y="141"/>
                  </a:lnTo>
                  <a:lnTo>
                    <a:pt x="256" y="2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90"/>
            <p:cNvSpPr>
              <a:spLocks/>
            </p:cNvSpPr>
            <p:nvPr/>
          </p:nvSpPr>
          <p:spPr bwMode="auto">
            <a:xfrm>
              <a:off x="4366" y="3565"/>
              <a:ext cx="179" cy="137"/>
            </a:xfrm>
            <a:custGeom>
              <a:avLst/>
              <a:gdLst>
                <a:gd name="T0" fmla="*/ 8 w 257"/>
                <a:gd name="T1" fmla="*/ 212 h 235"/>
                <a:gd name="T2" fmla="*/ 16 w 257"/>
                <a:gd name="T3" fmla="*/ 149 h 235"/>
                <a:gd name="T4" fmla="*/ 16 w 257"/>
                <a:gd name="T5" fmla="*/ 157 h 235"/>
                <a:gd name="T6" fmla="*/ 24 w 257"/>
                <a:gd name="T7" fmla="*/ 87 h 235"/>
                <a:gd name="T8" fmla="*/ 32 w 257"/>
                <a:gd name="T9" fmla="*/ 220 h 235"/>
                <a:gd name="T10" fmla="*/ 40 w 257"/>
                <a:gd name="T11" fmla="*/ 173 h 235"/>
                <a:gd name="T12" fmla="*/ 40 w 257"/>
                <a:gd name="T13" fmla="*/ 173 h 235"/>
                <a:gd name="T14" fmla="*/ 48 w 257"/>
                <a:gd name="T15" fmla="*/ 87 h 235"/>
                <a:gd name="T16" fmla="*/ 56 w 257"/>
                <a:gd name="T17" fmla="*/ 196 h 235"/>
                <a:gd name="T18" fmla="*/ 64 w 257"/>
                <a:gd name="T19" fmla="*/ 94 h 235"/>
                <a:gd name="T20" fmla="*/ 64 w 257"/>
                <a:gd name="T21" fmla="*/ 118 h 235"/>
                <a:gd name="T22" fmla="*/ 72 w 257"/>
                <a:gd name="T23" fmla="*/ 55 h 235"/>
                <a:gd name="T24" fmla="*/ 80 w 257"/>
                <a:gd name="T25" fmla="*/ 220 h 235"/>
                <a:gd name="T26" fmla="*/ 88 w 257"/>
                <a:gd name="T27" fmla="*/ 149 h 235"/>
                <a:gd name="T28" fmla="*/ 88 w 257"/>
                <a:gd name="T29" fmla="*/ 180 h 235"/>
                <a:gd name="T30" fmla="*/ 96 w 257"/>
                <a:gd name="T31" fmla="*/ 102 h 235"/>
                <a:gd name="T32" fmla="*/ 104 w 257"/>
                <a:gd name="T33" fmla="*/ 227 h 235"/>
                <a:gd name="T34" fmla="*/ 113 w 257"/>
                <a:gd name="T35" fmla="*/ 227 h 235"/>
                <a:gd name="T36" fmla="*/ 121 w 257"/>
                <a:gd name="T37" fmla="*/ 157 h 235"/>
                <a:gd name="T38" fmla="*/ 121 w 257"/>
                <a:gd name="T39" fmla="*/ 180 h 235"/>
                <a:gd name="T40" fmla="*/ 129 w 257"/>
                <a:gd name="T41" fmla="*/ 102 h 235"/>
                <a:gd name="T42" fmla="*/ 137 w 257"/>
                <a:gd name="T43" fmla="*/ 220 h 235"/>
                <a:gd name="T44" fmla="*/ 145 w 257"/>
                <a:gd name="T45" fmla="*/ 165 h 235"/>
                <a:gd name="T46" fmla="*/ 145 w 257"/>
                <a:gd name="T47" fmla="*/ 141 h 235"/>
                <a:gd name="T48" fmla="*/ 153 w 257"/>
                <a:gd name="T49" fmla="*/ 63 h 235"/>
                <a:gd name="T50" fmla="*/ 161 w 257"/>
                <a:gd name="T51" fmla="*/ 227 h 235"/>
                <a:gd name="T52" fmla="*/ 169 w 257"/>
                <a:gd name="T53" fmla="*/ 149 h 235"/>
                <a:gd name="T54" fmla="*/ 169 w 257"/>
                <a:gd name="T55" fmla="*/ 165 h 235"/>
                <a:gd name="T56" fmla="*/ 177 w 257"/>
                <a:gd name="T57" fmla="*/ 24 h 235"/>
                <a:gd name="T58" fmla="*/ 185 w 257"/>
                <a:gd name="T59" fmla="*/ 212 h 235"/>
                <a:gd name="T60" fmla="*/ 193 w 257"/>
                <a:gd name="T61" fmla="*/ 149 h 235"/>
                <a:gd name="T62" fmla="*/ 193 w 257"/>
                <a:gd name="T63" fmla="*/ 141 h 235"/>
                <a:gd name="T64" fmla="*/ 201 w 257"/>
                <a:gd name="T65" fmla="*/ 55 h 235"/>
                <a:gd name="T66" fmla="*/ 209 w 257"/>
                <a:gd name="T67" fmla="*/ 227 h 235"/>
                <a:gd name="T68" fmla="*/ 217 w 257"/>
                <a:gd name="T69" fmla="*/ 141 h 235"/>
                <a:gd name="T70" fmla="*/ 217 w 257"/>
                <a:gd name="T71" fmla="*/ 149 h 235"/>
                <a:gd name="T72" fmla="*/ 225 w 257"/>
                <a:gd name="T73" fmla="*/ 40 h 235"/>
                <a:gd name="T74" fmla="*/ 233 w 257"/>
                <a:gd name="T75" fmla="*/ 204 h 235"/>
                <a:gd name="T76" fmla="*/ 241 w 257"/>
                <a:gd name="T77" fmla="*/ 141 h 235"/>
                <a:gd name="T78" fmla="*/ 241 w 257"/>
                <a:gd name="T79" fmla="*/ 110 h 235"/>
                <a:gd name="T80" fmla="*/ 249 w 257"/>
                <a:gd name="T81" fmla="*/ 40 h 235"/>
                <a:gd name="T82" fmla="*/ 257 w 257"/>
                <a:gd name="T83" fmla="*/ 21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235">
                  <a:moveTo>
                    <a:pt x="0" y="149"/>
                  </a:moveTo>
                  <a:lnTo>
                    <a:pt x="8" y="157"/>
                  </a:lnTo>
                  <a:lnTo>
                    <a:pt x="8" y="212"/>
                  </a:lnTo>
                  <a:lnTo>
                    <a:pt x="8" y="87"/>
                  </a:lnTo>
                  <a:lnTo>
                    <a:pt x="8" y="118"/>
                  </a:lnTo>
                  <a:lnTo>
                    <a:pt x="16" y="149"/>
                  </a:lnTo>
                  <a:lnTo>
                    <a:pt x="16" y="220"/>
                  </a:lnTo>
                  <a:lnTo>
                    <a:pt x="16" y="79"/>
                  </a:lnTo>
                  <a:lnTo>
                    <a:pt x="16" y="157"/>
                  </a:lnTo>
                  <a:lnTo>
                    <a:pt x="24" y="180"/>
                  </a:lnTo>
                  <a:lnTo>
                    <a:pt x="24" y="212"/>
                  </a:lnTo>
                  <a:lnTo>
                    <a:pt x="24" y="87"/>
                  </a:lnTo>
                  <a:lnTo>
                    <a:pt x="24" y="157"/>
                  </a:lnTo>
                  <a:lnTo>
                    <a:pt x="32" y="165"/>
                  </a:lnTo>
                  <a:lnTo>
                    <a:pt x="32" y="220"/>
                  </a:lnTo>
                  <a:lnTo>
                    <a:pt x="32" y="102"/>
                  </a:lnTo>
                  <a:lnTo>
                    <a:pt x="32" y="165"/>
                  </a:lnTo>
                  <a:lnTo>
                    <a:pt x="40" y="173"/>
                  </a:lnTo>
                  <a:lnTo>
                    <a:pt x="40" y="212"/>
                  </a:lnTo>
                  <a:lnTo>
                    <a:pt x="40" y="94"/>
                  </a:lnTo>
                  <a:lnTo>
                    <a:pt x="40" y="173"/>
                  </a:lnTo>
                  <a:lnTo>
                    <a:pt x="48" y="173"/>
                  </a:lnTo>
                  <a:lnTo>
                    <a:pt x="48" y="220"/>
                  </a:lnTo>
                  <a:lnTo>
                    <a:pt x="48" y="87"/>
                  </a:lnTo>
                  <a:lnTo>
                    <a:pt x="48" y="134"/>
                  </a:lnTo>
                  <a:lnTo>
                    <a:pt x="56" y="102"/>
                  </a:lnTo>
                  <a:lnTo>
                    <a:pt x="56" y="196"/>
                  </a:lnTo>
                  <a:lnTo>
                    <a:pt x="56" y="63"/>
                  </a:lnTo>
                  <a:lnTo>
                    <a:pt x="56" y="157"/>
                  </a:lnTo>
                  <a:lnTo>
                    <a:pt x="64" y="94"/>
                  </a:lnTo>
                  <a:lnTo>
                    <a:pt x="64" y="204"/>
                  </a:lnTo>
                  <a:lnTo>
                    <a:pt x="64" y="40"/>
                  </a:lnTo>
                  <a:lnTo>
                    <a:pt x="64" y="118"/>
                  </a:lnTo>
                  <a:lnTo>
                    <a:pt x="72" y="126"/>
                  </a:lnTo>
                  <a:lnTo>
                    <a:pt x="72" y="204"/>
                  </a:lnTo>
                  <a:lnTo>
                    <a:pt x="72" y="55"/>
                  </a:lnTo>
                  <a:lnTo>
                    <a:pt x="72" y="157"/>
                  </a:lnTo>
                  <a:lnTo>
                    <a:pt x="80" y="126"/>
                  </a:lnTo>
                  <a:lnTo>
                    <a:pt x="80" y="220"/>
                  </a:lnTo>
                  <a:lnTo>
                    <a:pt x="80" y="8"/>
                  </a:lnTo>
                  <a:lnTo>
                    <a:pt x="80" y="165"/>
                  </a:lnTo>
                  <a:lnTo>
                    <a:pt x="88" y="149"/>
                  </a:lnTo>
                  <a:lnTo>
                    <a:pt x="88" y="235"/>
                  </a:lnTo>
                  <a:lnTo>
                    <a:pt x="88" y="102"/>
                  </a:lnTo>
                  <a:lnTo>
                    <a:pt x="88" y="180"/>
                  </a:lnTo>
                  <a:lnTo>
                    <a:pt x="96" y="165"/>
                  </a:lnTo>
                  <a:lnTo>
                    <a:pt x="96" y="220"/>
                  </a:lnTo>
                  <a:lnTo>
                    <a:pt x="96" y="102"/>
                  </a:lnTo>
                  <a:lnTo>
                    <a:pt x="96" y="157"/>
                  </a:lnTo>
                  <a:lnTo>
                    <a:pt x="104" y="165"/>
                  </a:lnTo>
                  <a:lnTo>
                    <a:pt x="104" y="227"/>
                  </a:lnTo>
                  <a:lnTo>
                    <a:pt x="104" y="102"/>
                  </a:lnTo>
                  <a:lnTo>
                    <a:pt x="113" y="79"/>
                  </a:lnTo>
                  <a:lnTo>
                    <a:pt x="113" y="227"/>
                  </a:lnTo>
                  <a:lnTo>
                    <a:pt x="113" y="71"/>
                  </a:lnTo>
                  <a:lnTo>
                    <a:pt x="113" y="165"/>
                  </a:lnTo>
                  <a:lnTo>
                    <a:pt x="121" y="157"/>
                  </a:lnTo>
                  <a:lnTo>
                    <a:pt x="121" y="220"/>
                  </a:lnTo>
                  <a:lnTo>
                    <a:pt x="121" y="118"/>
                  </a:lnTo>
                  <a:lnTo>
                    <a:pt x="121" y="180"/>
                  </a:lnTo>
                  <a:lnTo>
                    <a:pt x="129" y="173"/>
                  </a:lnTo>
                  <a:lnTo>
                    <a:pt x="129" y="227"/>
                  </a:lnTo>
                  <a:lnTo>
                    <a:pt x="129" y="102"/>
                  </a:lnTo>
                  <a:lnTo>
                    <a:pt x="129" y="196"/>
                  </a:lnTo>
                  <a:lnTo>
                    <a:pt x="137" y="165"/>
                  </a:lnTo>
                  <a:lnTo>
                    <a:pt x="137" y="220"/>
                  </a:lnTo>
                  <a:lnTo>
                    <a:pt x="137" y="63"/>
                  </a:lnTo>
                  <a:lnTo>
                    <a:pt x="137" y="173"/>
                  </a:lnTo>
                  <a:lnTo>
                    <a:pt x="145" y="165"/>
                  </a:lnTo>
                  <a:lnTo>
                    <a:pt x="145" y="227"/>
                  </a:lnTo>
                  <a:lnTo>
                    <a:pt x="145" y="94"/>
                  </a:lnTo>
                  <a:lnTo>
                    <a:pt x="145" y="141"/>
                  </a:lnTo>
                  <a:lnTo>
                    <a:pt x="153" y="157"/>
                  </a:lnTo>
                  <a:lnTo>
                    <a:pt x="153" y="212"/>
                  </a:lnTo>
                  <a:lnTo>
                    <a:pt x="153" y="63"/>
                  </a:lnTo>
                  <a:lnTo>
                    <a:pt x="153" y="173"/>
                  </a:lnTo>
                  <a:lnTo>
                    <a:pt x="161" y="165"/>
                  </a:lnTo>
                  <a:lnTo>
                    <a:pt x="161" y="227"/>
                  </a:lnTo>
                  <a:lnTo>
                    <a:pt x="161" y="71"/>
                  </a:lnTo>
                  <a:lnTo>
                    <a:pt x="161" y="134"/>
                  </a:lnTo>
                  <a:lnTo>
                    <a:pt x="169" y="149"/>
                  </a:lnTo>
                  <a:lnTo>
                    <a:pt x="169" y="212"/>
                  </a:lnTo>
                  <a:lnTo>
                    <a:pt x="169" y="47"/>
                  </a:lnTo>
                  <a:lnTo>
                    <a:pt x="169" y="165"/>
                  </a:lnTo>
                  <a:lnTo>
                    <a:pt x="177" y="149"/>
                  </a:lnTo>
                  <a:lnTo>
                    <a:pt x="177" y="204"/>
                  </a:lnTo>
                  <a:lnTo>
                    <a:pt x="177" y="24"/>
                  </a:lnTo>
                  <a:lnTo>
                    <a:pt x="177" y="149"/>
                  </a:lnTo>
                  <a:lnTo>
                    <a:pt x="185" y="188"/>
                  </a:lnTo>
                  <a:lnTo>
                    <a:pt x="185" y="212"/>
                  </a:lnTo>
                  <a:lnTo>
                    <a:pt x="185" y="87"/>
                  </a:lnTo>
                  <a:lnTo>
                    <a:pt x="185" y="180"/>
                  </a:lnTo>
                  <a:lnTo>
                    <a:pt x="193" y="149"/>
                  </a:lnTo>
                  <a:lnTo>
                    <a:pt x="193" y="235"/>
                  </a:lnTo>
                  <a:lnTo>
                    <a:pt x="193" y="87"/>
                  </a:lnTo>
                  <a:lnTo>
                    <a:pt x="193" y="141"/>
                  </a:lnTo>
                  <a:lnTo>
                    <a:pt x="201" y="134"/>
                  </a:lnTo>
                  <a:lnTo>
                    <a:pt x="201" y="220"/>
                  </a:lnTo>
                  <a:lnTo>
                    <a:pt x="201" y="55"/>
                  </a:lnTo>
                  <a:lnTo>
                    <a:pt x="201" y="149"/>
                  </a:lnTo>
                  <a:lnTo>
                    <a:pt x="209" y="141"/>
                  </a:lnTo>
                  <a:lnTo>
                    <a:pt x="209" y="227"/>
                  </a:lnTo>
                  <a:lnTo>
                    <a:pt x="209" y="47"/>
                  </a:lnTo>
                  <a:lnTo>
                    <a:pt x="209" y="157"/>
                  </a:lnTo>
                  <a:lnTo>
                    <a:pt x="217" y="141"/>
                  </a:lnTo>
                  <a:lnTo>
                    <a:pt x="217" y="227"/>
                  </a:lnTo>
                  <a:lnTo>
                    <a:pt x="217" y="87"/>
                  </a:lnTo>
                  <a:lnTo>
                    <a:pt x="217" y="149"/>
                  </a:lnTo>
                  <a:lnTo>
                    <a:pt x="225" y="157"/>
                  </a:lnTo>
                  <a:lnTo>
                    <a:pt x="225" y="212"/>
                  </a:lnTo>
                  <a:lnTo>
                    <a:pt x="225" y="40"/>
                  </a:lnTo>
                  <a:lnTo>
                    <a:pt x="225" y="188"/>
                  </a:lnTo>
                  <a:lnTo>
                    <a:pt x="233" y="165"/>
                  </a:lnTo>
                  <a:lnTo>
                    <a:pt x="233" y="204"/>
                  </a:lnTo>
                  <a:lnTo>
                    <a:pt x="233" y="71"/>
                  </a:lnTo>
                  <a:lnTo>
                    <a:pt x="233" y="134"/>
                  </a:lnTo>
                  <a:lnTo>
                    <a:pt x="241" y="141"/>
                  </a:lnTo>
                  <a:lnTo>
                    <a:pt x="241" y="196"/>
                  </a:lnTo>
                  <a:lnTo>
                    <a:pt x="241" y="0"/>
                  </a:lnTo>
                  <a:lnTo>
                    <a:pt x="241" y="110"/>
                  </a:lnTo>
                  <a:lnTo>
                    <a:pt x="249" y="149"/>
                  </a:lnTo>
                  <a:lnTo>
                    <a:pt x="249" y="212"/>
                  </a:lnTo>
                  <a:lnTo>
                    <a:pt x="249" y="40"/>
                  </a:lnTo>
                  <a:lnTo>
                    <a:pt x="249" y="110"/>
                  </a:lnTo>
                  <a:lnTo>
                    <a:pt x="257" y="126"/>
                  </a:lnTo>
                  <a:lnTo>
                    <a:pt x="257" y="212"/>
                  </a:lnTo>
                  <a:lnTo>
                    <a:pt x="257" y="94"/>
                  </a:lnTo>
                  <a:lnTo>
                    <a:pt x="257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91"/>
            <p:cNvSpPr>
              <a:spLocks/>
            </p:cNvSpPr>
            <p:nvPr/>
          </p:nvSpPr>
          <p:spPr bwMode="auto">
            <a:xfrm>
              <a:off x="4545" y="3552"/>
              <a:ext cx="179" cy="155"/>
            </a:xfrm>
            <a:custGeom>
              <a:avLst/>
              <a:gdLst>
                <a:gd name="T0" fmla="*/ 8 w 256"/>
                <a:gd name="T1" fmla="*/ 266 h 266"/>
                <a:gd name="T2" fmla="*/ 16 w 256"/>
                <a:gd name="T3" fmla="*/ 196 h 266"/>
                <a:gd name="T4" fmla="*/ 16 w 256"/>
                <a:gd name="T5" fmla="*/ 180 h 266"/>
                <a:gd name="T6" fmla="*/ 24 w 256"/>
                <a:gd name="T7" fmla="*/ 117 h 266"/>
                <a:gd name="T8" fmla="*/ 32 w 256"/>
                <a:gd name="T9" fmla="*/ 243 h 266"/>
                <a:gd name="T10" fmla="*/ 40 w 256"/>
                <a:gd name="T11" fmla="*/ 203 h 266"/>
                <a:gd name="T12" fmla="*/ 40 w 256"/>
                <a:gd name="T13" fmla="*/ 180 h 266"/>
                <a:gd name="T14" fmla="*/ 48 w 256"/>
                <a:gd name="T15" fmla="*/ 125 h 266"/>
                <a:gd name="T16" fmla="*/ 56 w 256"/>
                <a:gd name="T17" fmla="*/ 235 h 266"/>
                <a:gd name="T18" fmla="*/ 64 w 256"/>
                <a:gd name="T19" fmla="*/ 172 h 266"/>
                <a:gd name="T20" fmla="*/ 64 w 256"/>
                <a:gd name="T21" fmla="*/ 141 h 266"/>
                <a:gd name="T22" fmla="*/ 72 w 256"/>
                <a:gd name="T23" fmla="*/ 94 h 266"/>
                <a:gd name="T24" fmla="*/ 80 w 256"/>
                <a:gd name="T25" fmla="*/ 219 h 266"/>
                <a:gd name="T26" fmla="*/ 88 w 256"/>
                <a:gd name="T27" fmla="*/ 141 h 266"/>
                <a:gd name="T28" fmla="*/ 88 w 256"/>
                <a:gd name="T29" fmla="*/ 133 h 266"/>
                <a:gd name="T30" fmla="*/ 96 w 256"/>
                <a:gd name="T31" fmla="*/ 94 h 266"/>
                <a:gd name="T32" fmla="*/ 104 w 256"/>
                <a:gd name="T33" fmla="*/ 243 h 266"/>
                <a:gd name="T34" fmla="*/ 112 w 256"/>
                <a:gd name="T35" fmla="*/ 196 h 266"/>
                <a:gd name="T36" fmla="*/ 112 w 256"/>
                <a:gd name="T37" fmla="*/ 211 h 266"/>
                <a:gd name="T38" fmla="*/ 120 w 256"/>
                <a:gd name="T39" fmla="*/ 110 h 266"/>
                <a:gd name="T40" fmla="*/ 128 w 256"/>
                <a:gd name="T41" fmla="*/ 243 h 266"/>
                <a:gd name="T42" fmla="*/ 136 w 256"/>
                <a:gd name="T43" fmla="*/ 203 h 266"/>
                <a:gd name="T44" fmla="*/ 136 w 256"/>
                <a:gd name="T45" fmla="*/ 196 h 266"/>
                <a:gd name="T46" fmla="*/ 144 w 256"/>
                <a:gd name="T47" fmla="*/ 78 h 266"/>
                <a:gd name="T48" fmla="*/ 152 w 256"/>
                <a:gd name="T49" fmla="*/ 227 h 266"/>
                <a:gd name="T50" fmla="*/ 160 w 256"/>
                <a:gd name="T51" fmla="*/ 188 h 266"/>
                <a:gd name="T52" fmla="*/ 160 w 256"/>
                <a:gd name="T53" fmla="*/ 196 h 266"/>
                <a:gd name="T54" fmla="*/ 168 w 256"/>
                <a:gd name="T55" fmla="*/ 55 h 266"/>
                <a:gd name="T56" fmla="*/ 176 w 256"/>
                <a:gd name="T57" fmla="*/ 235 h 266"/>
                <a:gd name="T58" fmla="*/ 184 w 256"/>
                <a:gd name="T59" fmla="*/ 203 h 266"/>
                <a:gd name="T60" fmla="*/ 184 w 256"/>
                <a:gd name="T61" fmla="*/ 211 h 266"/>
                <a:gd name="T62" fmla="*/ 192 w 256"/>
                <a:gd name="T63" fmla="*/ 94 h 266"/>
                <a:gd name="T64" fmla="*/ 200 w 256"/>
                <a:gd name="T65" fmla="*/ 235 h 266"/>
                <a:gd name="T66" fmla="*/ 208 w 256"/>
                <a:gd name="T67" fmla="*/ 196 h 266"/>
                <a:gd name="T68" fmla="*/ 208 w 256"/>
                <a:gd name="T69" fmla="*/ 149 h 266"/>
                <a:gd name="T70" fmla="*/ 216 w 256"/>
                <a:gd name="T71" fmla="*/ 125 h 266"/>
                <a:gd name="T72" fmla="*/ 224 w 256"/>
                <a:gd name="T73" fmla="*/ 235 h 266"/>
                <a:gd name="T74" fmla="*/ 232 w 256"/>
                <a:gd name="T75" fmla="*/ 180 h 266"/>
                <a:gd name="T76" fmla="*/ 232 w 256"/>
                <a:gd name="T77" fmla="*/ 172 h 266"/>
                <a:gd name="T78" fmla="*/ 240 w 256"/>
                <a:gd name="T79" fmla="*/ 86 h 266"/>
                <a:gd name="T80" fmla="*/ 248 w 256"/>
                <a:gd name="T81" fmla="*/ 235 h 266"/>
                <a:gd name="T82" fmla="*/ 256 w 256"/>
                <a:gd name="T83" fmla="*/ 17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266">
                  <a:moveTo>
                    <a:pt x="0" y="180"/>
                  </a:moveTo>
                  <a:lnTo>
                    <a:pt x="8" y="196"/>
                  </a:lnTo>
                  <a:lnTo>
                    <a:pt x="8" y="266"/>
                  </a:lnTo>
                  <a:lnTo>
                    <a:pt x="8" y="125"/>
                  </a:lnTo>
                  <a:lnTo>
                    <a:pt x="8" y="203"/>
                  </a:lnTo>
                  <a:lnTo>
                    <a:pt x="16" y="196"/>
                  </a:lnTo>
                  <a:lnTo>
                    <a:pt x="16" y="227"/>
                  </a:lnTo>
                  <a:lnTo>
                    <a:pt x="16" y="133"/>
                  </a:lnTo>
                  <a:lnTo>
                    <a:pt x="16" y="180"/>
                  </a:lnTo>
                  <a:lnTo>
                    <a:pt x="24" y="180"/>
                  </a:lnTo>
                  <a:lnTo>
                    <a:pt x="24" y="243"/>
                  </a:lnTo>
                  <a:lnTo>
                    <a:pt x="24" y="117"/>
                  </a:lnTo>
                  <a:lnTo>
                    <a:pt x="24" y="141"/>
                  </a:lnTo>
                  <a:lnTo>
                    <a:pt x="32" y="149"/>
                  </a:lnTo>
                  <a:lnTo>
                    <a:pt x="32" y="243"/>
                  </a:lnTo>
                  <a:lnTo>
                    <a:pt x="32" y="125"/>
                  </a:lnTo>
                  <a:lnTo>
                    <a:pt x="32" y="235"/>
                  </a:lnTo>
                  <a:lnTo>
                    <a:pt x="40" y="203"/>
                  </a:lnTo>
                  <a:lnTo>
                    <a:pt x="40" y="250"/>
                  </a:lnTo>
                  <a:lnTo>
                    <a:pt x="40" y="117"/>
                  </a:lnTo>
                  <a:lnTo>
                    <a:pt x="40" y="180"/>
                  </a:lnTo>
                  <a:lnTo>
                    <a:pt x="48" y="188"/>
                  </a:lnTo>
                  <a:lnTo>
                    <a:pt x="48" y="227"/>
                  </a:lnTo>
                  <a:lnTo>
                    <a:pt x="48" y="125"/>
                  </a:lnTo>
                  <a:lnTo>
                    <a:pt x="48" y="180"/>
                  </a:lnTo>
                  <a:lnTo>
                    <a:pt x="56" y="188"/>
                  </a:lnTo>
                  <a:lnTo>
                    <a:pt x="56" y="235"/>
                  </a:lnTo>
                  <a:lnTo>
                    <a:pt x="56" y="94"/>
                  </a:lnTo>
                  <a:lnTo>
                    <a:pt x="56" y="149"/>
                  </a:lnTo>
                  <a:lnTo>
                    <a:pt x="64" y="172"/>
                  </a:lnTo>
                  <a:lnTo>
                    <a:pt x="64" y="243"/>
                  </a:lnTo>
                  <a:lnTo>
                    <a:pt x="64" y="125"/>
                  </a:lnTo>
                  <a:lnTo>
                    <a:pt x="64" y="141"/>
                  </a:lnTo>
                  <a:lnTo>
                    <a:pt x="72" y="172"/>
                  </a:lnTo>
                  <a:lnTo>
                    <a:pt x="72" y="235"/>
                  </a:lnTo>
                  <a:lnTo>
                    <a:pt x="72" y="94"/>
                  </a:lnTo>
                  <a:lnTo>
                    <a:pt x="72" y="125"/>
                  </a:lnTo>
                  <a:lnTo>
                    <a:pt x="80" y="110"/>
                  </a:lnTo>
                  <a:lnTo>
                    <a:pt x="80" y="219"/>
                  </a:lnTo>
                  <a:lnTo>
                    <a:pt x="80" y="78"/>
                  </a:lnTo>
                  <a:lnTo>
                    <a:pt x="80" y="102"/>
                  </a:lnTo>
                  <a:lnTo>
                    <a:pt x="88" y="141"/>
                  </a:lnTo>
                  <a:lnTo>
                    <a:pt x="88" y="227"/>
                  </a:lnTo>
                  <a:lnTo>
                    <a:pt x="88" y="39"/>
                  </a:lnTo>
                  <a:lnTo>
                    <a:pt x="88" y="133"/>
                  </a:lnTo>
                  <a:lnTo>
                    <a:pt x="96" y="188"/>
                  </a:lnTo>
                  <a:lnTo>
                    <a:pt x="96" y="235"/>
                  </a:lnTo>
                  <a:lnTo>
                    <a:pt x="96" y="94"/>
                  </a:lnTo>
                  <a:lnTo>
                    <a:pt x="96" y="117"/>
                  </a:lnTo>
                  <a:lnTo>
                    <a:pt x="104" y="141"/>
                  </a:lnTo>
                  <a:lnTo>
                    <a:pt x="104" y="243"/>
                  </a:lnTo>
                  <a:lnTo>
                    <a:pt x="104" y="110"/>
                  </a:lnTo>
                  <a:lnTo>
                    <a:pt x="104" y="172"/>
                  </a:lnTo>
                  <a:lnTo>
                    <a:pt x="112" y="196"/>
                  </a:lnTo>
                  <a:lnTo>
                    <a:pt x="112" y="243"/>
                  </a:lnTo>
                  <a:lnTo>
                    <a:pt x="112" y="102"/>
                  </a:lnTo>
                  <a:lnTo>
                    <a:pt x="112" y="211"/>
                  </a:lnTo>
                  <a:lnTo>
                    <a:pt x="120" y="196"/>
                  </a:lnTo>
                  <a:lnTo>
                    <a:pt x="120" y="258"/>
                  </a:lnTo>
                  <a:lnTo>
                    <a:pt x="120" y="110"/>
                  </a:lnTo>
                  <a:lnTo>
                    <a:pt x="120" y="172"/>
                  </a:lnTo>
                  <a:lnTo>
                    <a:pt x="128" y="180"/>
                  </a:lnTo>
                  <a:lnTo>
                    <a:pt x="128" y="243"/>
                  </a:lnTo>
                  <a:lnTo>
                    <a:pt x="128" y="110"/>
                  </a:lnTo>
                  <a:lnTo>
                    <a:pt x="128" y="196"/>
                  </a:lnTo>
                  <a:lnTo>
                    <a:pt x="136" y="203"/>
                  </a:lnTo>
                  <a:lnTo>
                    <a:pt x="136" y="243"/>
                  </a:lnTo>
                  <a:lnTo>
                    <a:pt x="136" y="133"/>
                  </a:lnTo>
                  <a:lnTo>
                    <a:pt x="136" y="196"/>
                  </a:lnTo>
                  <a:lnTo>
                    <a:pt x="144" y="203"/>
                  </a:lnTo>
                  <a:lnTo>
                    <a:pt x="144" y="235"/>
                  </a:lnTo>
                  <a:lnTo>
                    <a:pt x="144" y="78"/>
                  </a:lnTo>
                  <a:lnTo>
                    <a:pt x="144" y="172"/>
                  </a:lnTo>
                  <a:lnTo>
                    <a:pt x="152" y="180"/>
                  </a:lnTo>
                  <a:lnTo>
                    <a:pt x="152" y="227"/>
                  </a:lnTo>
                  <a:lnTo>
                    <a:pt x="152" y="70"/>
                  </a:lnTo>
                  <a:lnTo>
                    <a:pt x="152" y="172"/>
                  </a:lnTo>
                  <a:lnTo>
                    <a:pt x="160" y="188"/>
                  </a:lnTo>
                  <a:lnTo>
                    <a:pt x="160" y="211"/>
                  </a:lnTo>
                  <a:lnTo>
                    <a:pt x="160" y="0"/>
                  </a:lnTo>
                  <a:lnTo>
                    <a:pt x="160" y="196"/>
                  </a:lnTo>
                  <a:lnTo>
                    <a:pt x="168" y="164"/>
                  </a:lnTo>
                  <a:lnTo>
                    <a:pt x="168" y="243"/>
                  </a:lnTo>
                  <a:lnTo>
                    <a:pt x="168" y="55"/>
                  </a:lnTo>
                  <a:lnTo>
                    <a:pt x="168" y="164"/>
                  </a:lnTo>
                  <a:lnTo>
                    <a:pt x="176" y="172"/>
                  </a:lnTo>
                  <a:lnTo>
                    <a:pt x="176" y="235"/>
                  </a:lnTo>
                  <a:lnTo>
                    <a:pt x="176" y="63"/>
                  </a:lnTo>
                  <a:lnTo>
                    <a:pt x="176" y="188"/>
                  </a:lnTo>
                  <a:lnTo>
                    <a:pt x="184" y="203"/>
                  </a:lnTo>
                  <a:lnTo>
                    <a:pt x="184" y="243"/>
                  </a:lnTo>
                  <a:lnTo>
                    <a:pt x="184" y="117"/>
                  </a:lnTo>
                  <a:lnTo>
                    <a:pt x="184" y="211"/>
                  </a:lnTo>
                  <a:lnTo>
                    <a:pt x="192" y="196"/>
                  </a:lnTo>
                  <a:lnTo>
                    <a:pt x="192" y="235"/>
                  </a:lnTo>
                  <a:lnTo>
                    <a:pt x="192" y="94"/>
                  </a:lnTo>
                  <a:lnTo>
                    <a:pt x="192" y="203"/>
                  </a:lnTo>
                  <a:lnTo>
                    <a:pt x="200" y="211"/>
                  </a:lnTo>
                  <a:lnTo>
                    <a:pt x="200" y="235"/>
                  </a:lnTo>
                  <a:lnTo>
                    <a:pt x="200" y="133"/>
                  </a:lnTo>
                  <a:lnTo>
                    <a:pt x="200" y="235"/>
                  </a:lnTo>
                  <a:lnTo>
                    <a:pt x="208" y="196"/>
                  </a:lnTo>
                  <a:lnTo>
                    <a:pt x="208" y="243"/>
                  </a:lnTo>
                  <a:lnTo>
                    <a:pt x="208" y="117"/>
                  </a:lnTo>
                  <a:lnTo>
                    <a:pt x="208" y="149"/>
                  </a:lnTo>
                  <a:lnTo>
                    <a:pt x="216" y="164"/>
                  </a:lnTo>
                  <a:lnTo>
                    <a:pt x="216" y="243"/>
                  </a:lnTo>
                  <a:lnTo>
                    <a:pt x="216" y="125"/>
                  </a:lnTo>
                  <a:lnTo>
                    <a:pt x="216" y="172"/>
                  </a:lnTo>
                  <a:lnTo>
                    <a:pt x="224" y="149"/>
                  </a:lnTo>
                  <a:lnTo>
                    <a:pt x="224" y="235"/>
                  </a:lnTo>
                  <a:lnTo>
                    <a:pt x="224" y="110"/>
                  </a:lnTo>
                  <a:lnTo>
                    <a:pt x="224" y="203"/>
                  </a:lnTo>
                  <a:lnTo>
                    <a:pt x="232" y="180"/>
                  </a:lnTo>
                  <a:lnTo>
                    <a:pt x="232" y="243"/>
                  </a:lnTo>
                  <a:lnTo>
                    <a:pt x="232" y="63"/>
                  </a:lnTo>
                  <a:lnTo>
                    <a:pt x="232" y="172"/>
                  </a:lnTo>
                  <a:lnTo>
                    <a:pt x="240" y="149"/>
                  </a:lnTo>
                  <a:lnTo>
                    <a:pt x="240" y="243"/>
                  </a:lnTo>
                  <a:lnTo>
                    <a:pt x="240" y="86"/>
                  </a:lnTo>
                  <a:lnTo>
                    <a:pt x="240" y="157"/>
                  </a:lnTo>
                  <a:lnTo>
                    <a:pt x="248" y="164"/>
                  </a:lnTo>
                  <a:lnTo>
                    <a:pt x="248" y="235"/>
                  </a:lnTo>
                  <a:lnTo>
                    <a:pt x="248" y="133"/>
                  </a:lnTo>
                  <a:lnTo>
                    <a:pt x="248" y="211"/>
                  </a:lnTo>
                  <a:lnTo>
                    <a:pt x="256" y="172"/>
                  </a:lnTo>
                  <a:lnTo>
                    <a:pt x="256" y="243"/>
                  </a:lnTo>
                  <a:lnTo>
                    <a:pt x="256" y="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92"/>
            <p:cNvSpPr>
              <a:spLocks/>
            </p:cNvSpPr>
            <p:nvPr/>
          </p:nvSpPr>
          <p:spPr bwMode="auto">
            <a:xfrm>
              <a:off x="4724" y="3525"/>
              <a:ext cx="179" cy="177"/>
            </a:xfrm>
            <a:custGeom>
              <a:avLst/>
              <a:gdLst>
                <a:gd name="T0" fmla="*/ 9 w 257"/>
                <a:gd name="T1" fmla="*/ 172 h 305"/>
                <a:gd name="T2" fmla="*/ 9 w 257"/>
                <a:gd name="T3" fmla="*/ 211 h 305"/>
                <a:gd name="T4" fmla="*/ 17 w 257"/>
                <a:gd name="T5" fmla="*/ 102 h 305"/>
                <a:gd name="T6" fmla="*/ 25 w 257"/>
                <a:gd name="T7" fmla="*/ 297 h 305"/>
                <a:gd name="T8" fmla="*/ 33 w 257"/>
                <a:gd name="T9" fmla="*/ 250 h 305"/>
                <a:gd name="T10" fmla="*/ 33 w 257"/>
                <a:gd name="T11" fmla="*/ 266 h 305"/>
                <a:gd name="T12" fmla="*/ 41 w 257"/>
                <a:gd name="T13" fmla="*/ 149 h 305"/>
                <a:gd name="T14" fmla="*/ 49 w 257"/>
                <a:gd name="T15" fmla="*/ 305 h 305"/>
                <a:gd name="T16" fmla="*/ 57 w 257"/>
                <a:gd name="T17" fmla="*/ 180 h 305"/>
                <a:gd name="T18" fmla="*/ 57 w 257"/>
                <a:gd name="T19" fmla="*/ 243 h 305"/>
                <a:gd name="T20" fmla="*/ 65 w 257"/>
                <a:gd name="T21" fmla="*/ 157 h 305"/>
                <a:gd name="T22" fmla="*/ 73 w 257"/>
                <a:gd name="T23" fmla="*/ 290 h 305"/>
                <a:gd name="T24" fmla="*/ 81 w 257"/>
                <a:gd name="T25" fmla="*/ 227 h 305"/>
                <a:gd name="T26" fmla="*/ 81 w 257"/>
                <a:gd name="T27" fmla="*/ 172 h 305"/>
                <a:gd name="T28" fmla="*/ 89 w 257"/>
                <a:gd name="T29" fmla="*/ 78 h 305"/>
                <a:gd name="T30" fmla="*/ 97 w 257"/>
                <a:gd name="T31" fmla="*/ 282 h 305"/>
                <a:gd name="T32" fmla="*/ 105 w 257"/>
                <a:gd name="T33" fmla="*/ 250 h 305"/>
                <a:gd name="T34" fmla="*/ 105 w 257"/>
                <a:gd name="T35" fmla="*/ 258 h 305"/>
                <a:gd name="T36" fmla="*/ 113 w 257"/>
                <a:gd name="T37" fmla="*/ 157 h 305"/>
                <a:gd name="T38" fmla="*/ 121 w 257"/>
                <a:gd name="T39" fmla="*/ 282 h 305"/>
                <a:gd name="T40" fmla="*/ 129 w 257"/>
                <a:gd name="T41" fmla="*/ 258 h 305"/>
                <a:gd name="T42" fmla="*/ 137 w 257"/>
                <a:gd name="T43" fmla="*/ 164 h 305"/>
                <a:gd name="T44" fmla="*/ 137 w 257"/>
                <a:gd name="T45" fmla="*/ 164 h 305"/>
                <a:gd name="T46" fmla="*/ 145 w 257"/>
                <a:gd name="T47" fmla="*/ 141 h 305"/>
                <a:gd name="T48" fmla="*/ 153 w 257"/>
                <a:gd name="T49" fmla="*/ 290 h 305"/>
                <a:gd name="T50" fmla="*/ 161 w 257"/>
                <a:gd name="T51" fmla="*/ 235 h 305"/>
                <a:gd name="T52" fmla="*/ 161 w 257"/>
                <a:gd name="T53" fmla="*/ 235 h 305"/>
                <a:gd name="T54" fmla="*/ 169 w 257"/>
                <a:gd name="T55" fmla="*/ 164 h 305"/>
                <a:gd name="T56" fmla="*/ 177 w 257"/>
                <a:gd name="T57" fmla="*/ 290 h 305"/>
                <a:gd name="T58" fmla="*/ 185 w 257"/>
                <a:gd name="T59" fmla="*/ 211 h 305"/>
                <a:gd name="T60" fmla="*/ 185 w 257"/>
                <a:gd name="T61" fmla="*/ 211 h 305"/>
                <a:gd name="T62" fmla="*/ 193 w 257"/>
                <a:gd name="T63" fmla="*/ 86 h 305"/>
                <a:gd name="T64" fmla="*/ 201 w 257"/>
                <a:gd name="T65" fmla="*/ 266 h 305"/>
                <a:gd name="T66" fmla="*/ 209 w 257"/>
                <a:gd name="T67" fmla="*/ 180 h 305"/>
                <a:gd name="T68" fmla="*/ 209 w 257"/>
                <a:gd name="T69" fmla="*/ 211 h 305"/>
                <a:gd name="T70" fmla="*/ 217 w 257"/>
                <a:gd name="T71" fmla="*/ 141 h 305"/>
                <a:gd name="T72" fmla="*/ 225 w 257"/>
                <a:gd name="T73" fmla="*/ 282 h 305"/>
                <a:gd name="T74" fmla="*/ 233 w 257"/>
                <a:gd name="T75" fmla="*/ 204 h 305"/>
                <a:gd name="T76" fmla="*/ 233 w 257"/>
                <a:gd name="T77" fmla="*/ 211 h 305"/>
                <a:gd name="T78" fmla="*/ 241 w 257"/>
                <a:gd name="T79" fmla="*/ 149 h 305"/>
                <a:gd name="T80" fmla="*/ 249 w 257"/>
                <a:gd name="T81" fmla="*/ 305 h 305"/>
                <a:gd name="T82" fmla="*/ 257 w 257"/>
                <a:gd name="T83" fmla="*/ 19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05">
                  <a:moveTo>
                    <a:pt x="0" y="133"/>
                  </a:moveTo>
                  <a:lnTo>
                    <a:pt x="0" y="188"/>
                  </a:lnTo>
                  <a:lnTo>
                    <a:pt x="9" y="172"/>
                  </a:lnTo>
                  <a:lnTo>
                    <a:pt x="9" y="266"/>
                  </a:lnTo>
                  <a:lnTo>
                    <a:pt x="9" y="149"/>
                  </a:lnTo>
                  <a:lnTo>
                    <a:pt x="9" y="211"/>
                  </a:lnTo>
                  <a:lnTo>
                    <a:pt x="17" y="227"/>
                  </a:lnTo>
                  <a:lnTo>
                    <a:pt x="17" y="258"/>
                  </a:lnTo>
                  <a:lnTo>
                    <a:pt x="17" y="102"/>
                  </a:lnTo>
                  <a:lnTo>
                    <a:pt x="17" y="211"/>
                  </a:lnTo>
                  <a:lnTo>
                    <a:pt x="25" y="227"/>
                  </a:lnTo>
                  <a:lnTo>
                    <a:pt x="25" y="297"/>
                  </a:lnTo>
                  <a:lnTo>
                    <a:pt x="25" y="110"/>
                  </a:lnTo>
                  <a:lnTo>
                    <a:pt x="25" y="274"/>
                  </a:lnTo>
                  <a:lnTo>
                    <a:pt x="33" y="250"/>
                  </a:lnTo>
                  <a:lnTo>
                    <a:pt x="33" y="305"/>
                  </a:lnTo>
                  <a:lnTo>
                    <a:pt x="33" y="157"/>
                  </a:lnTo>
                  <a:lnTo>
                    <a:pt x="33" y="266"/>
                  </a:lnTo>
                  <a:lnTo>
                    <a:pt x="41" y="258"/>
                  </a:lnTo>
                  <a:lnTo>
                    <a:pt x="41" y="297"/>
                  </a:lnTo>
                  <a:lnTo>
                    <a:pt x="41" y="149"/>
                  </a:lnTo>
                  <a:lnTo>
                    <a:pt x="41" y="164"/>
                  </a:lnTo>
                  <a:lnTo>
                    <a:pt x="49" y="172"/>
                  </a:lnTo>
                  <a:lnTo>
                    <a:pt x="49" y="305"/>
                  </a:lnTo>
                  <a:lnTo>
                    <a:pt x="49" y="149"/>
                  </a:lnTo>
                  <a:lnTo>
                    <a:pt x="49" y="211"/>
                  </a:lnTo>
                  <a:lnTo>
                    <a:pt x="57" y="180"/>
                  </a:lnTo>
                  <a:lnTo>
                    <a:pt x="57" y="282"/>
                  </a:lnTo>
                  <a:lnTo>
                    <a:pt x="57" y="157"/>
                  </a:lnTo>
                  <a:lnTo>
                    <a:pt x="57" y="243"/>
                  </a:lnTo>
                  <a:lnTo>
                    <a:pt x="65" y="211"/>
                  </a:lnTo>
                  <a:lnTo>
                    <a:pt x="65" y="305"/>
                  </a:lnTo>
                  <a:lnTo>
                    <a:pt x="65" y="157"/>
                  </a:lnTo>
                  <a:lnTo>
                    <a:pt x="65" y="219"/>
                  </a:lnTo>
                  <a:lnTo>
                    <a:pt x="73" y="227"/>
                  </a:lnTo>
                  <a:lnTo>
                    <a:pt x="73" y="290"/>
                  </a:lnTo>
                  <a:lnTo>
                    <a:pt x="73" y="125"/>
                  </a:lnTo>
                  <a:lnTo>
                    <a:pt x="73" y="258"/>
                  </a:lnTo>
                  <a:lnTo>
                    <a:pt x="81" y="227"/>
                  </a:lnTo>
                  <a:lnTo>
                    <a:pt x="81" y="274"/>
                  </a:lnTo>
                  <a:lnTo>
                    <a:pt x="81" y="110"/>
                  </a:lnTo>
                  <a:lnTo>
                    <a:pt x="81" y="172"/>
                  </a:lnTo>
                  <a:lnTo>
                    <a:pt x="89" y="172"/>
                  </a:lnTo>
                  <a:lnTo>
                    <a:pt x="89" y="258"/>
                  </a:lnTo>
                  <a:lnTo>
                    <a:pt x="89" y="78"/>
                  </a:lnTo>
                  <a:lnTo>
                    <a:pt x="89" y="196"/>
                  </a:lnTo>
                  <a:lnTo>
                    <a:pt x="97" y="141"/>
                  </a:lnTo>
                  <a:lnTo>
                    <a:pt x="97" y="282"/>
                  </a:lnTo>
                  <a:lnTo>
                    <a:pt x="97" y="133"/>
                  </a:lnTo>
                  <a:lnTo>
                    <a:pt x="97" y="274"/>
                  </a:lnTo>
                  <a:lnTo>
                    <a:pt x="105" y="250"/>
                  </a:lnTo>
                  <a:lnTo>
                    <a:pt x="105" y="282"/>
                  </a:lnTo>
                  <a:lnTo>
                    <a:pt x="105" y="157"/>
                  </a:lnTo>
                  <a:lnTo>
                    <a:pt x="105" y="258"/>
                  </a:lnTo>
                  <a:lnTo>
                    <a:pt x="113" y="235"/>
                  </a:lnTo>
                  <a:lnTo>
                    <a:pt x="113" y="290"/>
                  </a:lnTo>
                  <a:lnTo>
                    <a:pt x="113" y="157"/>
                  </a:lnTo>
                  <a:lnTo>
                    <a:pt x="113" y="204"/>
                  </a:lnTo>
                  <a:lnTo>
                    <a:pt x="121" y="211"/>
                  </a:lnTo>
                  <a:lnTo>
                    <a:pt x="121" y="282"/>
                  </a:lnTo>
                  <a:lnTo>
                    <a:pt x="121" y="180"/>
                  </a:lnTo>
                  <a:lnTo>
                    <a:pt x="121" y="250"/>
                  </a:lnTo>
                  <a:lnTo>
                    <a:pt x="129" y="258"/>
                  </a:lnTo>
                  <a:lnTo>
                    <a:pt x="129" y="290"/>
                  </a:lnTo>
                  <a:lnTo>
                    <a:pt x="129" y="125"/>
                  </a:lnTo>
                  <a:lnTo>
                    <a:pt x="137" y="164"/>
                  </a:lnTo>
                  <a:lnTo>
                    <a:pt x="137" y="274"/>
                  </a:lnTo>
                  <a:lnTo>
                    <a:pt x="137" y="94"/>
                  </a:lnTo>
                  <a:lnTo>
                    <a:pt x="137" y="164"/>
                  </a:lnTo>
                  <a:lnTo>
                    <a:pt x="145" y="180"/>
                  </a:lnTo>
                  <a:lnTo>
                    <a:pt x="145" y="282"/>
                  </a:lnTo>
                  <a:lnTo>
                    <a:pt x="145" y="141"/>
                  </a:lnTo>
                  <a:lnTo>
                    <a:pt x="145" y="243"/>
                  </a:lnTo>
                  <a:lnTo>
                    <a:pt x="153" y="172"/>
                  </a:lnTo>
                  <a:lnTo>
                    <a:pt x="153" y="290"/>
                  </a:lnTo>
                  <a:lnTo>
                    <a:pt x="153" y="164"/>
                  </a:lnTo>
                  <a:lnTo>
                    <a:pt x="153" y="235"/>
                  </a:lnTo>
                  <a:lnTo>
                    <a:pt x="161" y="235"/>
                  </a:lnTo>
                  <a:lnTo>
                    <a:pt x="161" y="297"/>
                  </a:lnTo>
                  <a:lnTo>
                    <a:pt x="161" y="149"/>
                  </a:lnTo>
                  <a:lnTo>
                    <a:pt x="161" y="235"/>
                  </a:lnTo>
                  <a:lnTo>
                    <a:pt x="169" y="219"/>
                  </a:lnTo>
                  <a:lnTo>
                    <a:pt x="169" y="290"/>
                  </a:lnTo>
                  <a:lnTo>
                    <a:pt x="169" y="164"/>
                  </a:lnTo>
                  <a:lnTo>
                    <a:pt x="169" y="227"/>
                  </a:lnTo>
                  <a:lnTo>
                    <a:pt x="177" y="243"/>
                  </a:lnTo>
                  <a:lnTo>
                    <a:pt x="177" y="290"/>
                  </a:lnTo>
                  <a:lnTo>
                    <a:pt x="177" y="180"/>
                  </a:lnTo>
                  <a:lnTo>
                    <a:pt x="177" y="258"/>
                  </a:lnTo>
                  <a:lnTo>
                    <a:pt x="185" y="211"/>
                  </a:lnTo>
                  <a:lnTo>
                    <a:pt x="185" y="274"/>
                  </a:lnTo>
                  <a:lnTo>
                    <a:pt x="185" y="157"/>
                  </a:lnTo>
                  <a:lnTo>
                    <a:pt x="185" y="211"/>
                  </a:lnTo>
                  <a:lnTo>
                    <a:pt x="193" y="219"/>
                  </a:lnTo>
                  <a:lnTo>
                    <a:pt x="193" y="258"/>
                  </a:lnTo>
                  <a:lnTo>
                    <a:pt x="193" y="86"/>
                  </a:lnTo>
                  <a:lnTo>
                    <a:pt x="193" y="196"/>
                  </a:lnTo>
                  <a:lnTo>
                    <a:pt x="201" y="180"/>
                  </a:lnTo>
                  <a:lnTo>
                    <a:pt x="201" y="266"/>
                  </a:lnTo>
                  <a:lnTo>
                    <a:pt x="201" y="0"/>
                  </a:lnTo>
                  <a:lnTo>
                    <a:pt x="201" y="102"/>
                  </a:lnTo>
                  <a:lnTo>
                    <a:pt x="209" y="180"/>
                  </a:lnTo>
                  <a:lnTo>
                    <a:pt x="209" y="282"/>
                  </a:lnTo>
                  <a:lnTo>
                    <a:pt x="209" y="70"/>
                  </a:lnTo>
                  <a:lnTo>
                    <a:pt x="209" y="211"/>
                  </a:lnTo>
                  <a:lnTo>
                    <a:pt x="217" y="204"/>
                  </a:lnTo>
                  <a:lnTo>
                    <a:pt x="217" y="282"/>
                  </a:lnTo>
                  <a:lnTo>
                    <a:pt x="217" y="141"/>
                  </a:lnTo>
                  <a:lnTo>
                    <a:pt x="217" y="274"/>
                  </a:lnTo>
                  <a:lnTo>
                    <a:pt x="225" y="243"/>
                  </a:lnTo>
                  <a:lnTo>
                    <a:pt x="225" y="282"/>
                  </a:lnTo>
                  <a:lnTo>
                    <a:pt x="225" y="110"/>
                  </a:lnTo>
                  <a:lnTo>
                    <a:pt x="225" y="196"/>
                  </a:lnTo>
                  <a:lnTo>
                    <a:pt x="233" y="204"/>
                  </a:lnTo>
                  <a:lnTo>
                    <a:pt x="233" y="258"/>
                  </a:lnTo>
                  <a:lnTo>
                    <a:pt x="233" y="70"/>
                  </a:lnTo>
                  <a:lnTo>
                    <a:pt x="233" y="211"/>
                  </a:lnTo>
                  <a:lnTo>
                    <a:pt x="241" y="235"/>
                  </a:lnTo>
                  <a:lnTo>
                    <a:pt x="241" y="290"/>
                  </a:lnTo>
                  <a:lnTo>
                    <a:pt x="241" y="149"/>
                  </a:lnTo>
                  <a:lnTo>
                    <a:pt x="241" y="243"/>
                  </a:lnTo>
                  <a:lnTo>
                    <a:pt x="249" y="227"/>
                  </a:lnTo>
                  <a:lnTo>
                    <a:pt x="249" y="305"/>
                  </a:lnTo>
                  <a:lnTo>
                    <a:pt x="249" y="141"/>
                  </a:lnTo>
                  <a:lnTo>
                    <a:pt x="249" y="219"/>
                  </a:lnTo>
                  <a:lnTo>
                    <a:pt x="257" y="196"/>
                  </a:lnTo>
                  <a:lnTo>
                    <a:pt x="257" y="290"/>
                  </a:lnTo>
                  <a:lnTo>
                    <a:pt x="257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93"/>
            <p:cNvSpPr>
              <a:spLocks/>
            </p:cNvSpPr>
            <p:nvPr/>
          </p:nvSpPr>
          <p:spPr bwMode="auto">
            <a:xfrm>
              <a:off x="4903" y="3525"/>
              <a:ext cx="180" cy="177"/>
            </a:xfrm>
            <a:custGeom>
              <a:avLst/>
              <a:gdLst>
                <a:gd name="T0" fmla="*/ 8 w 257"/>
                <a:gd name="T1" fmla="*/ 133 h 305"/>
                <a:gd name="T2" fmla="*/ 8 w 257"/>
                <a:gd name="T3" fmla="*/ 117 h 305"/>
                <a:gd name="T4" fmla="*/ 16 w 257"/>
                <a:gd name="T5" fmla="*/ 78 h 305"/>
                <a:gd name="T6" fmla="*/ 24 w 257"/>
                <a:gd name="T7" fmla="*/ 282 h 305"/>
                <a:gd name="T8" fmla="*/ 32 w 257"/>
                <a:gd name="T9" fmla="*/ 211 h 305"/>
                <a:gd name="T10" fmla="*/ 32 w 257"/>
                <a:gd name="T11" fmla="*/ 258 h 305"/>
                <a:gd name="T12" fmla="*/ 40 w 257"/>
                <a:gd name="T13" fmla="*/ 149 h 305"/>
                <a:gd name="T14" fmla="*/ 48 w 257"/>
                <a:gd name="T15" fmla="*/ 290 h 305"/>
                <a:gd name="T16" fmla="*/ 56 w 257"/>
                <a:gd name="T17" fmla="*/ 180 h 305"/>
                <a:gd name="T18" fmla="*/ 56 w 257"/>
                <a:gd name="T19" fmla="*/ 196 h 305"/>
                <a:gd name="T20" fmla="*/ 64 w 257"/>
                <a:gd name="T21" fmla="*/ 133 h 305"/>
                <a:gd name="T22" fmla="*/ 72 w 257"/>
                <a:gd name="T23" fmla="*/ 282 h 305"/>
                <a:gd name="T24" fmla="*/ 80 w 257"/>
                <a:gd name="T25" fmla="*/ 235 h 305"/>
                <a:gd name="T26" fmla="*/ 80 w 257"/>
                <a:gd name="T27" fmla="*/ 227 h 305"/>
                <a:gd name="T28" fmla="*/ 88 w 257"/>
                <a:gd name="T29" fmla="*/ 94 h 305"/>
                <a:gd name="T30" fmla="*/ 96 w 257"/>
                <a:gd name="T31" fmla="*/ 290 h 305"/>
                <a:gd name="T32" fmla="*/ 104 w 257"/>
                <a:gd name="T33" fmla="*/ 227 h 305"/>
                <a:gd name="T34" fmla="*/ 104 w 257"/>
                <a:gd name="T35" fmla="*/ 235 h 305"/>
                <a:gd name="T36" fmla="*/ 112 w 257"/>
                <a:gd name="T37" fmla="*/ 157 h 305"/>
                <a:gd name="T38" fmla="*/ 120 w 257"/>
                <a:gd name="T39" fmla="*/ 282 h 305"/>
                <a:gd name="T40" fmla="*/ 128 w 257"/>
                <a:gd name="T41" fmla="*/ 227 h 305"/>
                <a:gd name="T42" fmla="*/ 128 w 257"/>
                <a:gd name="T43" fmla="*/ 227 h 305"/>
                <a:gd name="T44" fmla="*/ 136 w 257"/>
                <a:gd name="T45" fmla="*/ 157 h 305"/>
                <a:gd name="T46" fmla="*/ 144 w 257"/>
                <a:gd name="T47" fmla="*/ 282 h 305"/>
                <a:gd name="T48" fmla="*/ 152 w 257"/>
                <a:gd name="T49" fmla="*/ 196 h 305"/>
                <a:gd name="T50" fmla="*/ 152 w 257"/>
                <a:gd name="T51" fmla="*/ 243 h 305"/>
                <a:gd name="T52" fmla="*/ 161 w 257"/>
                <a:gd name="T53" fmla="*/ 172 h 305"/>
                <a:gd name="T54" fmla="*/ 169 w 257"/>
                <a:gd name="T55" fmla="*/ 274 h 305"/>
                <a:gd name="T56" fmla="*/ 177 w 257"/>
                <a:gd name="T57" fmla="*/ 172 h 305"/>
                <a:gd name="T58" fmla="*/ 177 w 257"/>
                <a:gd name="T59" fmla="*/ 243 h 305"/>
                <a:gd name="T60" fmla="*/ 185 w 257"/>
                <a:gd name="T61" fmla="*/ 149 h 305"/>
                <a:gd name="T62" fmla="*/ 193 w 257"/>
                <a:gd name="T63" fmla="*/ 282 h 305"/>
                <a:gd name="T64" fmla="*/ 201 w 257"/>
                <a:gd name="T65" fmla="*/ 188 h 305"/>
                <a:gd name="T66" fmla="*/ 201 w 257"/>
                <a:gd name="T67" fmla="*/ 204 h 305"/>
                <a:gd name="T68" fmla="*/ 209 w 257"/>
                <a:gd name="T69" fmla="*/ 180 h 305"/>
                <a:gd name="T70" fmla="*/ 217 w 257"/>
                <a:gd name="T71" fmla="*/ 282 h 305"/>
                <a:gd name="T72" fmla="*/ 225 w 257"/>
                <a:gd name="T73" fmla="*/ 219 h 305"/>
                <a:gd name="T74" fmla="*/ 225 w 257"/>
                <a:gd name="T75" fmla="*/ 235 h 305"/>
                <a:gd name="T76" fmla="*/ 233 w 257"/>
                <a:gd name="T77" fmla="*/ 149 h 305"/>
                <a:gd name="T78" fmla="*/ 241 w 257"/>
                <a:gd name="T79" fmla="*/ 290 h 305"/>
                <a:gd name="T80" fmla="*/ 249 w 257"/>
                <a:gd name="T81" fmla="*/ 211 h 305"/>
                <a:gd name="T82" fmla="*/ 249 w 257"/>
                <a:gd name="T83" fmla="*/ 23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05">
                  <a:moveTo>
                    <a:pt x="0" y="31"/>
                  </a:moveTo>
                  <a:lnTo>
                    <a:pt x="0" y="133"/>
                  </a:lnTo>
                  <a:lnTo>
                    <a:pt x="8" y="133"/>
                  </a:lnTo>
                  <a:lnTo>
                    <a:pt x="8" y="250"/>
                  </a:lnTo>
                  <a:lnTo>
                    <a:pt x="8" y="8"/>
                  </a:lnTo>
                  <a:lnTo>
                    <a:pt x="8" y="117"/>
                  </a:lnTo>
                  <a:lnTo>
                    <a:pt x="16" y="133"/>
                  </a:lnTo>
                  <a:lnTo>
                    <a:pt x="16" y="258"/>
                  </a:lnTo>
                  <a:lnTo>
                    <a:pt x="16" y="78"/>
                  </a:lnTo>
                  <a:lnTo>
                    <a:pt x="16" y="250"/>
                  </a:lnTo>
                  <a:lnTo>
                    <a:pt x="24" y="180"/>
                  </a:lnTo>
                  <a:lnTo>
                    <a:pt x="24" y="282"/>
                  </a:lnTo>
                  <a:lnTo>
                    <a:pt x="24" y="125"/>
                  </a:lnTo>
                  <a:lnTo>
                    <a:pt x="24" y="235"/>
                  </a:lnTo>
                  <a:lnTo>
                    <a:pt x="32" y="211"/>
                  </a:lnTo>
                  <a:lnTo>
                    <a:pt x="32" y="290"/>
                  </a:lnTo>
                  <a:lnTo>
                    <a:pt x="32" y="180"/>
                  </a:lnTo>
                  <a:lnTo>
                    <a:pt x="32" y="258"/>
                  </a:lnTo>
                  <a:lnTo>
                    <a:pt x="40" y="243"/>
                  </a:lnTo>
                  <a:lnTo>
                    <a:pt x="40" y="290"/>
                  </a:lnTo>
                  <a:lnTo>
                    <a:pt x="40" y="149"/>
                  </a:lnTo>
                  <a:lnTo>
                    <a:pt x="40" y="180"/>
                  </a:lnTo>
                  <a:lnTo>
                    <a:pt x="48" y="188"/>
                  </a:lnTo>
                  <a:lnTo>
                    <a:pt x="48" y="290"/>
                  </a:lnTo>
                  <a:lnTo>
                    <a:pt x="48" y="133"/>
                  </a:lnTo>
                  <a:lnTo>
                    <a:pt x="48" y="204"/>
                  </a:lnTo>
                  <a:lnTo>
                    <a:pt x="56" y="180"/>
                  </a:lnTo>
                  <a:lnTo>
                    <a:pt x="56" y="290"/>
                  </a:lnTo>
                  <a:lnTo>
                    <a:pt x="56" y="141"/>
                  </a:lnTo>
                  <a:lnTo>
                    <a:pt x="56" y="196"/>
                  </a:lnTo>
                  <a:lnTo>
                    <a:pt x="64" y="204"/>
                  </a:lnTo>
                  <a:lnTo>
                    <a:pt x="64" y="282"/>
                  </a:lnTo>
                  <a:lnTo>
                    <a:pt x="64" y="133"/>
                  </a:lnTo>
                  <a:lnTo>
                    <a:pt x="64" y="274"/>
                  </a:lnTo>
                  <a:lnTo>
                    <a:pt x="72" y="235"/>
                  </a:lnTo>
                  <a:lnTo>
                    <a:pt x="72" y="282"/>
                  </a:lnTo>
                  <a:lnTo>
                    <a:pt x="72" y="117"/>
                  </a:lnTo>
                  <a:lnTo>
                    <a:pt x="72" y="235"/>
                  </a:lnTo>
                  <a:lnTo>
                    <a:pt x="80" y="235"/>
                  </a:lnTo>
                  <a:lnTo>
                    <a:pt x="80" y="266"/>
                  </a:lnTo>
                  <a:lnTo>
                    <a:pt x="80" y="0"/>
                  </a:lnTo>
                  <a:lnTo>
                    <a:pt x="80" y="227"/>
                  </a:lnTo>
                  <a:lnTo>
                    <a:pt x="88" y="204"/>
                  </a:lnTo>
                  <a:lnTo>
                    <a:pt x="88" y="274"/>
                  </a:lnTo>
                  <a:lnTo>
                    <a:pt x="88" y="94"/>
                  </a:lnTo>
                  <a:lnTo>
                    <a:pt x="88" y="250"/>
                  </a:lnTo>
                  <a:lnTo>
                    <a:pt x="96" y="211"/>
                  </a:lnTo>
                  <a:lnTo>
                    <a:pt x="96" y="290"/>
                  </a:lnTo>
                  <a:lnTo>
                    <a:pt x="96" y="125"/>
                  </a:lnTo>
                  <a:lnTo>
                    <a:pt x="96" y="266"/>
                  </a:lnTo>
                  <a:lnTo>
                    <a:pt x="104" y="227"/>
                  </a:lnTo>
                  <a:lnTo>
                    <a:pt x="104" y="305"/>
                  </a:lnTo>
                  <a:lnTo>
                    <a:pt x="104" y="149"/>
                  </a:lnTo>
                  <a:lnTo>
                    <a:pt x="104" y="235"/>
                  </a:lnTo>
                  <a:lnTo>
                    <a:pt x="112" y="258"/>
                  </a:lnTo>
                  <a:lnTo>
                    <a:pt x="112" y="282"/>
                  </a:lnTo>
                  <a:lnTo>
                    <a:pt x="112" y="157"/>
                  </a:lnTo>
                  <a:lnTo>
                    <a:pt x="112" y="235"/>
                  </a:lnTo>
                  <a:lnTo>
                    <a:pt x="120" y="243"/>
                  </a:lnTo>
                  <a:lnTo>
                    <a:pt x="120" y="282"/>
                  </a:lnTo>
                  <a:lnTo>
                    <a:pt x="120" y="141"/>
                  </a:lnTo>
                  <a:lnTo>
                    <a:pt x="120" y="204"/>
                  </a:lnTo>
                  <a:lnTo>
                    <a:pt x="128" y="227"/>
                  </a:lnTo>
                  <a:lnTo>
                    <a:pt x="128" y="290"/>
                  </a:lnTo>
                  <a:lnTo>
                    <a:pt x="128" y="164"/>
                  </a:lnTo>
                  <a:lnTo>
                    <a:pt x="128" y="227"/>
                  </a:lnTo>
                  <a:lnTo>
                    <a:pt x="136" y="243"/>
                  </a:lnTo>
                  <a:lnTo>
                    <a:pt x="136" y="290"/>
                  </a:lnTo>
                  <a:lnTo>
                    <a:pt x="136" y="157"/>
                  </a:lnTo>
                  <a:lnTo>
                    <a:pt x="136" y="258"/>
                  </a:lnTo>
                  <a:lnTo>
                    <a:pt x="144" y="258"/>
                  </a:lnTo>
                  <a:lnTo>
                    <a:pt x="144" y="282"/>
                  </a:lnTo>
                  <a:lnTo>
                    <a:pt x="144" y="141"/>
                  </a:lnTo>
                  <a:lnTo>
                    <a:pt x="144" y="196"/>
                  </a:lnTo>
                  <a:lnTo>
                    <a:pt x="152" y="196"/>
                  </a:lnTo>
                  <a:lnTo>
                    <a:pt x="152" y="282"/>
                  </a:lnTo>
                  <a:lnTo>
                    <a:pt x="152" y="172"/>
                  </a:lnTo>
                  <a:lnTo>
                    <a:pt x="152" y="243"/>
                  </a:lnTo>
                  <a:lnTo>
                    <a:pt x="161" y="250"/>
                  </a:lnTo>
                  <a:lnTo>
                    <a:pt x="161" y="290"/>
                  </a:lnTo>
                  <a:lnTo>
                    <a:pt x="161" y="172"/>
                  </a:lnTo>
                  <a:lnTo>
                    <a:pt x="161" y="180"/>
                  </a:lnTo>
                  <a:lnTo>
                    <a:pt x="169" y="188"/>
                  </a:lnTo>
                  <a:lnTo>
                    <a:pt x="169" y="274"/>
                  </a:lnTo>
                  <a:lnTo>
                    <a:pt x="169" y="164"/>
                  </a:lnTo>
                  <a:lnTo>
                    <a:pt x="169" y="219"/>
                  </a:lnTo>
                  <a:lnTo>
                    <a:pt x="177" y="172"/>
                  </a:lnTo>
                  <a:lnTo>
                    <a:pt x="177" y="266"/>
                  </a:lnTo>
                  <a:lnTo>
                    <a:pt x="177" y="157"/>
                  </a:lnTo>
                  <a:lnTo>
                    <a:pt x="177" y="243"/>
                  </a:lnTo>
                  <a:lnTo>
                    <a:pt x="185" y="227"/>
                  </a:lnTo>
                  <a:lnTo>
                    <a:pt x="185" y="282"/>
                  </a:lnTo>
                  <a:lnTo>
                    <a:pt x="185" y="149"/>
                  </a:lnTo>
                  <a:lnTo>
                    <a:pt x="185" y="211"/>
                  </a:lnTo>
                  <a:lnTo>
                    <a:pt x="193" y="188"/>
                  </a:lnTo>
                  <a:lnTo>
                    <a:pt x="193" y="282"/>
                  </a:lnTo>
                  <a:lnTo>
                    <a:pt x="193" y="164"/>
                  </a:lnTo>
                  <a:lnTo>
                    <a:pt x="193" y="211"/>
                  </a:lnTo>
                  <a:lnTo>
                    <a:pt x="201" y="188"/>
                  </a:lnTo>
                  <a:lnTo>
                    <a:pt x="201" y="290"/>
                  </a:lnTo>
                  <a:lnTo>
                    <a:pt x="201" y="164"/>
                  </a:lnTo>
                  <a:lnTo>
                    <a:pt x="201" y="204"/>
                  </a:lnTo>
                  <a:lnTo>
                    <a:pt x="209" y="235"/>
                  </a:lnTo>
                  <a:lnTo>
                    <a:pt x="209" y="290"/>
                  </a:lnTo>
                  <a:lnTo>
                    <a:pt x="209" y="180"/>
                  </a:lnTo>
                  <a:lnTo>
                    <a:pt x="209" y="219"/>
                  </a:lnTo>
                  <a:lnTo>
                    <a:pt x="217" y="211"/>
                  </a:lnTo>
                  <a:lnTo>
                    <a:pt x="217" y="282"/>
                  </a:lnTo>
                  <a:lnTo>
                    <a:pt x="217" y="188"/>
                  </a:lnTo>
                  <a:lnTo>
                    <a:pt x="217" y="227"/>
                  </a:lnTo>
                  <a:lnTo>
                    <a:pt x="225" y="219"/>
                  </a:lnTo>
                  <a:lnTo>
                    <a:pt x="225" y="297"/>
                  </a:lnTo>
                  <a:lnTo>
                    <a:pt x="225" y="172"/>
                  </a:lnTo>
                  <a:lnTo>
                    <a:pt x="225" y="235"/>
                  </a:lnTo>
                  <a:lnTo>
                    <a:pt x="233" y="196"/>
                  </a:lnTo>
                  <a:lnTo>
                    <a:pt x="233" y="274"/>
                  </a:lnTo>
                  <a:lnTo>
                    <a:pt x="233" y="149"/>
                  </a:lnTo>
                  <a:lnTo>
                    <a:pt x="233" y="219"/>
                  </a:lnTo>
                  <a:lnTo>
                    <a:pt x="241" y="227"/>
                  </a:lnTo>
                  <a:lnTo>
                    <a:pt x="241" y="290"/>
                  </a:lnTo>
                  <a:lnTo>
                    <a:pt x="241" y="164"/>
                  </a:lnTo>
                  <a:lnTo>
                    <a:pt x="241" y="204"/>
                  </a:lnTo>
                  <a:lnTo>
                    <a:pt x="249" y="211"/>
                  </a:lnTo>
                  <a:lnTo>
                    <a:pt x="249" y="290"/>
                  </a:lnTo>
                  <a:lnTo>
                    <a:pt x="249" y="180"/>
                  </a:lnTo>
                  <a:lnTo>
                    <a:pt x="249" y="235"/>
                  </a:lnTo>
                  <a:lnTo>
                    <a:pt x="257" y="258"/>
                  </a:lnTo>
                  <a:lnTo>
                    <a:pt x="257" y="2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94"/>
            <p:cNvSpPr>
              <a:spLocks/>
            </p:cNvSpPr>
            <p:nvPr/>
          </p:nvSpPr>
          <p:spPr bwMode="auto">
            <a:xfrm>
              <a:off x="5083" y="3557"/>
              <a:ext cx="179" cy="140"/>
            </a:xfrm>
            <a:custGeom>
              <a:avLst/>
              <a:gdLst>
                <a:gd name="T0" fmla="*/ 0 w 256"/>
                <a:gd name="T1" fmla="*/ 203 h 242"/>
                <a:gd name="T2" fmla="*/ 8 w 256"/>
                <a:gd name="T3" fmla="*/ 109 h 242"/>
                <a:gd name="T4" fmla="*/ 16 w 256"/>
                <a:gd name="T5" fmla="*/ 235 h 242"/>
                <a:gd name="T6" fmla="*/ 24 w 256"/>
                <a:gd name="T7" fmla="*/ 172 h 242"/>
                <a:gd name="T8" fmla="*/ 24 w 256"/>
                <a:gd name="T9" fmla="*/ 141 h 242"/>
                <a:gd name="T10" fmla="*/ 32 w 256"/>
                <a:gd name="T11" fmla="*/ 47 h 242"/>
                <a:gd name="T12" fmla="*/ 40 w 256"/>
                <a:gd name="T13" fmla="*/ 227 h 242"/>
                <a:gd name="T14" fmla="*/ 48 w 256"/>
                <a:gd name="T15" fmla="*/ 117 h 242"/>
                <a:gd name="T16" fmla="*/ 48 w 256"/>
                <a:gd name="T17" fmla="*/ 188 h 242"/>
                <a:gd name="T18" fmla="*/ 56 w 256"/>
                <a:gd name="T19" fmla="*/ 102 h 242"/>
                <a:gd name="T20" fmla="*/ 64 w 256"/>
                <a:gd name="T21" fmla="*/ 227 h 242"/>
                <a:gd name="T22" fmla="*/ 72 w 256"/>
                <a:gd name="T23" fmla="*/ 203 h 242"/>
                <a:gd name="T24" fmla="*/ 72 w 256"/>
                <a:gd name="T25" fmla="*/ 156 h 242"/>
                <a:gd name="T26" fmla="*/ 80 w 256"/>
                <a:gd name="T27" fmla="*/ 117 h 242"/>
                <a:gd name="T28" fmla="*/ 88 w 256"/>
                <a:gd name="T29" fmla="*/ 235 h 242"/>
                <a:gd name="T30" fmla="*/ 96 w 256"/>
                <a:gd name="T31" fmla="*/ 156 h 242"/>
                <a:gd name="T32" fmla="*/ 96 w 256"/>
                <a:gd name="T33" fmla="*/ 149 h 242"/>
                <a:gd name="T34" fmla="*/ 104 w 256"/>
                <a:gd name="T35" fmla="*/ 0 h 242"/>
                <a:gd name="T36" fmla="*/ 112 w 256"/>
                <a:gd name="T37" fmla="*/ 211 h 242"/>
                <a:gd name="T38" fmla="*/ 120 w 256"/>
                <a:gd name="T39" fmla="*/ 133 h 242"/>
                <a:gd name="T40" fmla="*/ 120 w 256"/>
                <a:gd name="T41" fmla="*/ 195 h 242"/>
                <a:gd name="T42" fmla="*/ 128 w 256"/>
                <a:gd name="T43" fmla="*/ 102 h 242"/>
                <a:gd name="T44" fmla="*/ 136 w 256"/>
                <a:gd name="T45" fmla="*/ 235 h 242"/>
                <a:gd name="T46" fmla="*/ 144 w 256"/>
                <a:gd name="T47" fmla="*/ 188 h 242"/>
                <a:gd name="T48" fmla="*/ 144 w 256"/>
                <a:gd name="T49" fmla="*/ 195 h 242"/>
                <a:gd name="T50" fmla="*/ 152 w 256"/>
                <a:gd name="T51" fmla="*/ 94 h 242"/>
                <a:gd name="T52" fmla="*/ 160 w 256"/>
                <a:gd name="T53" fmla="*/ 227 h 242"/>
                <a:gd name="T54" fmla="*/ 168 w 256"/>
                <a:gd name="T55" fmla="*/ 109 h 242"/>
                <a:gd name="T56" fmla="*/ 168 w 256"/>
                <a:gd name="T57" fmla="*/ 141 h 242"/>
                <a:gd name="T58" fmla="*/ 176 w 256"/>
                <a:gd name="T59" fmla="*/ 47 h 242"/>
                <a:gd name="T60" fmla="*/ 184 w 256"/>
                <a:gd name="T61" fmla="*/ 55 h 242"/>
                <a:gd name="T62" fmla="*/ 192 w 256"/>
                <a:gd name="T63" fmla="*/ 219 h 242"/>
                <a:gd name="T64" fmla="*/ 200 w 256"/>
                <a:gd name="T65" fmla="*/ 195 h 242"/>
                <a:gd name="T66" fmla="*/ 200 w 256"/>
                <a:gd name="T67" fmla="*/ 164 h 242"/>
                <a:gd name="T68" fmla="*/ 208 w 256"/>
                <a:gd name="T69" fmla="*/ 78 h 242"/>
                <a:gd name="T70" fmla="*/ 216 w 256"/>
                <a:gd name="T71" fmla="*/ 227 h 242"/>
                <a:gd name="T72" fmla="*/ 224 w 256"/>
                <a:gd name="T73" fmla="*/ 164 h 242"/>
                <a:gd name="T74" fmla="*/ 224 w 256"/>
                <a:gd name="T75" fmla="*/ 156 h 242"/>
                <a:gd name="T76" fmla="*/ 232 w 256"/>
                <a:gd name="T77" fmla="*/ 78 h 242"/>
                <a:gd name="T78" fmla="*/ 240 w 256"/>
                <a:gd name="T79" fmla="*/ 227 h 242"/>
                <a:gd name="T80" fmla="*/ 248 w 256"/>
                <a:gd name="T81" fmla="*/ 156 h 242"/>
                <a:gd name="T82" fmla="*/ 248 w 256"/>
                <a:gd name="T83" fmla="*/ 18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242">
                  <a:moveTo>
                    <a:pt x="0" y="227"/>
                  </a:moveTo>
                  <a:lnTo>
                    <a:pt x="0" y="117"/>
                  </a:lnTo>
                  <a:lnTo>
                    <a:pt x="0" y="203"/>
                  </a:lnTo>
                  <a:lnTo>
                    <a:pt x="8" y="188"/>
                  </a:lnTo>
                  <a:lnTo>
                    <a:pt x="8" y="235"/>
                  </a:lnTo>
                  <a:lnTo>
                    <a:pt x="8" y="109"/>
                  </a:lnTo>
                  <a:lnTo>
                    <a:pt x="8" y="172"/>
                  </a:lnTo>
                  <a:lnTo>
                    <a:pt x="16" y="164"/>
                  </a:lnTo>
                  <a:lnTo>
                    <a:pt x="16" y="235"/>
                  </a:lnTo>
                  <a:lnTo>
                    <a:pt x="16" y="125"/>
                  </a:lnTo>
                  <a:lnTo>
                    <a:pt x="16" y="219"/>
                  </a:lnTo>
                  <a:lnTo>
                    <a:pt x="24" y="172"/>
                  </a:lnTo>
                  <a:lnTo>
                    <a:pt x="24" y="235"/>
                  </a:lnTo>
                  <a:lnTo>
                    <a:pt x="24" y="94"/>
                  </a:lnTo>
                  <a:lnTo>
                    <a:pt x="24" y="141"/>
                  </a:lnTo>
                  <a:lnTo>
                    <a:pt x="32" y="188"/>
                  </a:lnTo>
                  <a:lnTo>
                    <a:pt x="32" y="227"/>
                  </a:lnTo>
                  <a:lnTo>
                    <a:pt x="32" y="47"/>
                  </a:lnTo>
                  <a:lnTo>
                    <a:pt x="32" y="133"/>
                  </a:lnTo>
                  <a:lnTo>
                    <a:pt x="40" y="109"/>
                  </a:lnTo>
                  <a:lnTo>
                    <a:pt x="40" y="227"/>
                  </a:lnTo>
                  <a:lnTo>
                    <a:pt x="40" y="23"/>
                  </a:lnTo>
                  <a:lnTo>
                    <a:pt x="40" y="164"/>
                  </a:lnTo>
                  <a:lnTo>
                    <a:pt x="48" y="117"/>
                  </a:lnTo>
                  <a:lnTo>
                    <a:pt x="48" y="227"/>
                  </a:lnTo>
                  <a:lnTo>
                    <a:pt x="48" y="117"/>
                  </a:lnTo>
                  <a:lnTo>
                    <a:pt x="48" y="188"/>
                  </a:lnTo>
                  <a:lnTo>
                    <a:pt x="56" y="195"/>
                  </a:lnTo>
                  <a:lnTo>
                    <a:pt x="56" y="227"/>
                  </a:lnTo>
                  <a:lnTo>
                    <a:pt x="56" y="102"/>
                  </a:lnTo>
                  <a:lnTo>
                    <a:pt x="56" y="219"/>
                  </a:lnTo>
                  <a:lnTo>
                    <a:pt x="64" y="211"/>
                  </a:lnTo>
                  <a:lnTo>
                    <a:pt x="64" y="227"/>
                  </a:lnTo>
                  <a:lnTo>
                    <a:pt x="64" y="109"/>
                  </a:lnTo>
                  <a:lnTo>
                    <a:pt x="64" y="195"/>
                  </a:lnTo>
                  <a:lnTo>
                    <a:pt x="72" y="203"/>
                  </a:lnTo>
                  <a:lnTo>
                    <a:pt x="72" y="235"/>
                  </a:lnTo>
                  <a:lnTo>
                    <a:pt x="72" y="109"/>
                  </a:lnTo>
                  <a:lnTo>
                    <a:pt x="72" y="156"/>
                  </a:lnTo>
                  <a:lnTo>
                    <a:pt x="80" y="141"/>
                  </a:lnTo>
                  <a:lnTo>
                    <a:pt x="80" y="219"/>
                  </a:lnTo>
                  <a:lnTo>
                    <a:pt x="80" y="117"/>
                  </a:lnTo>
                  <a:lnTo>
                    <a:pt x="80" y="211"/>
                  </a:lnTo>
                  <a:lnTo>
                    <a:pt x="88" y="195"/>
                  </a:lnTo>
                  <a:lnTo>
                    <a:pt x="88" y="235"/>
                  </a:lnTo>
                  <a:lnTo>
                    <a:pt x="88" y="55"/>
                  </a:lnTo>
                  <a:lnTo>
                    <a:pt x="88" y="141"/>
                  </a:lnTo>
                  <a:lnTo>
                    <a:pt x="96" y="156"/>
                  </a:lnTo>
                  <a:lnTo>
                    <a:pt x="96" y="211"/>
                  </a:lnTo>
                  <a:lnTo>
                    <a:pt x="96" y="55"/>
                  </a:lnTo>
                  <a:lnTo>
                    <a:pt x="96" y="149"/>
                  </a:lnTo>
                  <a:lnTo>
                    <a:pt x="104" y="188"/>
                  </a:lnTo>
                  <a:lnTo>
                    <a:pt x="104" y="203"/>
                  </a:lnTo>
                  <a:lnTo>
                    <a:pt x="104" y="0"/>
                  </a:lnTo>
                  <a:lnTo>
                    <a:pt x="104" y="156"/>
                  </a:lnTo>
                  <a:lnTo>
                    <a:pt x="112" y="133"/>
                  </a:lnTo>
                  <a:lnTo>
                    <a:pt x="112" y="211"/>
                  </a:lnTo>
                  <a:lnTo>
                    <a:pt x="112" y="31"/>
                  </a:lnTo>
                  <a:lnTo>
                    <a:pt x="112" y="172"/>
                  </a:lnTo>
                  <a:lnTo>
                    <a:pt x="120" y="133"/>
                  </a:lnTo>
                  <a:lnTo>
                    <a:pt x="120" y="227"/>
                  </a:lnTo>
                  <a:lnTo>
                    <a:pt x="120" y="94"/>
                  </a:lnTo>
                  <a:lnTo>
                    <a:pt x="120" y="195"/>
                  </a:lnTo>
                  <a:lnTo>
                    <a:pt x="128" y="164"/>
                  </a:lnTo>
                  <a:lnTo>
                    <a:pt x="128" y="227"/>
                  </a:lnTo>
                  <a:lnTo>
                    <a:pt x="128" y="102"/>
                  </a:lnTo>
                  <a:lnTo>
                    <a:pt x="128" y="172"/>
                  </a:lnTo>
                  <a:lnTo>
                    <a:pt x="136" y="188"/>
                  </a:lnTo>
                  <a:lnTo>
                    <a:pt x="136" y="235"/>
                  </a:lnTo>
                  <a:lnTo>
                    <a:pt x="136" y="109"/>
                  </a:lnTo>
                  <a:lnTo>
                    <a:pt x="136" y="149"/>
                  </a:lnTo>
                  <a:lnTo>
                    <a:pt x="144" y="188"/>
                  </a:lnTo>
                  <a:lnTo>
                    <a:pt x="144" y="242"/>
                  </a:lnTo>
                  <a:lnTo>
                    <a:pt x="144" y="102"/>
                  </a:lnTo>
                  <a:lnTo>
                    <a:pt x="144" y="195"/>
                  </a:lnTo>
                  <a:lnTo>
                    <a:pt x="152" y="180"/>
                  </a:lnTo>
                  <a:lnTo>
                    <a:pt x="152" y="235"/>
                  </a:lnTo>
                  <a:lnTo>
                    <a:pt x="152" y="94"/>
                  </a:lnTo>
                  <a:lnTo>
                    <a:pt x="152" y="141"/>
                  </a:lnTo>
                  <a:lnTo>
                    <a:pt x="160" y="172"/>
                  </a:lnTo>
                  <a:lnTo>
                    <a:pt x="160" y="227"/>
                  </a:lnTo>
                  <a:lnTo>
                    <a:pt x="160" y="70"/>
                  </a:lnTo>
                  <a:lnTo>
                    <a:pt x="160" y="125"/>
                  </a:lnTo>
                  <a:lnTo>
                    <a:pt x="168" y="109"/>
                  </a:lnTo>
                  <a:lnTo>
                    <a:pt x="168" y="227"/>
                  </a:lnTo>
                  <a:lnTo>
                    <a:pt x="168" y="31"/>
                  </a:lnTo>
                  <a:lnTo>
                    <a:pt x="168" y="141"/>
                  </a:lnTo>
                  <a:lnTo>
                    <a:pt x="176" y="164"/>
                  </a:lnTo>
                  <a:lnTo>
                    <a:pt x="176" y="211"/>
                  </a:lnTo>
                  <a:lnTo>
                    <a:pt x="176" y="47"/>
                  </a:lnTo>
                  <a:lnTo>
                    <a:pt x="184" y="86"/>
                  </a:lnTo>
                  <a:lnTo>
                    <a:pt x="184" y="219"/>
                  </a:lnTo>
                  <a:lnTo>
                    <a:pt x="184" y="55"/>
                  </a:lnTo>
                  <a:lnTo>
                    <a:pt x="184" y="172"/>
                  </a:lnTo>
                  <a:lnTo>
                    <a:pt x="192" y="180"/>
                  </a:lnTo>
                  <a:lnTo>
                    <a:pt x="192" y="219"/>
                  </a:lnTo>
                  <a:lnTo>
                    <a:pt x="192" y="109"/>
                  </a:lnTo>
                  <a:lnTo>
                    <a:pt x="192" y="188"/>
                  </a:lnTo>
                  <a:lnTo>
                    <a:pt x="200" y="195"/>
                  </a:lnTo>
                  <a:lnTo>
                    <a:pt x="200" y="235"/>
                  </a:lnTo>
                  <a:lnTo>
                    <a:pt x="200" y="94"/>
                  </a:lnTo>
                  <a:lnTo>
                    <a:pt x="200" y="164"/>
                  </a:lnTo>
                  <a:lnTo>
                    <a:pt x="208" y="180"/>
                  </a:lnTo>
                  <a:lnTo>
                    <a:pt x="208" y="235"/>
                  </a:lnTo>
                  <a:lnTo>
                    <a:pt x="208" y="78"/>
                  </a:lnTo>
                  <a:lnTo>
                    <a:pt x="208" y="156"/>
                  </a:lnTo>
                  <a:lnTo>
                    <a:pt x="216" y="195"/>
                  </a:lnTo>
                  <a:lnTo>
                    <a:pt x="216" y="227"/>
                  </a:lnTo>
                  <a:lnTo>
                    <a:pt x="216" y="125"/>
                  </a:lnTo>
                  <a:lnTo>
                    <a:pt x="216" y="195"/>
                  </a:lnTo>
                  <a:lnTo>
                    <a:pt x="224" y="164"/>
                  </a:lnTo>
                  <a:lnTo>
                    <a:pt x="224" y="235"/>
                  </a:lnTo>
                  <a:lnTo>
                    <a:pt x="224" y="109"/>
                  </a:lnTo>
                  <a:lnTo>
                    <a:pt x="224" y="156"/>
                  </a:lnTo>
                  <a:lnTo>
                    <a:pt x="232" y="195"/>
                  </a:lnTo>
                  <a:lnTo>
                    <a:pt x="232" y="227"/>
                  </a:lnTo>
                  <a:lnTo>
                    <a:pt x="232" y="78"/>
                  </a:lnTo>
                  <a:lnTo>
                    <a:pt x="232" y="188"/>
                  </a:lnTo>
                  <a:lnTo>
                    <a:pt x="240" y="164"/>
                  </a:lnTo>
                  <a:lnTo>
                    <a:pt x="240" y="227"/>
                  </a:lnTo>
                  <a:lnTo>
                    <a:pt x="240" y="39"/>
                  </a:lnTo>
                  <a:lnTo>
                    <a:pt x="240" y="125"/>
                  </a:lnTo>
                  <a:lnTo>
                    <a:pt x="248" y="156"/>
                  </a:lnTo>
                  <a:lnTo>
                    <a:pt x="248" y="219"/>
                  </a:lnTo>
                  <a:lnTo>
                    <a:pt x="248" y="78"/>
                  </a:lnTo>
                  <a:lnTo>
                    <a:pt x="248" y="180"/>
                  </a:lnTo>
                  <a:lnTo>
                    <a:pt x="256" y="149"/>
                  </a:lnTo>
                  <a:lnTo>
                    <a:pt x="256" y="22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95"/>
            <p:cNvSpPr>
              <a:spLocks/>
            </p:cNvSpPr>
            <p:nvPr/>
          </p:nvSpPr>
          <p:spPr bwMode="auto">
            <a:xfrm>
              <a:off x="5262" y="3570"/>
              <a:ext cx="179" cy="137"/>
            </a:xfrm>
            <a:custGeom>
              <a:avLst/>
              <a:gdLst>
                <a:gd name="T0" fmla="*/ 0 w 257"/>
                <a:gd name="T1" fmla="*/ 157 h 235"/>
                <a:gd name="T2" fmla="*/ 8 w 257"/>
                <a:gd name="T3" fmla="*/ 79 h 235"/>
                <a:gd name="T4" fmla="*/ 16 w 257"/>
                <a:gd name="T5" fmla="*/ 196 h 235"/>
                <a:gd name="T6" fmla="*/ 24 w 257"/>
                <a:gd name="T7" fmla="*/ 133 h 235"/>
                <a:gd name="T8" fmla="*/ 24 w 257"/>
                <a:gd name="T9" fmla="*/ 157 h 235"/>
                <a:gd name="T10" fmla="*/ 32 w 257"/>
                <a:gd name="T11" fmla="*/ 0 h 235"/>
                <a:gd name="T12" fmla="*/ 40 w 257"/>
                <a:gd name="T13" fmla="*/ 204 h 235"/>
                <a:gd name="T14" fmla="*/ 48 w 257"/>
                <a:gd name="T15" fmla="*/ 141 h 235"/>
                <a:gd name="T16" fmla="*/ 48 w 257"/>
                <a:gd name="T17" fmla="*/ 165 h 235"/>
                <a:gd name="T18" fmla="*/ 57 w 257"/>
                <a:gd name="T19" fmla="*/ 102 h 235"/>
                <a:gd name="T20" fmla="*/ 65 w 257"/>
                <a:gd name="T21" fmla="*/ 219 h 235"/>
                <a:gd name="T22" fmla="*/ 73 w 257"/>
                <a:gd name="T23" fmla="*/ 165 h 235"/>
                <a:gd name="T24" fmla="*/ 73 w 257"/>
                <a:gd name="T25" fmla="*/ 118 h 235"/>
                <a:gd name="T26" fmla="*/ 81 w 257"/>
                <a:gd name="T27" fmla="*/ 94 h 235"/>
                <a:gd name="T28" fmla="*/ 89 w 257"/>
                <a:gd name="T29" fmla="*/ 204 h 235"/>
                <a:gd name="T30" fmla="*/ 97 w 257"/>
                <a:gd name="T31" fmla="*/ 180 h 235"/>
                <a:gd name="T32" fmla="*/ 97 w 257"/>
                <a:gd name="T33" fmla="*/ 165 h 235"/>
                <a:gd name="T34" fmla="*/ 105 w 257"/>
                <a:gd name="T35" fmla="*/ 149 h 235"/>
                <a:gd name="T36" fmla="*/ 113 w 257"/>
                <a:gd name="T37" fmla="*/ 94 h 235"/>
                <a:gd name="T38" fmla="*/ 121 w 257"/>
                <a:gd name="T39" fmla="*/ 212 h 235"/>
                <a:gd name="T40" fmla="*/ 129 w 257"/>
                <a:gd name="T41" fmla="*/ 165 h 235"/>
                <a:gd name="T42" fmla="*/ 129 w 257"/>
                <a:gd name="T43" fmla="*/ 133 h 235"/>
                <a:gd name="T44" fmla="*/ 137 w 257"/>
                <a:gd name="T45" fmla="*/ 86 h 235"/>
                <a:gd name="T46" fmla="*/ 145 w 257"/>
                <a:gd name="T47" fmla="*/ 235 h 235"/>
                <a:gd name="T48" fmla="*/ 153 w 257"/>
                <a:gd name="T49" fmla="*/ 126 h 235"/>
                <a:gd name="T50" fmla="*/ 153 w 257"/>
                <a:gd name="T51" fmla="*/ 157 h 235"/>
                <a:gd name="T52" fmla="*/ 161 w 257"/>
                <a:gd name="T53" fmla="*/ 79 h 235"/>
                <a:gd name="T54" fmla="*/ 169 w 257"/>
                <a:gd name="T55" fmla="*/ 204 h 235"/>
                <a:gd name="T56" fmla="*/ 177 w 257"/>
                <a:gd name="T57" fmla="*/ 141 h 235"/>
                <a:gd name="T58" fmla="*/ 177 w 257"/>
                <a:gd name="T59" fmla="*/ 157 h 235"/>
                <a:gd name="T60" fmla="*/ 185 w 257"/>
                <a:gd name="T61" fmla="*/ 102 h 235"/>
                <a:gd name="T62" fmla="*/ 193 w 257"/>
                <a:gd name="T63" fmla="*/ 204 h 235"/>
                <a:gd name="T64" fmla="*/ 201 w 257"/>
                <a:gd name="T65" fmla="*/ 79 h 235"/>
                <a:gd name="T66" fmla="*/ 201 w 257"/>
                <a:gd name="T67" fmla="*/ 141 h 235"/>
                <a:gd name="T68" fmla="*/ 209 w 257"/>
                <a:gd name="T69" fmla="*/ 86 h 235"/>
                <a:gd name="T70" fmla="*/ 217 w 257"/>
                <a:gd name="T71" fmla="*/ 196 h 235"/>
                <a:gd name="T72" fmla="*/ 225 w 257"/>
                <a:gd name="T73" fmla="*/ 149 h 235"/>
                <a:gd name="T74" fmla="*/ 225 w 257"/>
                <a:gd name="T75" fmla="*/ 165 h 235"/>
                <a:gd name="T76" fmla="*/ 233 w 257"/>
                <a:gd name="T77" fmla="*/ 55 h 235"/>
                <a:gd name="T78" fmla="*/ 241 w 257"/>
                <a:gd name="T79" fmla="*/ 219 h 235"/>
                <a:gd name="T80" fmla="*/ 249 w 257"/>
                <a:gd name="T81" fmla="*/ 126 h 235"/>
                <a:gd name="T82" fmla="*/ 249 w 257"/>
                <a:gd name="T83" fmla="*/ 14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235">
                  <a:moveTo>
                    <a:pt x="0" y="204"/>
                  </a:moveTo>
                  <a:lnTo>
                    <a:pt x="0" y="94"/>
                  </a:lnTo>
                  <a:lnTo>
                    <a:pt x="0" y="157"/>
                  </a:lnTo>
                  <a:lnTo>
                    <a:pt x="8" y="180"/>
                  </a:lnTo>
                  <a:lnTo>
                    <a:pt x="8" y="204"/>
                  </a:lnTo>
                  <a:lnTo>
                    <a:pt x="8" y="79"/>
                  </a:lnTo>
                  <a:lnTo>
                    <a:pt x="8" y="165"/>
                  </a:lnTo>
                  <a:lnTo>
                    <a:pt x="16" y="188"/>
                  </a:lnTo>
                  <a:lnTo>
                    <a:pt x="16" y="196"/>
                  </a:lnTo>
                  <a:lnTo>
                    <a:pt x="16" y="86"/>
                  </a:lnTo>
                  <a:lnTo>
                    <a:pt x="16" y="126"/>
                  </a:lnTo>
                  <a:lnTo>
                    <a:pt x="24" y="133"/>
                  </a:lnTo>
                  <a:lnTo>
                    <a:pt x="24" y="204"/>
                  </a:lnTo>
                  <a:lnTo>
                    <a:pt x="24" y="86"/>
                  </a:lnTo>
                  <a:lnTo>
                    <a:pt x="24" y="157"/>
                  </a:lnTo>
                  <a:lnTo>
                    <a:pt x="32" y="165"/>
                  </a:lnTo>
                  <a:lnTo>
                    <a:pt x="32" y="204"/>
                  </a:lnTo>
                  <a:lnTo>
                    <a:pt x="32" y="0"/>
                  </a:lnTo>
                  <a:lnTo>
                    <a:pt x="32" y="180"/>
                  </a:lnTo>
                  <a:lnTo>
                    <a:pt x="40" y="172"/>
                  </a:lnTo>
                  <a:lnTo>
                    <a:pt x="40" y="204"/>
                  </a:lnTo>
                  <a:lnTo>
                    <a:pt x="40" y="63"/>
                  </a:lnTo>
                  <a:lnTo>
                    <a:pt x="40" y="149"/>
                  </a:lnTo>
                  <a:lnTo>
                    <a:pt x="48" y="141"/>
                  </a:lnTo>
                  <a:lnTo>
                    <a:pt x="48" y="212"/>
                  </a:lnTo>
                  <a:lnTo>
                    <a:pt x="48" y="79"/>
                  </a:lnTo>
                  <a:lnTo>
                    <a:pt x="48" y="165"/>
                  </a:lnTo>
                  <a:lnTo>
                    <a:pt x="57" y="157"/>
                  </a:lnTo>
                  <a:lnTo>
                    <a:pt x="57" y="212"/>
                  </a:lnTo>
                  <a:lnTo>
                    <a:pt x="57" y="102"/>
                  </a:lnTo>
                  <a:lnTo>
                    <a:pt x="57" y="141"/>
                  </a:lnTo>
                  <a:lnTo>
                    <a:pt x="65" y="157"/>
                  </a:lnTo>
                  <a:lnTo>
                    <a:pt x="65" y="219"/>
                  </a:lnTo>
                  <a:lnTo>
                    <a:pt x="65" y="86"/>
                  </a:lnTo>
                  <a:lnTo>
                    <a:pt x="65" y="133"/>
                  </a:lnTo>
                  <a:lnTo>
                    <a:pt x="73" y="165"/>
                  </a:lnTo>
                  <a:lnTo>
                    <a:pt x="73" y="204"/>
                  </a:lnTo>
                  <a:lnTo>
                    <a:pt x="73" y="102"/>
                  </a:lnTo>
                  <a:lnTo>
                    <a:pt x="73" y="118"/>
                  </a:lnTo>
                  <a:lnTo>
                    <a:pt x="81" y="126"/>
                  </a:lnTo>
                  <a:lnTo>
                    <a:pt x="81" y="196"/>
                  </a:lnTo>
                  <a:lnTo>
                    <a:pt x="81" y="94"/>
                  </a:lnTo>
                  <a:lnTo>
                    <a:pt x="81" y="133"/>
                  </a:lnTo>
                  <a:lnTo>
                    <a:pt x="89" y="149"/>
                  </a:lnTo>
                  <a:lnTo>
                    <a:pt x="89" y="204"/>
                  </a:lnTo>
                  <a:lnTo>
                    <a:pt x="89" y="102"/>
                  </a:lnTo>
                  <a:lnTo>
                    <a:pt x="89" y="157"/>
                  </a:lnTo>
                  <a:lnTo>
                    <a:pt x="97" y="180"/>
                  </a:lnTo>
                  <a:lnTo>
                    <a:pt x="97" y="219"/>
                  </a:lnTo>
                  <a:lnTo>
                    <a:pt x="97" y="86"/>
                  </a:lnTo>
                  <a:lnTo>
                    <a:pt x="97" y="165"/>
                  </a:lnTo>
                  <a:lnTo>
                    <a:pt x="105" y="196"/>
                  </a:lnTo>
                  <a:lnTo>
                    <a:pt x="105" y="102"/>
                  </a:lnTo>
                  <a:lnTo>
                    <a:pt x="105" y="149"/>
                  </a:lnTo>
                  <a:lnTo>
                    <a:pt x="113" y="165"/>
                  </a:lnTo>
                  <a:lnTo>
                    <a:pt x="113" y="212"/>
                  </a:lnTo>
                  <a:lnTo>
                    <a:pt x="113" y="94"/>
                  </a:lnTo>
                  <a:lnTo>
                    <a:pt x="113" y="165"/>
                  </a:lnTo>
                  <a:lnTo>
                    <a:pt x="121" y="196"/>
                  </a:lnTo>
                  <a:lnTo>
                    <a:pt x="121" y="212"/>
                  </a:lnTo>
                  <a:lnTo>
                    <a:pt x="121" y="55"/>
                  </a:lnTo>
                  <a:lnTo>
                    <a:pt x="121" y="133"/>
                  </a:lnTo>
                  <a:lnTo>
                    <a:pt x="129" y="165"/>
                  </a:lnTo>
                  <a:lnTo>
                    <a:pt x="129" y="196"/>
                  </a:lnTo>
                  <a:lnTo>
                    <a:pt x="129" y="63"/>
                  </a:lnTo>
                  <a:lnTo>
                    <a:pt x="129" y="133"/>
                  </a:lnTo>
                  <a:lnTo>
                    <a:pt x="137" y="180"/>
                  </a:lnTo>
                  <a:lnTo>
                    <a:pt x="137" y="212"/>
                  </a:lnTo>
                  <a:lnTo>
                    <a:pt x="137" y="86"/>
                  </a:lnTo>
                  <a:lnTo>
                    <a:pt x="137" y="165"/>
                  </a:lnTo>
                  <a:lnTo>
                    <a:pt x="145" y="141"/>
                  </a:lnTo>
                  <a:lnTo>
                    <a:pt x="145" y="235"/>
                  </a:lnTo>
                  <a:lnTo>
                    <a:pt x="145" y="55"/>
                  </a:lnTo>
                  <a:lnTo>
                    <a:pt x="145" y="141"/>
                  </a:lnTo>
                  <a:lnTo>
                    <a:pt x="153" y="126"/>
                  </a:lnTo>
                  <a:lnTo>
                    <a:pt x="153" y="196"/>
                  </a:lnTo>
                  <a:lnTo>
                    <a:pt x="153" y="63"/>
                  </a:lnTo>
                  <a:lnTo>
                    <a:pt x="153" y="157"/>
                  </a:lnTo>
                  <a:lnTo>
                    <a:pt x="161" y="149"/>
                  </a:lnTo>
                  <a:lnTo>
                    <a:pt x="161" y="227"/>
                  </a:lnTo>
                  <a:lnTo>
                    <a:pt x="161" y="79"/>
                  </a:lnTo>
                  <a:lnTo>
                    <a:pt x="161" y="149"/>
                  </a:lnTo>
                  <a:lnTo>
                    <a:pt x="169" y="165"/>
                  </a:lnTo>
                  <a:lnTo>
                    <a:pt x="169" y="204"/>
                  </a:lnTo>
                  <a:lnTo>
                    <a:pt x="169" y="94"/>
                  </a:lnTo>
                  <a:lnTo>
                    <a:pt x="169" y="149"/>
                  </a:lnTo>
                  <a:lnTo>
                    <a:pt x="177" y="141"/>
                  </a:lnTo>
                  <a:lnTo>
                    <a:pt x="177" y="219"/>
                  </a:lnTo>
                  <a:lnTo>
                    <a:pt x="177" y="79"/>
                  </a:lnTo>
                  <a:lnTo>
                    <a:pt x="177" y="157"/>
                  </a:lnTo>
                  <a:lnTo>
                    <a:pt x="185" y="196"/>
                  </a:lnTo>
                  <a:lnTo>
                    <a:pt x="185" y="212"/>
                  </a:lnTo>
                  <a:lnTo>
                    <a:pt x="185" y="102"/>
                  </a:lnTo>
                  <a:lnTo>
                    <a:pt x="185" y="133"/>
                  </a:lnTo>
                  <a:lnTo>
                    <a:pt x="193" y="141"/>
                  </a:lnTo>
                  <a:lnTo>
                    <a:pt x="193" y="204"/>
                  </a:lnTo>
                  <a:lnTo>
                    <a:pt x="193" y="79"/>
                  </a:lnTo>
                  <a:lnTo>
                    <a:pt x="193" y="86"/>
                  </a:lnTo>
                  <a:lnTo>
                    <a:pt x="201" y="79"/>
                  </a:lnTo>
                  <a:lnTo>
                    <a:pt x="201" y="204"/>
                  </a:lnTo>
                  <a:lnTo>
                    <a:pt x="201" y="63"/>
                  </a:lnTo>
                  <a:lnTo>
                    <a:pt x="201" y="141"/>
                  </a:lnTo>
                  <a:lnTo>
                    <a:pt x="209" y="141"/>
                  </a:lnTo>
                  <a:lnTo>
                    <a:pt x="209" y="188"/>
                  </a:lnTo>
                  <a:lnTo>
                    <a:pt x="209" y="86"/>
                  </a:lnTo>
                  <a:lnTo>
                    <a:pt x="209" y="180"/>
                  </a:lnTo>
                  <a:lnTo>
                    <a:pt x="217" y="188"/>
                  </a:lnTo>
                  <a:lnTo>
                    <a:pt x="217" y="196"/>
                  </a:lnTo>
                  <a:lnTo>
                    <a:pt x="217" y="63"/>
                  </a:lnTo>
                  <a:lnTo>
                    <a:pt x="217" y="172"/>
                  </a:lnTo>
                  <a:lnTo>
                    <a:pt x="225" y="149"/>
                  </a:lnTo>
                  <a:lnTo>
                    <a:pt x="225" y="204"/>
                  </a:lnTo>
                  <a:lnTo>
                    <a:pt x="225" y="94"/>
                  </a:lnTo>
                  <a:lnTo>
                    <a:pt x="225" y="165"/>
                  </a:lnTo>
                  <a:lnTo>
                    <a:pt x="233" y="188"/>
                  </a:lnTo>
                  <a:lnTo>
                    <a:pt x="233" y="212"/>
                  </a:lnTo>
                  <a:lnTo>
                    <a:pt x="233" y="55"/>
                  </a:lnTo>
                  <a:lnTo>
                    <a:pt x="233" y="165"/>
                  </a:lnTo>
                  <a:lnTo>
                    <a:pt x="241" y="165"/>
                  </a:lnTo>
                  <a:lnTo>
                    <a:pt x="241" y="219"/>
                  </a:lnTo>
                  <a:lnTo>
                    <a:pt x="241" y="94"/>
                  </a:lnTo>
                  <a:lnTo>
                    <a:pt x="241" y="118"/>
                  </a:lnTo>
                  <a:lnTo>
                    <a:pt x="249" y="126"/>
                  </a:lnTo>
                  <a:lnTo>
                    <a:pt x="249" y="212"/>
                  </a:lnTo>
                  <a:lnTo>
                    <a:pt x="249" y="86"/>
                  </a:lnTo>
                  <a:lnTo>
                    <a:pt x="249" y="141"/>
                  </a:lnTo>
                  <a:lnTo>
                    <a:pt x="257" y="141"/>
                  </a:lnTo>
                  <a:lnTo>
                    <a:pt x="257" y="20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96"/>
            <p:cNvSpPr>
              <a:spLocks/>
            </p:cNvSpPr>
            <p:nvPr/>
          </p:nvSpPr>
          <p:spPr bwMode="auto">
            <a:xfrm>
              <a:off x="5441" y="3511"/>
              <a:ext cx="179" cy="191"/>
            </a:xfrm>
            <a:custGeom>
              <a:avLst/>
              <a:gdLst>
                <a:gd name="T0" fmla="*/ 0 w 257"/>
                <a:gd name="T1" fmla="*/ 242 h 328"/>
                <a:gd name="T2" fmla="*/ 8 w 257"/>
                <a:gd name="T3" fmla="*/ 180 h 328"/>
                <a:gd name="T4" fmla="*/ 16 w 257"/>
                <a:gd name="T5" fmla="*/ 297 h 328"/>
                <a:gd name="T6" fmla="*/ 24 w 257"/>
                <a:gd name="T7" fmla="*/ 219 h 328"/>
                <a:gd name="T8" fmla="*/ 24 w 257"/>
                <a:gd name="T9" fmla="*/ 227 h 328"/>
                <a:gd name="T10" fmla="*/ 32 w 257"/>
                <a:gd name="T11" fmla="*/ 125 h 328"/>
                <a:gd name="T12" fmla="*/ 40 w 257"/>
                <a:gd name="T13" fmla="*/ 297 h 328"/>
                <a:gd name="T14" fmla="*/ 48 w 257"/>
                <a:gd name="T15" fmla="*/ 242 h 328"/>
                <a:gd name="T16" fmla="*/ 48 w 257"/>
                <a:gd name="T17" fmla="*/ 227 h 328"/>
                <a:gd name="T18" fmla="*/ 56 w 257"/>
                <a:gd name="T19" fmla="*/ 164 h 328"/>
                <a:gd name="T20" fmla="*/ 64 w 257"/>
                <a:gd name="T21" fmla="*/ 305 h 328"/>
                <a:gd name="T22" fmla="*/ 72 w 257"/>
                <a:gd name="T23" fmla="*/ 273 h 328"/>
                <a:gd name="T24" fmla="*/ 72 w 257"/>
                <a:gd name="T25" fmla="*/ 250 h 328"/>
                <a:gd name="T26" fmla="*/ 80 w 257"/>
                <a:gd name="T27" fmla="*/ 47 h 328"/>
                <a:gd name="T28" fmla="*/ 88 w 257"/>
                <a:gd name="T29" fmla="*/ 289 h 328"/>
                <a:gd name="T30" fmla="*/ 96 w 257"/>
                <a:gd name="T31" fmla="*/ 219 h 328"/>
                <a:gd name="T32" fmla="*/ 96 w 257"/>
                <a:gd name="T33" fmla="*/ 234 h 328"/>
                <a:gd name="T34" fmla="*/ 104 w 257"/>
                <a:gd name="T35" fmla="*/ 180 h 328"/>
                <a:gd name="T36" fmla="*/ 112 w 257"/>
                <a:gd name="T37" fmla="*/ 320 h 328"/>
                <a:gd name="T38" fmla="*/ 120 w 257"/>
                <a:gd name="T39" fmla="*/ 234 h 328"/>
                <a:gd name="T40" fmla="*/ 120 w 257"/>
                <a:gd name="T41" fmla="*/ 273 h 328"/>
                <a:gd name="T42" fmla="*/ 128 w 257"/>
                <a:gd name="T43" fmla="*/ 148 h 328"/>
                <a:gd name="T44" fmla="*/ 136 w 257"/>
                <a:gd name="T45" fmla="*/ 313 h 328"/>
                <a:gd name="T46" fmla="*/ 144 w 257"/>
                <a:gd name="T47" fmla="*/ 250 h 328"/>
                <a:gd name="T48" fmla="*/ 144 w 257"/>
                <a:gd name="T49" fmla="*/ 156 h 328"/>
                <a:gd name="T50" fmla="*/ 152 w 257"/>
                <a:gd name="T51" fmla="*/ 15 h 328"/>
                <a:gd name="T52" fmla="*/ 160 w 257"/>
                <a:gd name="T53" fmla="*/ 281 h 328"/>
                <a:gd name="T54" fmla="*/ 168 w 257"/>
                <a:gd name="T55" fmla="*/ 148 h 328"/>
                <a:gd name="T56" fmla="*/ 168 w 257"/>
                <a:gd name="T57" fmla="*/ 281 h 328"/>
                <a:gd name="T58" fmla="*/ 176 w 257"/>
                <a:gd name="T59" fmla="*/ 156 h 328"/>
                <a:gd name="T60" fmla="*/ 184 w 257"/>
                <a:gd name="T61" fmla="*/ 328 h 328"/>
                <a:gd name="T62" fmla="*/ 192 w 257"/>
                <a:gd name="T63" fmla="*/ 242 h 328"/>
                <a:gd name="T64" fmla="*/ 192 w 257"/>
                <a:gd name="T65" fmla="*/ 258 h 328"/>
                <a:gd name="T66" fmla="*/ 200 w 257"/>
                <a:gd name="T67" fmla="*/ 187 h 328"/>
                <a:gd name="T68" fmla="*/ 209 w 257"/>
                <a:gd name="T69" fmla="*/ 313 h 328"/>
                <a:gd name="T70" fmla="*/ 217 w 257"/>
                <a:gd name="T71" fmla="*/ 203 h 328"/>
                <a:gd name="T72" fmla="*/ 217 w 257"/>
                <a:gd name="T73" fmla="*/ 242 h 328"/>
                <a:gd name="T74" fmla="*/ 225 w 257"/>
                <a:gd name="T75" fmla="*/ 140 h 328"/>
                <a:gd name="T76" fmla="*/ 233 w 257"/>
                <a:gd name="T77" fmla="*/ 305 h 328"/>
                <a:gd name="T78" fmla="*/ 241 w 257"/>
                <a:gd name="T79" fmla="*/ 250 h 328"/>
                <a:gd name="T80" fmla="*/ 241 w 257"/>
                <a:gd name="T81" fmla="*/ 250 h 328"/>
                <a:gd name="T82" fmla="*/ 249 w 257"/>
                <a:gd name="T83" fmla="*/ 17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328">
                  <a:moveTo>
                    <a:pt x="0" y="305"/>
                  </a:moveTo>
                  <a:lnTo>
                    <a:pt x="0" y="195"/>
                  </a:lnTo>
                  <a:lnTo>
                    <a:pt x="0" y="242"/>
                  </a:lnTo>
                  <a:lnTo>
                    <a:pt x="8" y="234"/>
                  </a:lnTo>
                  <a:lnTo>
                    <a:pt x="8" y="297"/>
                  </a:lnTo>
                  <a:lnTo>
                    <a:pt x="8" y="180"/>
                  </a:lnTo>
                  <a:lnTo>
                    <a:pt x="8" y="227"/>
                  </a:lnTo>
                  <a:lnTo>
                    <a:pt x="16" y="234"/>
                  </a:lnTo>
                  <a:lnTo>
                    <a:pt x="16" y="297"/>
                  </a:lnTo>
                  <a:lnTo>
                    <a:pt x="16" y="125"/>
                  </a:lnTo>
                  <a:lnTo>
                    <a:pt x="16" y="219"/>
                  </a:lnTo>
                  <a:lnTo>
                    <a:pt x="24" y="219"/>
                  </a:lnTo>
                  <a:lnTo>
                    <a:pt x="24" y="297"/>
                  </a:lnTo>
                  <a:lnTo>
                    <a:pt x="24" y="148"/>
                  </a:lnTo>
                  <a:lnTo>
                    <a:pt x="24" y="227"/>
                  </a:lnTo>
                  <a:lnTo>
                    <a:pt x="32" y="242"/>
                  </a:lnTo>
                  <a:lnTo>
                    <a:pt x="32" y="305"/>
                  </a:lnTo>
                  <a:lnTo>
                    <a:pt x="32" y="125"/>
                  </a:lnTo>
                  <a:lnTo>
                    <a:pt x="32" y="250"/>
                  </a:lnTo>
                  <a:lnTo>
                    <a:pt x="40" y="242"/>
                  </a:lnTo>
                  <a:lnTo>
                    <a:pt x="40" y="297"/>
                  </a:lnTo>
                  <a:lnTo>
                    <a:pt x="40" y="172"/>
                  </a:lnTo>
                  <a:lnTo>
                    <a:pt x="40" y="250"/>
                  </a:lnTo>
                  <a:lnTo>
                    <a:pt x="48" y="242"/>
                  </a:lnTo>
                  <a:lnTo>
                    <a:pt x="48" y="313"/>
                  </a:lnTo>
                  <a:lnTo>
                    <a:pt x="48" y="156"/>
                  </a:lnTo>
                  <a:lnTo>
                    <a:pt x="48" y="227"/>
                  </a:lnTo>
                  <a:lnTo>
                    <a:pt x="56" y="195"/>
                  </a:lnTo>
                  <a:lnTo>
                    <a:pt x="56" y="305"/>
                  </a:lnTo>
                  <a:lnTo>
                    <a:pt x="56" y="164"/>
                  </a:lnTo>
                  <a:lnTo>
                    <a:pt x="56" y="219"/>
                  </a:lnTo>
                  <a:lnTo>
                    <a:pt x="64" y="227"/>
                  </a:lnTo>
                  <a:lnTo>
                    <a:pt x="64" y="305"/>
                  </a:lnTo>
                  <a:lnTo>
                    <a:pt x="64" y="180"/>
                  </a:lnTo>
                  <a:lnTo>
                    <a:pt x="64" y="250"/>
                  </a:lnTo>
                  <a:lnTo>
                    <a:pt x="72" y="273"/>
                  </a:lnTo>
                  <a:lnTo>
                    <a:pt x="72" y="305"/>
                  </a:lnTo>
                  <a:lnTo>
                    <a:pt x="72" y="148"/>
                  </a:lnTo>
                  <a:lnTo>
                    <a:pt x="72" y="250"/>
                  </a:lnTo>
                  <a:lnTo>
                    <a:pt x="80" y="258"/>
                  </a:lnTo>
                  <a:lnTo>
                    <a:pt x="80" y="289"/>
                  </a:lnTo>
                  <a:lnTo>
                    <a:pt x="80" y="47"/>
                  </a:lnTo>
                  <a:lnTo>
                    <a:pt x="80" y="258"/>
                  </a:lnTo>
                  <a:lnTo>
                    <a:pt x="88" y="211"/>
                  </a:lnTo>
                  <a:lnTo>
                    <a:pt x="88" y="289"/>
                  </a:lnTo>
                  <a:lnTo>
                    <a:pt x="88" y="0"/>
                  </a:lnTo>
                  <a:lnTo>
                    <a:pt x="88" y="195"/>
                  </a:lnTo>
                  <a:lnTo>
                    <a:pt x="96" y="219"/>
                  </a:lnTo>
                  <a:lnTo>
                    <a:pt x="96" y="297"/>
                  </a:lnTo>
                  <a:lnTo>
                    <a:pt x="96" y="109"/>
                  </a:lnTo>
                  <a:lnTo>
                    <a:pt x="96" y="234"/>
                  </a:lnTo>
                  <a:lnTo>
                    <a:pt x="104" y="211"/>
                  </a:lnTo>
                  <a:lnTo>
                    <a:pt x="104" y="297"/>
                  </a:lnTo>
                  <a:lnTo>
                    <a:pt x="104" y="180"/>
                  </a:lnTo>
                  <a:lnTo>
                    <a:pt x="104" y="234"/>
                  </a:lnTo>
                  <a:lnTo>
                    <a:pt x="112" y="266"/>
                  </a:lnTo>
                  <a:lnTo>
                    <a:pt x="112" y="320"/>
                  </a:lnTo>
                  <a:lnTo>
                    <a:pt x="112" y="172"/>
                  </a:lnTo>
                  <a:lnTo>
                    <a:pt x="112" y="258"/>
                  </a:lnTo>
                  <a:lnTo>
                    <a:pt x="120" y="234"/>
                  </a:lnTo>
                  <a:lnTo>
                    <a:pt x="120" y="313"/>
                  </a:lnTo>
                  <a:lnTo>
                    <a:pt x="120" y="140"/>
                  </a:lnTo>
                  <a:lnTo>
                    <a:pt x="120" y="273"/>
                  </a:lnTo>
                  <a:lnTo>
                    <a:pt x="128" y="266"/>
                  </a:lnTo>
                  <a:lnTo>
                    <a:pt x="128" y="297"/>
                  </a:lnTo>
                  <a:lnTo>
                    <a:pt x="128" y="148"/>
                  </a:lnTo>
                  <a:lnTo>
                    <a:pt x="128" y="266"/>
                  </a:lnTo>
                  <a:lnTo>
                    <a:pt x="136" y="273"/>
                  </a:lnTo>
                  <a:lnTo>
                    <a:pt x="136" y="313"/>
                  </a:lnTo>
                  <a:lnTo>
                    <a:pt x="136" y="187"/>
                  </a:lnTo>
                  <a:lnTo>
                    <a:pt x="136" y="297"/>
                  </a:lnTo>
                  <a:lnTo>
                    <a:pt x="144" y="250"/>
                  </a:lnTo>
                  <a:lnTo>
                    <a:pt x="144" y="297"/>
                  </a:lnTo>
                  <a:lnTo>
                    <a:pt x="144" y="109"/>
                  </a:lnTo>
                  <a:lnTo>
                    <a:pt x="144" y="156"/>
                  </a:lnTo>
                  <a:lnTo>
                    <a:pt x="152" y="78"/>
                  </a:lnTo>
                  <a:lnTo>
                    <a:pt x="152" y="297"/>
                  </a:lnTo>
                  <a:lnTo>
                    <a:pt x="152" y="15"/>
                  </a:lnTo>
                  <a:lnTo>
                    <a:pt x="152" y="62"/>
                  </a:lnTo>
                  <a:lnTo>
                    <a:pt x="160" y="23"/>
                  </a:lnTo>
                  <a:lnTo>
                    <a:pt x="160" y="281"/>
                  </a:lnTo>
                  <a:lnTo>
                    <a:pt x="160" y="0"/>
                  </a:lnTo>
                  <a:lnTo>
                    <a:pt x="160" y="148"/>
                  </a:lnTo>
                  <a:lnTo>
                    <a:pt x="168" y="148"/>
                  </a:lnTo>
                  <a:lnTo>
                    <a:pt x="168" y="305"/>
                  </a:lnTo>
                  <a:lnTo>
                    <a:pt x="168" y="117"/>
                  </a:lnTo>
                  <a:lnTo>
                    <a:pt x="168" y="281"/>
                  </a:lnTo>
                  <a:lnTo>
                    <a:pt x="176" y="258"/>
                  </a:lnTo>
                  <a:lnTo>
                    <a:pt x="176" y="313"/>
                  </a:lnTo>
                  <a:lnTo>
                    <a:pt x="176" y="156"/>
                  </a:lnTo>
                  <a:lnTo>
                    <a:pt x="176" y="250"/>
                  </a:lnTo>
                  <a:lnTo>
                    <a:pt x="184" y="258"/>
                  </a:lnTo>
                  <a:lnTo>
                    <a:pt x="184" y="328"/>
                  </a:lnTo>
                  <a:lnTo>
                    <a:pt x="184" y="140"/>
                  </a:lnTo>
                  <a:lnTo>
                    <a:pt x="184" y="227"/>
                  </a:lnTo>
                  <a:lnTo>
                    <a:pt x="192" y="242"/>
                  </a:lnTo>
                  <a:lnTo>
                    <a:pt x="192" y="297"/>
                  </a:lnTo>
                  <a:lnTo>
                    <a:pt x="192" y="140"/>
                  </a:lnTo>
                  <a:lnTo>
                    <a:pt x="192" y="258"/>
                  </a:lnTo>
                  <a:lnTo>
                    <a:pt x="200" y="273"/>
                  </a:lnTo>
                  <a:lnTo>
                    <a:pt x="200" y="305"/>
                  </a:lnTo>
                  <a:lnTo>
                    <a:pt x="200" y="187"/>
                  </a:lnTo>
                  <a:lnTo>
                    <a:pt x="200" y="234"/>
                  </a:lnTo>
                  <a:lnTo>
                    <a:pt x="209" y="250"/>
                  </a:lnTo>
                  <a:lnTo>
                    <a:pt x="209" y="313"/>
                  </a:lnTo>
                  <a:lnTo>
                    <a:pt x="209" y="180"/>
                  </a:lnTo>
                  <a:lnTo>
                    <a:pt x="209" y="219"/>
                  </a:lnTo>
                  <a:lnTo>
                    <a:pt x="217" y="203"/>
                  </a:lnTo>
                  <a:lnTo>
                    <a:pt x="217" y="305"/>
                  </a:lnTo>
                  <a:lnTo>
                    <a:pt x="217" y="140"/>
                  </a:lnTo>
                  <a:lnTo>
                    <a:pt x="217" y="242"/>
                  </a:lnTo>
                  <a:lnTo>
                    <a:pt x="225" y="250"/>
                  </a:lnTo>
                  <a:lnTo>
                    <a:pt x="225" y="305"/>
                  </a:lnTo>
                  <a:lnTo>
                    <a:pt x="225" y="140"/>
                  </a:lnTo>
                  <a:lnTo>
                    <a:pt x="225" y="266"/>
                  </a:lnTo>
                  <a:lnTo>
                    <a:pt x="233" y="273"/>
                  </a:lnTo>
                  <a:lnTo>
                    <a:pt x="233" y="305"/>
                  </a:lnTo>
                  <a:lnTo>
                    <a:pt x="233" y="172"/>
                  </a:lnTo>
                  <a:lnTo>
                    <a:pt x="233" y="273"/>
                  </a:lnTo>
                  <a:lnTo>
                    <a:pt x="241" y="250"/>
                  </a:lnTo>
                  <a:lnTo>
                    <a:pt x="241" y="305"/>
                  </a:lnTo>
                  <a:lnTo>
                    <a:pt x="241" y="187"/>
                  </a:lnTo>
                  <a:lnTo>
                    <a:pt x="241" y="250"/>
                  </a:lnTo>
                  <a:lnTo>
                    <a:pt x="249" y="266"/>
                  </a:lnTo>
                  <a:lnTo>
                    <a:pt x="249" y="320"/>
                  </a:lnTo>
                  <a:lnTo>
                    <a:pt x="249" y="172"/>
                  </a:lnTo>
                  <a:lnTo>
                    <a:pt x="249" y="242"/>
                  </a:lnTo>
                  <a:lnTo>
                    <a:pt x="257" y="27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97"/>
            <p:cNvSpPr>
              <a:spLocks/>
            </p:cNvSpPr>
            <p:nvPr/>
          </p:nvSpPr>
          <p:spPr bwMode="auto">
            <a:xfrm>
              <a:off x="5620" y="3561"/>
              <a:ext cx="101" cy="146"/>
            </a:xfrm>
            <a:custGeom>
              <a:avLst/>
              <a:gdLst>
                <a:gd name="T0" fmla="*/ 0 w 144"/>
                <a:gd name="T1" fmla="*/ 242 h 250"/>
                <a:gd name="T2" fmla="*/ 0 w 144"/>
                <a:gd name="T3" fmla="*/ 164 h 250"/>
                <a:gd name="T4" fmla="*/ 8 w 144"/>
                <a:gd name="T5" fmla="*/ 219 h 250"/>
                <a:gd name="T6" fmla="*/ 8 w 144"/>
                <a:gd name="T7" fmla="*/ 164 h 250"/>
                <a:gd name="T8" fmla="*/ 16 w 144"/>
                <a:gd name="T9" fmla="*/ 203 h 250"/>
                <a:gd name="T10" fmla="*/ 16 w 144"/>
                <a:gd name="T11" fmla="*/ 172 h 250"/>
                <a:gd name="T12" fmla="*/ 24 w 144"/>
                <a:gd name="T13" fmla="*/ 211 h 250"/>
                <a:gd name="T14" fmla="*/ 24 w 144"/>
                <a:gd name="T15" fmla="*/ 141 h 250"/>
                <a:gd name="T16" fmla="*/ 32 w 144"/>
                <a:gd name="T17" fmla="*/ 234 h 250"/>
                <a:gd name="T18" fmla="*/ 32 w 144"/>
                <a:gd name="T19" fmla="*/ 156 h 250"/>
                <a:gd name="T20" fmla="*/ 40 w 144"/>
                <a:gd name="T21" fmla="*/ 250 h 250"/>
                <a:gd name="T22" fmla="*/ 40 w 144"/>
                <a:gd name="T23" fmla="*/ 156 h 250"/>
                <a:gd name="T24" fmla="*/ 48 w 144"/>
                <a:gd name="T25" fmla="*/ 219 h 250"/>
                <a:gd name="T26" fmla="*/ 48 w 144"/>
                <a:gd name="T27" fmla="*/ 195 h 250"/>
                <a:gd name="T28" fmla="*/ 56 w 144"/>
                <a:gd name="T29" fmla="*/ 227 h 250"/>
                <a:gd name="T30" fmla="*/ 56 w 144"/>
                <a:gd name="T31" fmla="*/ 172 h 250"/>
                <a:gd name="T32" fmla="*/ 64 w 144"/>
                <a:gd name="T33" fmla="*/ 227 h 250"/>
                <a:gd name="T34" fmla="*/ 64 w 144"/>
                <a:gd name="T35" fmla="*/ 187 h 250"/>
                <a:gd name="T36" fmla="*/ 72 w 144"/>
                <a:gd name="T37" fmla="*/ 219 h 250"/>
                <a:gd name="T38" fmla="*/ 72 w 144"/>
                <a:gd name="T39" fmla="*/ 125 h 250"/>
                <a:gd name="T40" fmla="*/ 80 w 144"/>
                <a:gd name="T41" fmla="*/ 211 h 250"/>
                <a:gd name="T42" fmla="*/ 80 w 144"/>
                <a:gd name="T43" fmla="*/ 125 h 250"/>
                <a:gd name="T44" fmla="*/ 88 w 144"/>
                <a:gd name="T45" fmla="*/ 219 h 250"/>
                <a:gd name="T46" fmla="*/ 88 w 144"/>
                <a:gd name="T47" fmla="*/ 195 h 250"/>
                <a:gd name="T48" fmla="*/ 96 w 144"/>
                <a:gd name="T49" fmla="*/ 250 h 250"/>
                <a:gd name="T50" fmla="*/ 96 w 144"/>
                <a:gd name="T51" fmla="*/ 141 h 250"/>
                <a:gd name="T52" fmla="*/ 104 w 144"/>
                <a:gd name="T53" fmla="*/ 227 h 250"/>
                <a:gd name="T54" fmla="*/ 104 w 144"/>
                <a:gd name="T55" fmla="*/ 180 h 250"/>
                <a:gd name="T56" fmla="*/ 112 w 144"/>
                <a:gd name="T57" fmla="*/ 227 h 250"/>
                <a:gd name="T58" fmla="*/ 112 w 144"/>
                <a:gd name="T59" fmla="*/ 148 h 250"/>
                <a:gd name="T60" fmla="*/ 120 w 144"/>
                <a:gd name="T61" fmla="*/ 219 h 250"/>
                <a:gd name="T62" fmla="*/ 120 w 144"/>
                <a:gd name="T63" fmla="*/ 195 h 250"/>
                <a:gd name="T64" fmla="*/ 128 w 144"/>
                <a:gd name="T65" fmla="*/ 227 h 250"/>
                <a:gd name="T66" fmla="*/ 128 w 144"/>
                <a:gd name="T67" fmla="*/ 156 h 250"/>
                <a:gd name="T68" fmla="*/ 136 w 144"/>
                <a:gd name="T69" fmla="*/ 227 h 250"/>
                <a:gd name="T70" fmla="*/ 136 w 144"/>
                <a:gd name="T71" fmla="*/ 14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250">
                  <a:moveTo>
                    <a:pt x="0" y="187"/>
                  </a:moveTo>
                  <a:lnTo>
                    <a:pt x="0" y="242"/>
                  </a:lnTo>
                  <a:lnTo>
                    <a:pt x="0" y="109"/>
                  </a:lnTo>
                  <a:lnTo>
                    <a:pt x="0" y="164"/>
                  </a:lnTo>
                  <a:lnTo>
                    <a:pt x="8" y="195"/>
                  </a:lnTo>
                  <a:lnTo>
                    <a:pt x="8" y="219"/>
                  </a:lnTo>
                  <a:lnTo>
                    <a:pt x="8" y="78"/>
                  </a:lnTo>
                  <a:lnTo>
                    <a:pt x="8" y="164"/>
                  </a:lnTo>
                  <a:lnTo>
                    <a:pt x="16" y="172"/>
                  </a:lnTo>
                  <a:lnTo>
                    <a:pt x="16" y="203"/>
                  </a:lnTo>
                  <a:lnTo>
                    <a:pt x="16" y="62"/>
                  </a:lnTo>
                  <a:lnTo>
                    <a:pt x="16" y="172"/>
                  </a:lnTo>
                  <a:lnTo>
                    <a:pt x="24" y="125"/>
                  </a:lnTo>
                  <a:lnTo>
                    <a:pt x="24" y="211"/>
                  </a:lnTo>
                  <a:lnTo>
                    <a:pt x="24" y="78"/>
                  </a:lnTo>
                  <a:lnTo>
                    <a:pt x="24" y="141"/>
                  </a:lnTo>
                  <a:lnTo>
                    <a:pt x="32" y="148"/>
                  </a:lnTo>
                  <a:lnTo>
                    <a:pt x="32" y="234"/>
                  </a:lnTo>
                  <a:lnTo>
                    <a:pt x="32" y="117"/>
                  </a:lnTo>
                  <a:lnTo>
                    <a:pt x="32" y="156"/>
                  </a:lnTo>
                  <a:lnTo>
                    <a:pt x="40" y="141"/>
                  </a:lnTo>
                  <a:lnTo>
                    <a:pt x="40" y="250"/>
                  </a:lnTo>
                  <a:lnTo>
                    <a:pt x="40" y="117"/>
                  </a:lnTo>
                  <a:lnTo>
                    <a:pt x="40" y="156"/>
                  </a:lnTo>
                  <a:lnTo>
                    <a:pt x="48" y="172"/>
                  </a:lnTo>
                  <a:lnTo>
                    <a:pt x="48" y="219"/>
                  </a:lnTo>
                  <a:lnTo>
                    <a:pt x="48" y="86"/>
                  </a:lnTo>
                  <a:lnTo>
                    <a:pt x="48" y="195"/>
                  </a:lnTo>
                  <a:lnTo>
                    <a:pt x="56" y="203"/>
                  </a:lnTo>
                  <a:lnTo>
                    <a:pt x="56" y="227"/>
                  </a:lnTo>
                  <a:lnTo>
                    <a:pt x="56" y="94"/>
                  </a:lnTo>
                  <a:lnTo>
                    <a:pt x="56" y="172"/>
                  </a:lnTo>
                  <a:lnTo>
                    <a:pt x="64" y="172"/>
                  </a:lnTo>
                  <a:lnTo>
                    <a:pt x="64" y="227"/>
                  </a:lnTo>
                  <a:lnTo>
                    <a:pt x="64" y="94"/>
                  </a:lnTo>
                  <a:lnTo>
                    <a:pt x="64" y="187"/>
                  </a:lnTo>
                  <a:lnTo>
                    <a:pt x="72" y="141"/>
                  </a:lnTo>
                  <a:lnTo>
                    <a:pt x="72" y="219"/>
                  </a:lnTo>
                  <a:lnTo>
                    <a:pt x="72" y="54"/>
                  </a:lnTo>
                  <a:lnTo>
                    <a:pt x="72" y="125"/>
                  </a:lnTo>
                  <a:lnTo>
                    <a:pt x="80" y="141"/>
                  </a:lnTo>
                  <a:lnTo>
                    <a:pt x="80" y="211"/>
                  </a:lnTo>
                  <a:lnTo>
                    <a:pt x="80" y="78"/>
                  </a:lnTo>
                  <a:lnTo>
                    <a:pt x="80" y="125"/>
                  </a:lnTo>
                  <a:lnTo>
                    <a:pt x="88" y="109"/>
                  </a:lnTo>
                  <a:lnTo>
                    <a:pt x="88" y="219"/>
                  </a:lnTo>
                  <a:lnTo>
                    <a:pt x="88" y="86"/>
                  </a:lnTo>
                  <a:lnTo>
                    <a:pt x="88" y="195"/>
                  </a:lnTo>
                  <a:lnTo>
                    <a:pt x="96" y="180"/>
                  </a:lnTo>
                  <a:lnTo>
                    <a:pt x="96" y="250"/>
                  </a:lnTo>
                  <a:lnTo>
                    <a:pt x="96" y="101"/>
                  </a:lnTo>
                  <a:lnTo>
                    <a:pt x="96" y="141"/>
                  </a:lnTo>
                  <a:lnTo>
                    <a:pt x="104" y="148"/>
                  </a:lnTo>
                  <a:lnTo>
                    <a:pt x="104" y="227"/>
                  </a:lnTo>
                  <a:lnTo>
                    <a:pt x="104" y="78"/>
                  </a:lnTo>
                  <a:lnTo>
                    <a:pt x="104" y="180"/>
                  </a:lnTo>
                  <a:lnTo>
                    <a:pt x="112" y="219"/>
                  </a:lnTo>
                  <a:lnTo>
                    <a:pt x="112" y="227"/>
                  </a:lnTo>
                  <a:lnTo>
                    <a:pt x="112" y="86"/>
                  </a:lnTo>
                  <a:lnTo>
                    <a:pt x="112" y="148"/>
                  </a:lnTo>
                  <a:lnTo>
                    <a:pt x="120" y="148"/>
                  </a:lnTo>
                  <a:lnTo>
                    <a:pt x="120" y="219"/>
                  </a:lnTo>
                  <a:lnTo>
                    <a:pt x="120" y="109"/>
                  </a:lnTo>
                  <a:lnTo>
                    <a:pt x="120" y="195"/>
                  </a:lnTo>
                  <a:lnTo>
                    <a:pt x="128" y="187"/>
                  </a:lnTo>
                  <a:lnTo>
                    <a:pt x="128" y="227"/>
                  </a:lnTo>
                  <a:lnTo>
                    <a:pt x="128" y="94"/>
                  </a:lnTo>
                  <a:lnTo>
                    <a:pt x="128" y="156"/>
                  </a:lnTo>
                  <a:lnTo>
                    <a:pt x="136" y="164"/>
                  </a:lnTo>
                  <a:lnTo>
                    <a:pt x="136" y="227"/>
                  </a:lnTo>
                  <a:lnTo>
                    <a:pt x="136" y="0"/>
                  </a:lnTo>
                  <a:lnTo>
                    <a:pt x="136" y="141"/>
                  </a:lnTo>
                  <a:lnTo>
                    <a:pt x="144" y="1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198"/>
            <p:cNvSpPr>
              <a:spLocks noChangeArrowheads="1"/>
            </p:cNvSpPr>
            <p:nvPr/>
          </p:nvSpPr>
          <p:spPr bwMode="auto">
            <a:xfrm>
              <a:off x="4204" y="4153"/>
              <a:ext cx="6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time [sec]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108" name="Rectangle 199"/>
            <p:cNvSpPr>
              <a:spLocks noChangeArrowheads="1"/>
            </p:cNvSpPr>
            <p:nvPr/>
          </p:nvSpPr>
          <p:spPr bwMode="auto">
            <a:xfrm rot="16200000">
              <a:off x="2355" y="3359"/>
              <a:ext cx="12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800">
                  <a:latin typeface="Helvetica" pitchFamily="34" charset="0"/>
                </a:rPr>
                <a:t>klystron power [kW]</a:t>
              </a:r>
              <a:endParaRPr lang="en-US" sz="2000" b="1">
                <a:latin typeface="Wingdings" pitchFamily="2" charset="2"/>
              </a:endParaRPr>
            </a:p>
          </p:txBody>
        </p:sp>
        <p:sp>
          <p:nvSpPr>
            <p:cNvPr id="109" name="Rectangle 200"/>
            <p:cNvSpPr>
              <a:spLocks noChangeArrowheads="1"/>
            </p:cNvSpPr>
            <p:nvPr/>
          </p:nvSpPr>
          <p:spPr bwMode="auto">
            <a:xfrm>
              <a:off x="4915" y="2550"/>
              <a:ext cx="744" cy="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201"/>
            <p:cNvSpPr>
              <a:spLocks noChangeArrowheads="1"/>
            </p:cNvSpPr>
            <p:nvPr/>
          </p:nvSpPr>
          <p:spPr bwMode="auto">
            <a:xfrm>
              <a:off x="4915" y="2550"/>
              <a:ext cx="744" cy="56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202"/>
            <p:cNvSpPr>
              <a:spLocks noChangeShapeType="1"/>
            </p:cNvSpPr>
            <p:nvPr/>
          </p:nvSpPr>
          <p:spPr bwMode="auto">
            <a:xfrm>
              <a:off x="4915" y="2550"/>
              <a:ext cx="7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03"/>
            <p:cNvSpPr>
              <a:spLocks/>
            </p:cNvSpPr>
            <p:nvPr/>
          </p:nvSpPr>
          <p:spPr bwMode="auto">
            <a:xfrm>
              <a:off x="4915" y="2550"/>
              <a:ext cx="744" cy="560"/>
            </a:xfrm>
            <a:custGeom>
              <a:avLst/>
              <a:gdLst>
                <a:gd name="T0" fmla="*/ 0 w 133"/>
                <a:gd name="T1" fmla="*/ 123 h 123"/>
                <a:gd name="T2" fmla="*/ 133 w 133"/>
                <a:gd name="T3" fmla="*/ 123 h 123"/>
                <a:gd name="T4" fmla="*/ 133 w 133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123">
                  <a:moveTo>
                    <a:pt x="0" y="123"/>
                  </a:moveTo>
                  <a:lnTo>
                    <a:pt x="133" y="123"/>
                  </a:lnTo>
                  <a:lnTo>
                    <a:pt x="1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204"/>
            <p:cNvSpPr>
              <a:spLocks noChangeShapeType="1"/>
            </p:cNvSpPr>
            <p:nvPr/>
          </p:nvSpPr>
          <p:spPr bwMode="auto">
            <a:xfrm flipV="1">
              <a:off x="4915" y="2550"/>
              <a:ext cx="0" cy="5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205"/>
            <p:cNvSpPr>
              <a:spLocks noChangeShapeType="1"/>
            </p:cNvSpPr>
            <p:nvPr/>
          </p:nvSpPr>
          <p:spPr bwMode="auto">
            <a:xfrm>
              <a:off x="4915" y="3110"/>
              <a:ext cx="7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06"/>
            <p:cNvSpPr>
              <a:spLocks/>
            </p:cNvSpPr>
            <p:nvPr/>
          </p:nvSpPr>
          <p:spPr bwMode="auto">
            <a:xfrm>
              <a:off x="4915" y="2550"/>
              <a:ext cx="744" cy="560"/>
            </a:xfrm>
            <a:custGeom>
              <a:avLst/>
              <a:gdLst>
                <a:gd name="T0" fmla="*/ 0 w 133"/>
                <a:gd name="T1" fmla="*/ 123 h 123"/>
                <a:gd name="T2" fmla="*/ 0 w 133"/>
                <a:gd name="T3" fmla="*/ 0 h 123"/>
                <a:gd name="T4" fmla="*/ 133 w 133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123">
                  <a:moveTo>
                    <a:pt x="0" y="123"/>
                  </a:moveTo>
                  <a:lnTo>
                    <a:pt x="0" y="0"/>
                  </a:lnTo>
                  <a:lnTo>
                    <a:pt x="1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07"/>
            <p:cNvSpPr>
              <a:spLocks/>
            </p:cNvSpPr>
            <p:nvPr/>
          </p:nvSpPr>
          <p:spPr bwMode="auto">
            <a:xfrm>
              <a:off x="4915" y="2550"/>
              <a:ext cx="744" cy="560"/>
            </a:xfrm>
            <a:custGeom>
              <a:avLst/>
              <a:gdLst>
                <a:gd name="T0" fmla="*/ 0 w 133"/>
                <a:gd name="T1" fmla="*/ 123 h 123"/>
                <a:gd name="T2" fmla="*/ 133 w 133"/>
                <a:gd name="T3" fmla="*/ 123 h 123"/>
                <a:gd name="T4" fmla="*/ 133 w 133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123">
                  <a:moveTo>
                    <a:pt x="0" y="123"/>
                  </a:moveTo>
                  <a:lnTo>
                    <a:pt x="133" y="123"/>
                  </a:lnTo>
                  <a:lnTo>
                    <a:pt x="1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208"/>
            <p:cNvSpPr>
              <a:spLocks noChangeShapeType="1"/>
            </p:cNvSpPr>
            <p:nvPr/>
          </p:nvSpPr>
          <p:spPr bwMode="auto">
            <a:xfrm flipV="1">
              <a:off x="4915" y="2550"/>
              <a:ext cx="0" cy="5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209"/>
            <p:cNvSpPr>
              <a:spLocks noChangeArrowheads="1"/>
            </p:cNvSpPr>
            <p:nvPr/>
          </p:nvSpPr>
          <p:spPr bwMode="auto">
            <a:xfrm>
              <a:off x="5206" y="2569"/>
              <a:ext cx="4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600" dirty="0">
                  <a:latin typeface="Helvetica" pitchFamily="34" charset="0"/>
                </a:rPr>
                <a:t>5.5 mA</a:t>
              </a:r>
              <a:endParaRPr lang="en-US" b="1" dirty="0">
                <a:latin typeface="Wingdings" pitchFamily="2" charset="2"/>
              </a:endParaRPr>
            </a:p>
          </p:txBody>
        </p:sp>
        <p:sp>
          <p:nvSpPr>
            <p:cNvPr id="119" name="Line 210"/>
            <p:cNvSpPr>
              <a:spLocks noChangeShapeType="1"/>
            </p:cNvSpPr>
            <p:nvPr/>
          </p:nvSpPr>
          <p:spPr bwMode="auto">
            <a:xfrm>
              <a:off x="4959" y="2628"/>
              <a:ext cx="224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211"/>
            <p:cNvSpPr>
              <a:spLocks noChangeArrowheads="1"/>
            </p:cNvSpPr>
            <p:nvPr/>
          </p:nvSpPr>
          <p:spPr bwMode="auto">
            <a:xfrm>
              <a:off x="5206" y="2705"/>
              <a:ext cx="3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600">
                  <a:latin typeface="Helvetica" pitchFamily="34" charset="0"/>
                </a:rPr>
                <a:t>4 mA</a:t>
              </a:r>
              <a:endParaRPr lang="en-US" b="1">
                <a:latin typeface="Wingdings" pitchFamily="2" charset="2"/>
              </a:endParaRPr>
            </a:p>
          </p:txBody>
        </p:sp>
        <p:sp>
          <p:nvSpPr>
            <p:cNvPr id="121" name="Line 212"/>
            <p:cNvSpPr>
              <a:spLocks noChangeShapeType="1"/>
            </p:cNvSpPr>
            <p:nvPr/>
          </p:nvSpPr>
          <p:spPr bwMode="auto">
            <a:xfrm>
              <a:off x="4959" y="2760"/>
              <a:ext cx="2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213"/>
            <p:cNvSpPr>
              <a:spLocks noChangeArrowheads="1"/>
            </p:cNvSpPr>
            <p:nvPr/>
          </p:nvSpPr>
          <p:spPr bwMode="auto">
            <a:xfrm>
              <a:off x="5206" y="2842"/>
              <a:ext cx="4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600" dirty="0">
                  <a:latin typeface="Helvetica" pitchFamily="34" charset="0"/>
                </a:rPr>
                <a:t>2.5 mA</a:t>
              </a:r>
              <a:endParaRPr lang="en-US" b="1" dirty="0">
                <a:latin typeface="Wingdings" pitchFamily="2" charset="2"/>
              </a:endParaRPr>
            </a:p>
          </p:txBody>
        </p:sp>
        <p:sp>
          <p:nvSpPr>
            <p:cNvPr id="123" name="Line 214"/>
            <p:cNvSpPr>
              <a:spLocks noChangeShapeType="1"/>
            </p:cNvSpPr>
            <p:nvPr/>
          </p:nvSpPr>
          <p:spPr bwMode="auto">
            <a:xfrm>
              <a:off x="4959" y="2896"/>
              <a:ext cx="2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215"/>
            <p:cNvSpPr>
              <a:spLocks noChangeArrowheads="1"/>
            </p:cNvSpPr>
            <p:nvPr/>
          </p:nvSpPr>
          <p:spPr bwMode="auto">
            <a:xfrm>
              <a:off x="5206" y="2978"/>
              <a:ext cx="3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04813" indent="-404813" eaLnBrk="1" hangingPunct="1">
                <a:spcBef>
                  <a:spcPct val="50000"/>
                </a:spcBef>
              </a:pPr>
              <a:r>
                <a:rPr lang="en-US" sz="1600">
                  <a:latin typeface="Helvetica" pitchFamily="34" charset="0"/>
                </a:rPr>
                <a:t>0 mA</a:t>
              </a:r>
              <a:endParaRPr lang="en-US" b="1">
                <a:latin typeface="Wingdings" pitchFamily="2" charset="2"/>
              </a:endParaRPr>
            </a:p>
          </p:txBody>
        </p:sp>
        <p:sp>
          <p:nvSpPr>
            <p:cNvPr id="125" name="Line 216"/>
            <p:cNvSpPr>
              <a:spLocks noChangeShapeType="1"/>
            </p:cNvSpPr>
            <p:nvPr/>
          </p:nvSpPr>
          <p:spPr bwMode="auto">
            <a:xfrm>
              <a:off x="4959" y="3028"/>
              <a:ext cx="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Text Box 217"/>
            <p:cNvSpPr txBox="1">
              <a:spLocks noChangeArrowheads="1"/>
            </p:cNvSpPr>
            <p:nvPr/>
          </p:nvSpPr>
          <p:spPr bwMode="auto">
            <a:xfrm>
              <a:off x="3330" y="2518"/>
              <a:ext cx="1575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CC0000"/>
                  </a:solidFill>
                  <a:latin typeface="Garamond" pitchFamily="18" charset="0"/>
                </a:rPr>
                <a:t>5.0 mA </a:t>
              </a:r>
              <a:r>
                <a:rPr lang="en-US" sz="1600" b="1" dirty="0" err="1">
                  <a:solidFill>
                    <a:srgbClr val="CC0000"/>
                  </a:solidFill>
                  <a:latin typeface="Garamond" pitchFamily="18" charset="0"/>
                </a:rPr>
                <a:t>recirculated</a:t>
              </a:r>
              <a:r>
                <a:rPr lang="en-US" sz="1600" b="1" dirty="0">
                  <a:solidFill>
                    <a:srgbClr val="CC0000"/>
                  </a:solidFill>
                  <a:latin typeface="Garamond" pitchFamily="18" charset="0"/>
                </a:rPr>
                <a:t> beam</a:t>
              </a:r>
            </a:p>
            <a:p>
              <a:pPr algn="ctr" eaLnBrk="1" hangingPunct="1">
                <a:buFont typeface="Symbol" pitchFamily="18" charset="2"/>
                <a:buChar char="Þ"/>
              </a:pPr>
              <a:r>
                <a:rPr lang="en-US" sz="1600" b="1" dirty="0">
                  <a:solidFill>
                    <a:srgbClr val="CC0000"/>
                  </a:solidFill>
                  <a:latin typeface="Garamond" pitchFamily="18" charset="0"/>
                  <a:sym typeface="Symbol" pitchFamily="18" charset="2"/>
                </a:rPr>
                <a:t> beam takes 43 kW of RF power </a:t>
              </a:r>
            </a:p>
            <a:p>
              <a:pPr algn="ctr" eaLnBrk="1" hangingPunct="1">
                <a:buFont typeface="Symbol" pitchFamily="18" charset="2"/>
                <a:buChar char="Þ"/>
              </a:pPr>
              <a:r>
                <a:rPr lang="en-US" sz="1600" b="1" dirty="0">
                  <a:solidFill>
                    <a:srgbClr val="CC0000"/>
                  </a:solidFill>
                  <a:latin typeface="Garamond" pitchFamily="18" charset="0"/>
                  <a:sym typeface="Symbol" pitchFamily="18" charset="2"/>
                </a:rPr>
                <a:t> and recovers 43 kW of RF power!</a:t>
              </a:r>
              <a:endParaRPr lang="en-US" sz="1600" b="1" dirty="0">
                <a:solidFill>
                  <a:srgbClr val="CC0000"/>
                </a:solidFill>
                <a:latin typeface="Garamond" pitchFamily="18" charset="0"/>
              </a:endParaRPr>
            </a:p>
          </p:txBody>
        </p:sp>
        <p:sp>
          <p:nvSpPr>
            <p:cNvPr id="127" name="Line 218"/>
            <p:cNvSpPr>
              <a:spLocks noChangeShapeType="1"/>
            </p:cNvSpPr>
            <p:nvPr/>
          </p:nvSpPr>
          <p:spPr bwMode="auto">
            <a:xfrm>
              <a:off x="3285" y="2502"/>
              <a:ext cx="24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19"/>
            <p:cNvSpPr>
              <a:spLocks noChangeShapeType="1"/>
            </p:cNvSpPr>
            <p:nvPr/>
          </p:nvSpPr>
          <p:spPr bwMode="auto">
            <a:xfrm>
              <a:off x="3393" y="250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220"/>
            <p:cNvSpPr>
              <a:spLocks noChangeShapeType="1"/>
            </p:cNvSpPr>
            <p:nvPr/>
          </p:nvSpPr>
          <p:spPr bwMode="auto">
            <a:xfrm flipH="1">
              <a:off x="5789" y="2502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21"/>
            <p:cNvSpPr>
              <a:spLocks noChangeShapeType="1"/>
            </p:cNvSpPr>
            <p:nvPr/>
          </p:nvSpPr>
          <p:spPr bwMode="auto">
            <a:xfrm>
              <a:off x="3279" y="2502"/>
              <a:ext cx="24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222"/>
          <p:cNvGrpSpPr>
            <a:grpSpLocks/>
          </p:cNvGrpSpPr>
          <p:nvPr/>
        </p:nvGrpSpPr>
        <p:grpSpPr bwMode="auto">
          <a:xfrm>
            <a:off x="4365625" y="990600"/>
            <a:ext cx="4806950" cy="2743200"/>
            <a:chOff x="2750" y="624"/>
            <a:chExt cx="3028" cy="1728"/>
          </a:xfrm>
        </p:grpSpPr>
        <p:sp>
          <p:nvSpPr>
            <p:cNvPr id="132" name="Rectangle 223"/>
            <p:cNvSpPr>
              <a:spLocks noChangeArrowheads="1"/>
            </p:cNvSpPr>
            <p:nvPr/>
          </p:nvSpPr>
          <p:spPr bwMode="auto">
            <a:xfrm>
              <a:off x="2766" y="624"/>
              <a:ext cx="3012" cy="1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224"/>
            <p:cNvSpPr>
              <a:spLocks noChangeArrowheads="1"/>
            </p:cNvSpPr>
            <p:nvPr/>
          </p:nvSpPr>
          <p:spPr bwMode="auto">
            <a:xfrm>
              <a:off x="3257" y="670"/>
              <a:ext cx="2399" cy="64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Rectangle 225"/>
            <p:cNvSpPr>
              <a:spLocks noChangeArrowheads="1"/>
            </p:cNvSpPr>
            <p:nvPr/>
          </p:nvSpPr>
          <p:spPr bwMode="auto">
            <a:xfrm>
              <a:off x="3257" y="670"/>
              <a:ext cx="2399" cy="641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26"/>
            <p:cNvSpPr>
              <a:spLocks noChangeShapeType="1"/>
            </p:cNvSpPr>
            <p:nvPr/>
          </p:nvSpPr>
          <p:spPr bwMode="auto">
            <a:xfrm>
              <a:off x="3257" y="670"/>
              <a:ext cx="23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227"/>
            <p:cNvSpPr>
              <a:spLocks/>
            </p:cNvSpPr>
            <p:nvPr/>
          </p:nvSpPr>
          <p:spPr bwMode="auto">
            <a:xfrm>
              <a:off x="3257" y="670"/>
              <a:ext cx="2399" cy="641"/>
            </a:xfrm>
            <a:custGeom>
              <a:avLst/>
              <a:gdLst>
                <a:gd name="T0" fmla="*/ 0 w 578"/>
                <a:gd name="T1" fmla="*/ 212 h 212"/>
                <a:gd name="T2" fmla="*/ 578 w 578"/>
                <a:gd name="T3" fmla="*/ 212 h 212"/>
                <a:gd name="T4" fmla="*/ 578 w 578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8" h="212">
                  <a:moveTo>
                    <a:pt x="0" y="212"/>
                  </a:moveTo>
                  <a:lnTo>
                    <a:pt x="578" y="212"/>
                  </a:lnTo>
                  <a:lnTo>
                    <a:pt x="57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28"/>
            <p:cNvSpPr>
              <a:spLocks noChangeShapeType="1"/>
            </p:cNvSpPr>
            <p:nvPr/>
          </p:nvSpPr>
          <p:spPr bwMode="auto">
            <a:xfrm flipV="1">
              <a:off x="3257" y="670"/>
              <a:ext cx="1" cy="6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29"/>
            <p:cNvSpPr>
              <a:spLocks noChangeShapeType="1"/>
            </p:cNvSpPr>
            <p:nvPr/>
          </p:nvSpPr>
          <p:spPr bwMode="auto">
            <a:xfrm>
              <a:off x="3257" y="1311"/>
              <a:ext cx="23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30"/>
            <p:cNvSpPr>
              <a:spLocks noChangeShapeType="1"/>
            </p:cNvSpPr>
            <p:nvPr/>
          </p:nvSpPr>
          <p:spPr bwMode="auto">
            <a:xfrm flipV="1">
              <a:off x="3257" y="670"/>
              <a:ext cx="1" cy="6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31"/>
            <p:cNvSpPr>
              <a:spLocks noChangeShapeType="1"/>
            </p:cNvSpPr>
            <p:nvPr/>
          </p:nvSpPr>
          <p:spPr bwMode="auto">
            <a:xfrm flipV="1">
              <a:off x="3257" y="1292"/>
              <a:ext cx="1" cy="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32"/>
            <p:cNvSpPr>
              <a:spLocks noChangeShapeType="1"/>
            </p:cNvSpPr>
            <p:nvPr/>
          </p:nvSpPr>
          <p:spPr bwMode="auto">
            <a:xfrm>
              <a:off x="3257" y="670"/>
              <a:ext cx="1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233"/>
            <p:cNvSpPr>
              <a:spLocks noChangeArrowheads="1"/>
            </p:cNvSpPr>
            <p:nvPr/>
          </p:nvSpPr>
          <p:spPr bwMode="auto">
            <a:xfrm>
              <a:off x="3232" y="131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0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143" name="Line 234"/>
            <p:cNvSpPr>
              <a:spLocks noChangeShapeType="1"/>
            </p:cNvSpPr>
            <p:nvPr/>
          </p:nvSpPr>
          <p:spPr bwMode="auto">
            <a:xfrm flipV="1">
              <a:off x="3734" y="1292"/>
              <a:ext cx="1" cy="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35"/>
            <p:cNvSpPr>
              <a:spLocks noChangeShapeType="1"/>
            </p:cNvSpPr>
            <p:nvPr/>
          </p:nvSpPr>
          <p:spPr bwMode="auto">
            <a:xfrm>
              <a:off x="3734" y="670"/>
              <a:ext cx="1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236"/>
            <p:cNvSpPr>
              <a:spLocks noChangeShapeType="1"/>
            </p:cNvSpPr>
            <p:nvPr/>
          </p:nvSpPr>
          <p:spPr bwMode="auto">
            <a:xfrm flipV="1">
              <a:off x="4216" y="1292"/>
              <a:ext cx="0" cy="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237"/>
            <p:cNvSpPr>
              <a:spLocks noChangeShapeType="1"/>
            </p:cNvSpPr>
            <p:nvPr/>
          </p:nvSpPr>
          <p:spPr bwMode="auto">
            <a:xfrm>
              <a:off x="4216" y="670"/>
              <a:ext cx="0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238"/>
            <p:cNvSpPr>
              <a:spLocks noChangeShapeType="1"/>
            </p:cNvSpPr>
            <p:nvPr/>
          </p:nvSpPr>
          <p:spPr bwMode="auto">
            <a:xfrm flipV="1">
              <a:off x="4693" y="1292"/>
              <a:ext cx="1" cy="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239"/>
            <p:cNvSpPr>
              <a:spLocks noChangeShapeType="1"/>
            </p:cNvSpPr>
            <p:nvPr/>
          </p:nvSpPr>
          <p:spPr bwMode="auto">
            <a:xfrm>
              <a:off x="4693" y="670"/>
              <a:ext cx="1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240"/>
            <p:cNvSpPr>
              <a:spLocks noChangeShapeType="1"/>
            </p:cNvSpPr>
            <p:nvPr/>
          </p:nvSpPr>
          <p:spPr bwMode="auto">
            <a:xfrm flipV="1">
              <a:off x="5175" y="1292"/>
              <a:ext cx="0" cy="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241"/>
            <p:cNvSpPr>
              <a:spLocks noChangeShapeType="1"/>
            </p:cNvSpPr>
            <p:nvPr/>
          </p:nvSpPr>
          <p:spPr bwMode="auto">
            <a:xfrm>
              <a:off x="5175" y="670"/>
              <a:ext cx="0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242"/>
            <p:cNvSpPr>
              <a:spLocks noChangeShapeType="1"/>
            </p:cNvSpPr>
            <p:nvPr/>
          </p:nvSpPr>
          <p:spPr bwMode="auto">
            <a:xfrm flipV="1">
              <a:off x="5656" y="1292"/>
              <a:ext cx="1" cy="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243"/>
            <p:cNvSpPr>
              <a:spLocks noChangeShapeType="1"/>
            </p:cNvSpPr>
            <p:nvPr/>
          </p:nvSpPr>
          <p:spPr bwMode="auto">
            <a:xfrm>
              <a:off x="5656" y="670"/>
              <a:ext cx="1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244"/>
            <p:cNvSpPr>
              <a:spLocks noChangeArrowheads="1"/>
            </p:cNvSpPr>
            <p:nvPr/>
          </p:nvSpPr>
          <p:spPr bwMode="auto">
            <a:xfrm>
              <a:off x="5631" y="1318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1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154" name="Line 245"/>
            <p:cNvSpPr>
              <a:spLocks noChangeShapeType="1"/>
            </p:cNvSpPr>
            <p:nvPr/>
          </p:nvSpPr>
          <p:spPr bwMode="auto">
            <a:xfrm>
              <a:off x="3257" y="1307"/>
              <a:ext cx="2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246"/>
            <p:cNvSpPr>
              <a:spLocks noChangeShapeType="1"/>
            </p:cNvSpPr>
            <p:nvPr/>
          </p:nvSpPr>
          <p:spPr bwMode="auto">
            <a:xfrm flipH="1">
              <a:off x="5631" y="1307"/>
              <a:ext cx="2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247"/>
            <p:cNvSpPr>
              <a:spLocks noChangeArrowheads="1"/>
            </p:cNvSpPr>
            <p:nvPr/>
          </p:nvSpPr>
          <p:spPr bwMode="auto">
            <a:xfrm>
              <a:off x="3020" y="1269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12.1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157" name="Line 248"/>
            <p:cNvSpPr>
              <a:spLocks noChangeShapeType="1"/>
            </p:cNvSpPr>
            <p:nvPr/>
          </p:nvSpPr>
          <p:spPr bwMode="auto">
            <a:xfrm>
              <a:off x="3257" y="1148"/>
              <a:ext cx="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49"/>
            <p:cNvSpPr>
              <a:spLocks noChangeShapeType="1"/>
            </p:cNvSpPr>
            <p:nvPr/>
          </p:nvSpPr>
          <p:spPr bwMode="auto">
            <a:xfrm flipH="1">
              <a:off x="5631" y="1148"/>
              <a:ext cx="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250"/>
            <p:cNvSpPr>
              <a:spLocks noChangeArrowheads="1"/>
            </p:cNvSpPr>
            <p:nvPr/>
          </p:nvSpPr>
          <p:spPr bwMode="auto">
            <a:xfrm>
              <a:off x="3020" y="1096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12.2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160" name="Line 251"/>
            <p:cNvSpPr>
              <a:spLocks noChangeShapeType="1"/>
            </p:cNvSpPr>
            <p:nvPr/>
          </p:nvSpPr>
          <p:spPr bwMode="auto">
            <a:xfrm>
              <a:off x="3257" y="987"/>
              <a:ext cx="2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252"/>
            <p:cNvSpPr>
              <a:spLocks noChangeShapeType="1"/>
            </p:cNvSpPr>
            <p:nvPr/>
          </p:nvSpPr>
          <p:spPr bwMode="auto">
            <a:xfrm flipH="1">
              <a:off x="5631" y="987"/>
              <a:ext cx="2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253"/>
            <p:cNvSpPr>
              <a:spLocks noChangeArrowheads="1"/>
            </p:cNvSpPr>
            <p:nvPr/>
          </p:nvSpPr>
          <p:spPr bwMode="auto">
            <a:xfrm>
              <a:off x="3020" y="935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12.3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163" name="Line 254"/>
            <p:cNvSpPr>
              <a:spLocks noChangeShapeType="1"/>
            </p:cNvSpPr>
            <p:nvPr/>
          </p:nvSpPr>
          <p:spPr bwMode="auto">
            <a:xfrm>
              <a:off x="3257" y="827"/>
              <a:ext cx="2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255"/>
            <p:cNvSpPr>
              <a:spLocks noChangeShapeType="1"/>
            </p:cNvSpPr>
            <p:nvPr/>
          </p:nvSpPr>
          <p:spPr bwMode="auto">
            <a:xfrm flipH="1">
              <a:off x="5631" y="827"/>
              <a:ext cx="2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Rectangle 256"/>
            <p:cNvSpPr>
              <a:spLocks noChangeArrowheads="1"/>
            </p:cNvSpPr>
            <p:nvPr/>
          </p:nvSpPr>
          <p:spPr bwMode="auto">
            <a:xfrm>
              <a:off x="3020" y="764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12.4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166" name="Line 257"/>
            <p:cNvSpPr>
              <a:spLocks noChangeShapeType="1"/>
            </p:cNvSpPr>
            <p:nvPr/>
          </p:nvSpPr>
          <p:spPr bwMode="auto">
            <a:xfrm>
              <a:off x="3257" y="670"/>
              <a:ext cx="23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258"/>
            <p:cNvSpPr>
              <a:spLocks/>
            </p:cNvSpPr>
            <p:nvPr/>
          </p:nvSpPr>
          <p:spPr bwMode="auto">
            <a:xfrm>
              <a:off x="3257" y="670"/>
              <a:ext cx="2399" cy="641"/>
            </a:xfrm>
            <a:custGeom>
              <a:avLst/>
              <a:gdLst>
                <a:gd name="T0" fmla="*/ 0 w 578"/>
                <a:gd name="T1" fmla="*/ 212 h 212"/>
                <a:gd name="T2" fmla="*/ 578 w 578"/>
                <a:gd name="T3" fmla="*/ 212 h 212"/>
                <a:gd name="T4" fmla="*/ 578 w 578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8" h="212">
                  <a:moveTo>
                    <a:pt x="0" y="212"/>
                  </a:moveTo>
                  <a:lnTo>
                    <a:pt x="578" y="212"/>
                  </a:lnTo>
                  <a:lnTo>
                    <a:pt x="57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259"/>
            <p:cNvSpPr>
              <a:spLocks noChangeShapeType="1"/>
            </p:cNvSpPr>
            <p:nvPr/>
          </p:nvSpPr>
          <p:spPr bwMode="auto">
            <a:xfrm flipV="1">
              <a:off x="3257" y="670"/>
              <a:ext cx="1" cy="6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260"/>
            <p:cNvSpPr>
              <a:spLocks/>
            </p:cNvSpPr>
            <p:nvPr/>
          </p:nvSpPr>
          <p:spPr bwMode="auto">
            <a:xfrm>
              <a:off x="3257" y="981"/>
              <a:ext cx="133" cy="16"/>
            </a:xfrm>
            <a:custGeom>
              <a:avLst/>
              <a:gdLst>
                <a:gd name="T0" fmla="*/ 0 w 202"/>
                <a:gd name="T1" fmla="*/ 6 h 30"/>
                <a:gd name="T2" fmla="*/ 6 w 202"/>
                <a:gd name="T3" fmla="*/ 30 h 30"/>
                <a:gd name="T4" fmla="*/ 13 w 202"/>
                <a:gd name="T5" fmla="*/ 18 h 30"/>
                <a:gd name="T6" fmla="*/ 13 w 202"/>
                <a:gd name="T7" fmla="*/ 18 h 30"/>
                <a:gd name="T8" fmla="*/ 19 w 202"/>
                <a:gd name="T9" fmla="*/ 6 h 30"/>
                <a:gd name="T10" fmla="*/ 25 w 202"/>
                <a:gd name="T11" fmla="*/ 24 h 30"/>
                <a:gd name="T12" fmla="*/ 31 w 202"/>
                <a:gd name="T13" fmla="*/ 12 h 30"/>
                <a:gd name="T14" fmla="*/ 31 w 202"/>
                <a:gd name="T15" fmla="*/ 18 h 30"/>
                <a:gd name="T16" fmla="*/ 38 w 202"/>
                <a:gd name="T17" fmla="*/ 6 h 30"/>
                <a:gd name="T18" fmla="*/ 44 w 202"/>
                <a:gd name="T19" fmla="*/ 24 h 30"/>
                <a:gd name="T20" fmla="*/ 50 w 202"/>
                <a:gd name="T21" fmla="*/ 12 h 30"/>
                <a:gd name="T22" fmla="*/ 50 w 202"/>
                <a:gd name="T23" fmla="*/ 6 h 30"/>
                <a:gd name="T24" fmla="*/ 57 w 202"/>
                <a:gd name="T25" fmla="*/ 6 h 30"/>
                <a:gd name="T26" fmla="*/ 63 w 202"/>
                <a:gd name="T27" fmla="*/ 24 h 30"/>
                <a:gd name="T28" fmla="*/ 69 w 202"/>
                <a:gd name="T29" fmla="*/ 18 h 30"/>
                <a:gd name="T30" fmla="*/ 69 w 202"/>
                <a:gd name="T31" fmla="*/ 12 h 30"/>
                <a:gd name="T32" fmla="*/ 76 w 202"/>
                <a:gd name="T33" fmla="*/ 12 h 30"/>
                <a:gd name="T34" fmla="*/ 82 w 202"/>
                <a:gd name="T35" fmla="*/ 6 h 30"/>
                <a:gd name="T36" fmla="*/ 88 w 202"/>
                <a:gd name="T37" fmla="*/ 30 h 30"/>
                <a:gd name="T38" fmla="*/ 94 w 202"/>
                <a:gd name="T39" fmla="*/ 12 h 30"/>
                <a:gd name="T40" fmla="*/ 94 w 202"/>
                <a:gd name="T41" fmla="*/ 12 h 30"/>
                <a:gd name="T42" fmla="*/ 101 w 202"/>
                <a:gd name="T43" fmla="*/ 6 h 30"/>
                <a:gd name="T44" fmla="*/ 107 w 202"/>
                <a:gd name="T45" fmla="*/ 24 h 30"/>
                <a:gd name="T46" fmla="*/ 113 w 202"/>
                <a:gd name="T47" fmla="*/ 24 h 30"/>
                <a:gd name="T48" fmla="*/ 113 w 202"/>
                <a:gd name="T49" fmla="*/ 18 h 30"/>
                <a:gd name="T50" fmla="*/ 120 w 202"/>
                <a:gd name="T51" fmla="*/ 6 h 30"/>
                <a:gd name="T52" fmla="*/ 126 w 202"/>
                <a:gd name="T53" fmla="*/ 24 h 30"/>
                <a:gd name="T54" fmla="*/ 132 w 202"/>
                <a:gd name="T55" fmla="*/ 12 h 30"/>
                <a:gd name="T56" fmla="*/ 132 w 202"/>
                <a:gd name="T57" fmla="*/ 12 h 30"/>
                <a:gd name="T58" fmla="*/ 139 w 202"/>
                <a:gd name="T59" fmla="*/ 6 h 30"/>
                <a:gd name="T60" fmla="*/ 145 w 202"/>
                <a:gd name="T61" fmla="*/ 24 h 30"/>
                <a:gd name="T62" fmla="*/ 151 w 202"/>
                <a:gd name="T63" fmla="*/ 18 h 30"/>
                <a:gd name="T64" fmla="*/ 151 w 202"/>
                <a:gd name="T65" fmla="*/ 18 h 30"/>
                <a:gd name="T66" fmla="*/ 157 w 202"/>
                <a:gd name="T67" fmla="*/ 6 h 30"/>
                <a:gd name="T68" fmla="*/ 164 w 202"/>
                <a:gd name="T69" fmla="*/ 24 h 30"/>
                <a:gd name="T70" fmla="*/ 170 w 202"/>
                <a:gd name="T71" fmla="*/ 12 h 30"/>
                <a:gd name="T72" fmla="*/ 170 w 202"/>
                <a:gd name="T73" fmla="*/ 12 h 30"/>
                <a:gd name="T74" fmla="*/ 176 w 202"/>
                <a:gd name="T75" fmla="*/ 6 h 30"/>
                <a:gd name="T76" fmla="*/ 183 w 202"/>
                <a:gd name="T77" fmla="*/ 30 h 30"/>
                <a:gd name="T78" fmla="*/ 189 w 202"/>
                <a:gd name="T79" fmla="*/ 18 h 30"/>
                <a:gd name="T80" fmla="*/ 189 w 202"/>
                <a:gd name="T81" fmla="*/ 18 h 30"/>
                <a:gd name="T82" fmla="*/ 195 w 202"/>
                <a:gd name="T8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30">
                  <a:moveTo>
                    <a:pt x="0" y="12"/>
                  </a:moveTo>
                  <a:lnTo>
                    <a:pt x="0" y="2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19" y="12"/>
                  </a:lnTo>
                  <a:lnTo>
                    <a:pt x="19" y="3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5" y="6"/>
                  </a:lnTo>
                  <a:lnTo>
                    <a:pt x="25" y="24"/>
                  </a:lnTo>
                  <a:lnTo>
                    <a:pt x="25" y="0"/>
                  </a:lnTo>
                  <a:lnTo>
                    <a:pt x="25" y="12"/>
                  </a:lnTo>
                  <a:lnTo>
                    <a:pt x="31" y="12"/>
                  </a:lnTo>
                  <a:lnTo>
                    <a:pt x="31" y="24"/>
                  </a:lnTo>
                  <a:lnTo>
                    <a:pt x="31" y="6"/>
                  </a:lnTo>
                  <a:lnTo>
                    <a:pt x="31" y="18"/>
                  </a:lnTo>
                  <a:lnTo>
                    <a:pt x="38" y="12"/>
                  </a:lnTo>
                  <a:lnTo>
                    <a:pt x="38" y="24"/>
                  </a:lnTo>
                  <a:lnTo>
                    <a:pt x="38" y="6"/>
                  </a:lnTo>
                  <a:lnTo>
                    <a:pt x="38" y="18"/>
                  </a:lnTo>
                  <a:lnTo>
                    <a:pt x="44" y="12"/>
                  </a:lnTo>
                  <a:lnTo>
                    <a:pt x="44" y="24"/>
                  </a:lnTo>
                  <a:lnTo>
                    <a:pt x="44" y="6"/>
                  </a:lnTo>
                  <a:lnTo>
                    <a:pt x="44" y="18"/>
                  </a:lnTo>
                  <a:lnTo>
                    <a:pt x="50" y="12"/>
                  </a:lnTo>
                  <a:lnTo>
                    <a:pt x="50" y="2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7" y="12"/>
                  </a:lnTo>
                  <a:lnTo>
                    <a:pt x="57" y="30"/>
                  </a:lnTo>
                  <a:lnTo>
                    <a:pt x="57" y="6"/>
                  </a:lnTo>
                  <a:lnTo>
                    <a:pt x="57" y="18"/>
                  </a:lnTo>
                  <a:lnTo>
                    <a:pt x="63" y="12"/>
                  </a:lnTo>
                  <a:lnTo>
                    <a:pt x="63" y="24"/>
                  </a:lnTo>
                  <a:lnTo>
                    <a:pt x="63" y="6"/>
                  </a:lnTo>
                  <a:lnTo>
                    <a:pt x="63" y="12"/>
                  </a:lnTo>
                  <a:lnTo>
                    <a:pt x="69" y="18"/>
                  </a:lnTo>
                  <a:lnTo>
                    <a:pt x="69" y="24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76" y="6"/>
                  </a:lnTo>
                  <a:lnTo>
                    <a:pt x="76" y="24"/>
                  </a:lnTo>
                  <a:lnTo>
                    <a:pt x="76" y="12"/>
                  </a:lnTo>
                  <a:lnTo>
                    <a:pt x="82" y="18"/>
                  </a:lnTo>
                  <a:lnTo>
                    <a:pt x="82" y="24"/>
                  </a:lnTo>
                  <a:lnTo>
                    <a:pt x="82" y="6"/>
                  </a:lnTo>
                  <a:lnTo>
                    <a:pt x="82" y="18"/>
                  </a:lnTo>
                  <a:lnTo>
                    <a:pt x="88" y="12"/>
                  </a:lnTo>
                  <a:lnTo>
                    <a:pt x="88" y="30"/>
                  </a:lnTo>
                  <a:lnTo>
                    <a:pt x="88" y="6"/>
                  </a:lnTo>
                  <a:lnTo>
                    <a:pt x="88" y="18"/>
                  </a:lnTo>
                  <a:lnTo>
                    <a:pt x="94" y="12"/>
                  </a:lnTo>
                  <a:lnTo>
                    <a:pt x="94" y="30"/>
                  </a:lnTo>
                  <a:lnTo>
                    <a:pt x="94" y="6"/>
                  </a:lnTo>
                  <a:lnTo>
                    <a:pt x="94" y="12"/>
                  </a:lnTo>
                  <a:lnTo>
                    <a:pt x="101" y="18"/>
                  </a:lnTo>
                  <a:lnTo>
                    <a:pt x="101" y="24"/>
                  </a:lnTo>
                  <a:lnTo>
                    <a:pt x="101" y="6"/>
                  </a:lnTo>
                  <a:lnTo>
                    <a:pt x="101" y="12"/>
                  </a:lnTo>
                  <a:lnTo>
                    <a:pt x="107" y="18"/>
                  </a:lnTo>
                  <a:lnTo>
                    <a:pt x="107" y="24"/>
                  </a:lnTo>
                  <a:lnTo>
                    <a:pt x="107" y="6"/>
                  </a:lnTo>
                  <a:lnTo>
                    <a:pt x="107" y="18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6"/>
                  </a:lnTo>
                  <a:lnTo>
                    <a:pt x="113" y="18"/>
                  </a:lnTo>
                  <a:lnTo>
                    <a:pt x="120" y="12"/>
                  </a:lnTo>
                  <a:lnTo>
                    <a:pt x="120" y="3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26" y="12"/>
                  </a:lnTo>
                  <a:lnTo>
                    <a:pt x="126" y="24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24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39" y="24"/>
                  </a:lnTo>
                  <a:lnTo>
                    <a:pt x="139" y="6"/>
                  </a:lnTo>
                  <a:lnTo>
                    <a:pt x="139" y="12"/>
                  </a:lnTo>
                  <a:lnTo>
                    <a:pt x="145" y="18"/>
                  </a:lnTo>
                  <a:lnTo>
                    <a:pt x="145" y="24"/>
                  </a:lnTo>
                  <a:lnTo>
                    <a:pt x="145" y="6"/>
                  </a:lnTo>
                  <a:lnTo>
                    <a:pt x="145" y="12"/>
                  </a:lnTo>
                  <a:lnTo>
                    <a:pt x="151" y="18"/>
                  </a:lnTo>
                  <a:lnTo>
                    <a:pt x="151" y="24"/>
                  </a:lnTo>
                  <a:lnTo>
                    <a:pt x="151" y="6"/>
                  </a:lnTo>
                  <a:lnTo>
                    <a:pt x="151" y="18"/>
                  </a:lnTo>
                  <a:lnTo>
                    <a:pt x="157" y="12"/>
                  </a:lnTo>
                  <a:lnTo>
                    <a:pt x="157" y="30"/>
                  </a:lnTo>
                  <a:lnTo>
                    <a:pt x="157" y="6"/>
                  </a:lnTo>
                  <a:lnTo>
                    <a:pt x="157" y="12"/>
                  </a:lnTo>
                  <a:lnTo>
                    <a:pt x="164" y="18"/>
                  </a:lnTo>
                  <a:lnTo>
                    <a:pt x="164" y="24"/>
                  </a:lnTo>
                  <a:lnTo>
                    <a:pt x="164" y="6"/>
                  </a:lnTo>
                  <a:lnTo>
                    <a:pt x="164" y="18"/>
                  </a:lnTo>
                  <a:lnTo>
                    <a:pt x="170" y="12"/>
                  </a:lnTo>
                  <a:lnTo>
                    <a:pt x="170" y="30"/>
                  </a:lnTo>
                  <a:lnTo>
                    <a:pt x="170" y="6"/>
                  </a:lnTo>
                  <a:lnTo>
                    <a:pt x="170" y="12"/>
                  </a:lnTo>
                  <a:lnTo>
                    <a:pt x="176" y="18"/>
                  </a:lnTo>
                  <a:lnTo>
                    <a:pt x="176" y="24"/>
                  </a:lnTo>
                  <a:lnTo>
                    <a:pt x="176" y="6"/>
                  </a:lnTo>
                  <a:lnTo>
                    <a:pt x="176" y="18"/>
                  </a:lnTo>
                  <a:lnTo>
                    <a:pt x="183" y="12"/>
                  </a:lnTo>
                  <a:lnTo>
                    <a:pt x="183" y="30"/>
                  </a:lnTo>
                  <a:lnTo>
                    <a:pt x="183" y="0"/>
                  </a:lnTo>
                  <a:lnTo>
                    <a:pt x="183" y="12"/>
                  </a:lnTo>
                  <a:lnTo>
                    <a:pt x="189" y="18"/>
                  </a:lnTo>
                  <a:lnTo>
                    <a:pt x="189" y="24"/>
                  </a:lnTo>
                  <a:lnTo>
                    <a:pt x="189" y="6"/>
                  </a:lnTo>
                  <a:lnTo>
                    <a:pt x="189" y="18"/>
                  </a:lnTo>
                  <a:lnTo>
                    <a:pt x="195" y="24"/>
                  </a:lnTo>
                  <a:lnTo>
                    <a:pt x="195" y="24"/>
                  </a:lnTo>
                  <a:lnTo>
                    <a:pt x="195" y="6"/>
                  </a:lnTo>
                  <a:lnTo>
                    <a:pt x="195" y="12"/>
                  </a:lnTo>
                  <a:lnTo>
                    <a:pt x="202" y="1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261"/>
            <p:cNvSpPr>
              <a:spLocks/>
            </p:cNvSpPr>
            <p:nvPr/>
          </p:nvSpPr>
          <p:spPr bwMode="auto">
            <a:xfrm>
              <a:off x="3390" y="981"/>
              <a:ext cx="129" cy="16"/>
            </a:xfrm>
            <a:custGeom>
              <a:avLst/>
              <a:gdLst>
                <a:gd name="T0" fmla="*/ 0 w 195"/>
                <a:gd name="T1" fmla="*/ 6 h 30"/>
                <a:gd name="T2" fmla="*/ 6 w 195"/>
                <a:gd name="T3" fmla="*/ 24 h 30"/>
                <a:gd name="T4" fmla="*/ 12 w 195"/>
                <a:gd name="T5" fmla="*/ 18 h 30"/>
                <a:gd name="T6" fmla="*/ 12 w 195"/>
                <a:gd name="T7" fmla="*/ 12 h 30"/>
                <a:gd name="T8" fmla="*/ 18 w 195"/>
                <a:gd name="T9" fmla="*/ 6 h 30"/>
                <a:gd name="T10" fmla="*/ 25 w 195"/>
                <a:gd name="T11" fmla="*/ 24 h 30"/>
                <a:gd name="T12" fmla="*/ 31 w 195"/>
                <a:gd name="T13" fmla="*/ 12 h 30"/>
                <a:gd name="T14" fmla="*/ 31 w 195"/>
                <a:gd name="T15" fmla="*/ 12 h 30"/>
                <a:gd name="T16" fmla="*/ 37 w 195"/>
                <a:gd name="T17" fmla="*/ 6 h 30"/>
                <a:gd name="T18" fmla="*/ 44 w 195"/>
                <a:gd name="T19" fmla="*/ 24 h 30"/>
                <a:gd name="T20" fmla="*/ 50 w 195"/>
                <a:gd name="T21" fmla="*/ 12 h 30"/>
                <a:gd name="T22" fmla="*/ 50 w 195"/>
                <a:gd name="T23" fmla="*/ 12 h 30"/>
                <a:gd name="T24" fmla="*/ 56 w 195"/>
                <a:gd name="T25" fmla="*/ 6 h 30"/>
                <a:gd name="T26" fmla="*/ 63 w 195"/>
                <a:gd name="T27" fmla="*/ 24 h 30"/>
                <a:gd name="T28" fmla="*/ 69 w 195"/>
                <a:gd name="T29" fmla="*/ 18 h 30"/>
                <a:gd name="T30" fmla="*/ 69 w 195"/>
                <a:gd name="T31" fmla="*/ 18 h 30"/>
                <a:gd name="T32" fmla="*/ 75 w 195"/>
                <a:gd name="T33" fmla="*/ 6 h 30"/>
                <a:gd name="T34" fmla="*/ 81 w 195"/>
                <a:gd name="T35" fmla="*/ 24 h 30"/>
                <a:gd name="T36" fmla="*/ 88 w 195"/>
                <a:gd name="T37" fmla="*/ 18 h 30"/>
                <a:gd name="T38" fmla="*/ 88 w 195"/>
                <a:gd name="T39" fmla="*/ 18 h 30"/>
                <a:gd name="T40" fmla="*/ 94 w 195"/>
                <a:gd name="T41" fmla="*/ 6 h 30"/>
                <a:gd name="T42" fmla="*/ 100 w 195"/>
                <a:gd name="T43" fmla="*/ 24 h 30"/>
                <a:gd name="T44" fmla="*/ 107 w 195"/>
                <a:gd name="T45" fmla="*/ 12 h 30"/>
                <a:gd name="T46" fmla="*/ 107 w 195"/>
                <a:gd name="T47" fmla="*/ 24 h 30"/>
                <a:gd name="T48" fmla="*/ 113 w 195"/>
                <a:gd name="T49" fmla="*/ 6 h 30"/>
                <a:gd name="T50" fmla="*/ 119 w 195"/>
                <a:gd name="T51" fmla="*/ 24 h 30"/>
                <a:gd name="T52" fmla="*/ 126 w 195"/>
                <a:gd name="T53" fmla="*/ 12 h 30"/>
                <a:gd name="T54" fmla="*/ 126 w 195"/>
                <a:gd name="T55" fmla="*/ 24 h 30"/>
                <a:gd name="T56" fmla="*/ 132 w 195"/>
                <a:gd name="T57" fmla="*/ 6 h 30"/>
                <a:gd name="T58" fmla="*/ 138 w 195"/>
                <a:gd name="T59" fmla="*/ 24 h 30"/>
                <a:gd name="T60" fmla="*/ 144 w 195"/>
                <a:gd name="T61" fmla="*/ 12 h 30"/>
                <a:gd name="T62" fmla="*/ 144 w 195"/>
                <a:gd name="T63" fmla="*/ 12 h 30"/>
                <a:gd name="T64" fmla="*/ 151 w 195"/>
                <a:gd name="T65" fmla="*/ 6 h 30"/>
                <a:gd name="T66" fmla="*/ 157 w 195"/>
                <a:gd name="T67" fmla="*/ 24 h 30"/>
                <a:gd name="T68" fmla="*/ 163 w 195"/>
                <a:gd name="T69" fmla="*/ 18 h 30"/>
                <a:gd name="T70" fmla="*/ 163 w 195"/>
                <a:gd name="T71" fmla="*/ 12 h 30"/>
                <a:gd name="T72" fmla="*/ 170 w 195"/>
                <a:gd name="T73" fmla="*/ 6 h 30"/>
                <a:gd name="T74" fmla="*/ 176 w 195"/>
                <a:gd name="T75" fmla="*/ 24 h 30"/>
                <a:gd name="T76" fmla="*/ 182 w 195"/>
                <a:gd name="T77" fmla="*/ 18 h 30"/>
                <a:gd name="T78" fmla="*/ 182 w 195"/>
                <a:gd name="T79" fmla="*/ 18 h 30"/>
                <a:gd name="T80" fmla="*/ 189 w 195"/>
                <a:gd name="T81" fmla="*/ 6 h 30"/>
                <a:gd name="T82" fmla="*/ 195 w 195"/>
                <a:gd name="T83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5" h="30">
                  <a:moveTo>
                    <a:pt x="0" y="18"/>
                  </a:moveTo>
                  <a:lnTo>
                    <a:pt x="0" y="24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25" y="6"/>
                  </a:lnTo>
                  <a:lnTo>
                    <a:pt x="25" y="18"/>
                  </a:lnTo>
                  <a:lnTo>
                    <a:pt x="31" y="12"/>
                  </a:lnTo>
                  <a:lnTo>
                    <a:pt x="31" y="24"/>
                  </a:lnTo>
                  <a:lnTo>
                    <a:pt x="31" y="6"/>
                  </a:lnTo>
                  <a:lnTo>
                    <a:pt x="31" y="12"/>
                  </a:lnTo>
                  <a:lnTo>
                    <a:pt x="37" y="18"/>
                  </a:lnTo>
                  <a:lnTo>
                    <a:pt x="37" y="24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4" y="18"/>
                  </a:lnTo>
                  <a:lnTo>
                    <a:pt x="44" y="24"/>
                  </a:lnTo>
                  <a:lnTo>
                    <a:pt x="44" y="6"/>
                  </a:lnTo>
                  <a:lnTo>
                    <a:pt x="44" y="18"/>
                  </a:lnTo>
                  <a:lnTo>
                    <a:pt x="50" y="12"/>
                  </a:lnTo>
                  <a:lnTo>
                    <a:pt x="50" y="24"/>
                  </a:lnTo>
                  <a:lnTo>
                    <a:pt x="50" y="6"/>
                  </a:lnTo>
                  <a:lnTo>
                    <a:pt x="50" y="12"/>
                  </a:lnTo>
                  <a:lnTo>
                    <a:pt x="56" y="18"/>
                  </a:lnTo>
                  <a:lnTo>
                    <a:pt x="56" y="24"/>
                  </a:lnTo>
                  <a:lnTo>
                    <a:pt x="56" y="6"/>
                  </a:lnTo>
                  <a:lnTo>
                    <a:pt x="56" y="18"/>
                  </a:lnTo>
                  <a:lnTo>
                    <a:pt x="63" y="12"/>
                  </a:lnTo>
                  <a:lnTo>
                    <a:pt x="63" y="24"/>
                  </a:lnTo>
                  <a:lnTo>
                    <a:pt x="63" y="6"/>
                  </a:lnTo>
                  <a:lnTo>
                    <a:pt x="63" y="12"/>
                  </a:lnTo>
                  <a:lnTo>
                    <a:pt x="69" y="18"/>
                  </a:lnTo>
                  <a:lnTo>
                    <a:pt x="69" y="30"/>
                  </a:lnTo>
                  <a:lnTo>
                    <a:pt x="69" y="6"/>
                  </a:lnTo>
                  <a:lnTo>
                    <a:pt x="69" y="18"/>
                  </a:lnTo>
                  <a:lnTo>
                    <a:pt x="75" y="12"/>
                  </a:lnTo>
                  <a:lnTo>
                    <a:pt x="75" y="24"/>
                  </a:lnTo>
                  <a:lnTo>
                    <a:pt x="75" y="6"/>
                  </a:lnTo>
                  <a:lnTo>
                    <a:pt x="75" y="18"/>
                  </a:lnTo>
                  <a:lnTo>
                    <a:pt x="81" y="12"/>
                  </a:lnTo>
                  <a:lnTo>
                    <a:pt x="81" y="24"/>
                  </a:lnTo>
                  <a:lnTo>
                    <a:pt x="81" y="6"/>
                  </a:lnTo>
                  <a:lnTo>
                    <a:pt x="81" y="12"/>
                  </a:lnTo>
                  <a:lnTo>
                    <a:pt x="88" y="18"/>
                  </a:lnTo>
                  <a:lnTo>
                    <a:pt x="88" y="24"/>
                  </a:lnTo>
                  <a:lnTo>
                    <a:pt x="88" y="6"/>
                  </a:lnTo>
                  <a:lnTo>
                    <a:pt x="88" y="18"/>
                  </a:lnTo>
                  <a:lnTo>
                    <a:pt x="94" y="12"/>
                  </a:lnTo>
                  <a:lnTo>
                    <a:pt x="94" y="24"/>
                  </a:lnTo>
                  <a:lnTo>
                    <a:pt x="94" y="6"/>
                  </a:lnTo>
                  <a:lnTo>
                    <a:pt x="94" y="12"/>
                  </a:lnTo>
                  <a:lnTo>
                    <a:pt x="100" y="6"/>
                  </a:lnTo>
                  <a:lnTo>
                    <a:pt x="100" y="24"/>
                  </a:lnTo>
                  <a:lnTo>
                    <a:pt x="100" y="6"/>
                  </a:lnTo>
                  <a:lnTo>
                    <a:pt x="100" y="18"/>
                  </a:lnTo>
                  <a:lnTo>
                    <a:pt x="107" y="12"/>
                  </a:lnTo>
                  <a:lnTo>
                    <a:pt x="107" y="24"/>
                  </a:lnTo>
                  <a:lnTo>
                    <a:pt x="107" y="6"/>
                  </a:lnTo>
                  <a:lnTo>
                    <a:pt x="107" y="24"/>
                  </a:lnTo>
                  <a:lnTo>
                    <a:pt x="113" y="18"/>
                  </a:lnTo>
                  <a:lnTo>
                    <a:pt x="113" y="24"/>
                  </a:lnTo>
                  <a:lnTo>
                    <a:pt x="113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19" y="24"/>
                  </a:lnTo>
                  <a:lnTo>
                    <a:pt x="119" y="6"/>
                  </a:lnTo>
                  <a:lnTo>
                    <a:pt x="119" y="18"/>
                  </a:lnTo>
                  <a:lnTo>
                    <a:pt x="126" y="12"/>
                  </a:lnTo>
                  <a:lnTo>
                    <a:pt x="126" y="24"/>
                  </a:lnTo>
                  <a:lnTo>
                    <a:pt x="126" y="6"/>
                  </a:lnTo>
                  <a:lnTo>
                    <a:pt x="126" y="24"/>
                  </a:lnTo>
                  <a:lnTo>
                    <a:pt x="132" y="18"/>
                  </a:lnTo>
                  <a:lnTo>
                    <a:pt x="132" y="30"/>
                  </a:lnTo>
                  <a:lnTo>
                    <a:pt x="132" y="6"/>
                  </a:lnTo>
                  <a:lnTo>
                    <a:pt x="132" y="18"/>
                  </a:lnTo>
                  <a:lnTo>
                    <a:pt x="138" y="12"/>
                  </a:lnTo>
                  <a:lnTo>
                    <a:pt x="138" y="24"/>
                  </a:lnTo>
                  <a:lnTo>
                    <a:pt x="138" y="6"/>
                  </a:lnTo>
                  <a:lnTo>
                    <a:pt x="138" y="18"/>
                  </a:lnTo>
                  <a:lnTo>
                    <a:pt x="144" y="12"/>
                  </a:lnTo>
                  <a:lnTo>
                    <a:pt x="144" y="24"/>
                  </a:lnTo>
                  <a:lnTo>
                    <a:pt x="144" y="6"/>
                  </a:lnTo>
                  <a:lnTo>
                    <a:pt x="144" y="12"/>
                  </a:lnTo>
                  <a:lnTo>
                    <a:pt x="151" y="18"/>
                  </a:lnTo>
                  <a:lnTo>
                    <a:pt x="151" y="24"/>
                  </a:lnTo>
                  <a:lnTo>
                    <a:pt x="151" y="6"/>
                  </a:lnTo>
                  <a:lnTo>
                    <a:pt x="151" y="12"/>
                  </a:lnTo>
                  <a:lnTo>
                    <a:pt x="157" y="18"/>
                  </a:lnTo>
                  <a:lnTo>
                    <a:pt x="157" y="24"/>
                  </a:lnTo>
                  <a:lnTo>
                    <a:pt x="157" y="6"/>
                  </a:lnTo>
                  <a:lnTo>
                    <a:pt x="157" y="12"/>
                  </a:lnTo>
                  <a:lnTo>
                    <a:pt x="163" y="18"/>
                  </a:lnTo>
                  <a:lnTo>
                    <a:pt x="163" y="30"/>
                  </a:lnTo>
                  <a:lnTo>
                    <a:pt x="163" y="6"/>
                  </a:lnTo>
                  <a:lnTo>
                    <a:pt x="163" y="12"/>
                  </a:lnTo>
                  <a:lnTo>
                    <a:pt x="170" y="18"/>
                  </a:lnTo>
                  <a:lnTo>
                    <a:pt x="170" y="24"/>
                  </a:lnTo>
                  <a:lnTo>
                    <a:pt x="170" y="6"/>
                  </a:lnTo>
                  <a:lnTo>
                    <a:pt x="170" y="18"/>
                  </a:lnTo>
                  <a:lnTo>
                    <a:pt x="176" y="12"/>
                  </a:lnTo>
                  <a:lnTo>
                    <a:pt x="176" y="24"/>
                  </a:lnTo>
                  <a:lnTo>
                    <a:pt x="176" y="6"/>
                  </a:lnTo>
                  <a:lnTo>
                    <a:pt x="176" y="12"/>
                  </a:lnTo>
                  <a:lnTo>
                    <a:pt x="182" y="18"/>
                  </a:lnTo>
                  <a:lnTo>
                    <a:pt x="182" y="24"/>
                  </a:lnTo>
                  <a:lnTo>
                    <a:pt x="182" y="6"/>
                  </a:lnTo>
                  <a:lnTo>
                    <a:pt x="182" y="18"/>
                  </a:lnTo>
                  <a:lnTo>
                    <a:pt x="189" y="12"/>
                  </a:lnTo>
                  <a:lnTo>
                    <a:pt x="189" y="30"/>
                  </a:lnTo>
                  <a:lnTo>
                    <a:pt x="189" y="6"/>
                  </a:lnTo>
                  <a:lnTo>
                    <a:pt x="189" y="12"/>
                  </a:lnTo>
                  <a:lnTo>
                    <a:pt x="195" y="18"/>
                  </a:lnTo>
                  <a:lnTo>
                    <a:pt x="195" y="24"/>
                  </a:lnTo>
                  <a:lnTo>
                    <a:pt x="195" y="6"/>
                  </a:lnTo>
                  <a:lnTo>
                    <a:pt x="195" y="1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262"/>
            <p:cNvSpPr>
              <a:spLocks/>
            </p:cNvSpPr>
            <p:nvPr/>
          </p:nvSpPr>
          <p:spPr bwMode="auto">
            <a:xfrm>
              <a:off x="3519" y="981"/>
              <a:ext cx="137" cy="16"/>
            </a:xfrm>
            <a:custGeom>
              <a:avLst/>
              <a:gdLst>
                <a:gd name="T0" fmla="*/ 6 w 208"/>
                <a:gd name="T1" fmla="*/ 30 h 30"/>
                <a:gd name="T2" fmla="*/ 12 w 208"/>
                <a:gd name="T3" fmla="*/ 12 h 30"/>
                <a:gd name="T4" fmla="*/ 12 w 208"/>
                <a:gd name="T5" fmla="*/ 18 h 30"/>
                <a:gd name="T6" fmla="*/ 19 w 208"/>
                <a:gd name="T7" fmla="*/ 6 h 30"/>
                <a:gd name="T8" fmla="*/ 25 w 208"/>
                <a:gd name="T9" fmla="*/ 6 h 30"/>
                <a:gd name="T10" fmla="*/ 31 w 208"/>
                <a:gd name="T11" fmla="*/ 24 h 30"/>
                <a:gd name="T12" fmla="*/ 38 w 208"/>
                <a:gd name="T13" fmla="*/ 18 h 30"/>
                <a:gd name="T14" fmla="*/ 44 w 208"/>
                <a:gd name="T15" fmla="*/ 12 h 30"/>
                <a:gd name="T16" fmla="*/ 44 w 208"/>
                <a:gd name="T17" fmla="*/ 12 h 30"/>
                <a:gd name="T18" fmla="*/ 50 w 208"/>
                <a:gd name="T19" fmla="*/ 6 h 30"/>
                <a:gd name="T20" fmla="*/ 57 w 208"/>
                <a:gd name="T21" fmla="*/ 30 h 30"/>
                <a:gd name="T22" fmla="*/ 63 w 208"/>
                <a:gd name="T23" fmla="*/ 24 h 30"/>
                <a:gd name="T24" fmla="*/ 63 w 208"/>
                <a:gd name="T25" fmla="*/ 18 h 30"/>
                <a:gd name="T26" fmla="*/ 69 w 208"/>
                <a:gd name="T27" fmla="*/ 6 h 30"/>
                <a:gd name="T28" fmla="*/ 75 w 208"/>
                <a:gd name="T29" fmla="*/ 30 h 30"/>
                <a:gd name="T30" fmla="*/ 82 w 208"/>
                <a:gd name="T31" fmla="*/ 12 h 30"/>
                <a:gd name="T32" fmla="*/ 82 w 208"/>
                <a:gd name="T33" fmla="*/ 18 h 30"/>
                <a:gd name="T34" fmla="*/ 88 w 208"/>
                <a:gd name="T35" fmla="*/ 0 h 30"/>
                <a:gd name="T36" fmla="*/ 94 w 208"/>
                <a:gd name="T37" fmla="*/ 24 h 30"/>
                <a:gd name="T38" fmla="*/ 101 w 208"/>
                <a:gd name="T39" fmla="*/ 18 h 30"/>
                <a:gd name="T40" fmla="*/ 101 w 208"/>
                <a:gd name="T41" fmla="*/ 12 h 30"/>
                <a:gd name="T42" fmla="*/ 107 w 208"/>
                <a:gd name="T43" fmla="*/ 6 h 30"/>
                <a:gd name="T44" fmla="*/ 113 w 208"/>
                <a:gd name="T45" fmla="*/ 24 h 30"/>
                <a:gd name="T46" fmla="*/ 120 w 208"/>
                <a:gd name="T47" fmla="*/ 12 h 30"/>
                <a:gd name="T48" fmla="*/ 120 w 208"/>
                <a:gd name="T49" fmla="*/ 18 h 30"/>
                <a:gd name="T50" fmla="*/ 126 w 208"/>
                <a:gd name="T51" fmla="*/ 6 h 30"/>
                <a:gd name="T52" fmla="*/ 132 w 208"/>
                <a:gd name="T53" fmla="*/ 24 h 30"/>
                <a:gd name="T54" fmla="*/ 138 w 208"/>
                <a:gd name="T55" fmla="*/ 18 h 30"/>
                <a:gd name="T56" fmla="*/ 138 w 208"/>
                <a:gd name="T57" fmla="*/ 12 h 30"/>
                <a:gd name="T58" fmla="*/ 145 w 208"/>
                <a:gd name="T59" fmla="*/ 6 h 30"/>
                <a:gd name="T60" fmla="*/ 151 w 208"/>
                <a:gd name="T61" fmla="*/ 24 h 30"/>
                <a:gd name="T62" fmla="*/ 157 w 208"/>
                <a:gd name="T63" fmla="*/ 18 h 30"/>
                <a:gd name="T64" fmla="*/ 157 w 208"/>
                <a:gd name="T65" fmla="*/ 12 h 30"/>
                <a:gd name="T66" fmla="*/ 164 w 208"/>
                <a:gd name="T67" fmla="*/ 6 h 30"/>
                <a:gd name="T68" fmla="*/ 170 w 208"/>
                <a:gd name="T69" fmla="*/ 24 h 30"/>
                <a:gd name="T70" fmla="*/ 176 w 208"/>
                <a:gd name="T71" fmla="*/ 18 h 30"/>
                <a:gd name="T72" fmla="*/ 176 w 208"/>
                <a:gd name="T73" fmla="*/ 24 h 30"/>
                <a:gd name="T74" fmla="*/ 182 w 208"/>
                <a:gd name="T75" fmla="*/ 6 h 30"/>
                <a:gd name="T76" fmla="*/ 189 w 208"/>
                <a:gd name="T77" fmla="*/ 30 h 30"/>
                <a:gd name="T78" fmla="*/ 195 w 208"/>
                <a:gd name="T79" fmla="*/ 12 h 30"/>
                <a:gd name="T80" fmla="*/ 195 w 208"/>
                <a:gd name="T81" fmla="*/ 18 h 30"/>
                <a:gd name="T82" fmla="*/ 201 w 208"/>
                <a:gd name="T8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30">
                  <a:moveTo>
                    <a:pt x="0" y="18"/>
                  </a:moveTo>
                  <a:lnTo>
                    <a:pt x="6" y="12"/>
                  </a:lnTo>
                  <a:lnTo>
                    <a:pt x="6" y="3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18"/>
                  </a:lnTo>
                  <a:lnTo>
                    <a:pt x="19" y="12"/>
                  </a:lnTo>
                  <a:lnTo>
                    <a:pt x="19" y="24"/>
                  </a:lnTo>
                  <a:lnTo>
                    <a:pt x="19" y="6"/>
                  </a:lnTo>
                  <a:lnTo>
                    <a:pt x="19" y="18"/>
                  </a:lnTo>
                  <a:lnTo>
                    <a:pt x="25" y="30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31" y="18"/>
                  </a:lnTo>
                  <a:lnTo>
                    <a:pt x="31" y="24"/>
                  </a:lnTo>
                  <a:lnTo>
                    <a:pt x="31" y="6"/>
                  </a:lnTo>
                  <a:lnTo>
                    <a:pt x="31" y="12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24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50" y="18"/>
                  </a:lnTo>
                  <a:lnTo>
                    <a:pt x="50" y="30"/>
                  </a:lnTo>
                  <a:lnTo>
                    <a:pt x="50" y="6"/>
                  </a:lnTo>
                  <a:lnTo>
                    <a:pt x="50" y="12"/>
                  </a:lnTo>
                  <a:lnTo>
                    <a:pt x="57" y="18"/>
                  </a:lnTo>
                  <a:lnTo>
                    <a:pt x="57" y="30"/>
                  </a:lnTo>
                  <a:lnTo>
                    <a:pt x="57" y="6"/>
                  </a:lnTo>
                  <a:lnTo>
                    <a:pt x="57" y="12"/>
                  </a:lnTo>
                  <a:lnTo>
                    <a:pt x="63" y="24"/>
                  </a:lnTo>
                  <a:lnTo>
                    <a:pt x="63" y="30"/>
                  </a:lnTo>
                  <a:lnTo>
                    <a:pt x="63" y="6"/>
                  </a:lnTo>
                  <a:lnTo>
                    <a:pt x="63" y="18"/>
                  </a:lnTo>
                  <a:lnTo>
                    <a:pt x="69" y="12"/>
                  </a:lnTo>
                  <a:lnTo>
                    <a:pt x="69" y="24"/>
                  </a:lnTo>
                  <a:lnTo>
                    <a:pt x="69" y="6"/>
                  </a:lnTo>
                  <a:lnTo>
                    <a:pt x="69" y="18"/>
                  </a:lnTo>
                  <a:lnTo>
                    <a:pt x="75" y="12"/>
                  </a:lnTo>
                  <a:lnTo>
                    <a:pt x="75" y="30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82" y="12"/>
                  </a:lnTo>
                  <a:lnTo>
                    <a:pt x="82" y="24"/>
                  </a:lnTo>
                  <a:lnTo>
                    <a:pt x="82" y="6"/>
                  </a:lnTo>
                  <a:lnTo>
                    <a:pt x="82" y="1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6"/>
                  </a:lnTo>
                  <a:lnTo>
                    <a:pt x="94" y="12"/>
                  </a:lnTo>
                  <a:lnTo>
                    <a:pt x="101" y="18"/>
                  </a:lnTo>
                  <a:lnTo>
                    <a:pt x="101" y="30"/>
                  </a:lnTo>
                  <a:lnTo>
                    <a:pt x="101" y="6"/>
                  </a:lnTo>
                  <a:lnTo>
                    <a:pt x="101" y="12"/>
                  </a:lnTo>
                  <a:lnTo>
                    <a:pt x="107" y="18"/>
                  </a:lnTo>
                  <a:lnTo>
                    <a:pt x="107" y="30"/>
                  </a:lnTo>
                  <a:lnTo>
                    <a:pt x="107" y="6"/>
                  </a:lnTo>
                  <a:lnTo>
                    <a:pt x="107" y="18"/>
                  </a:lnTo>
                  <a:lnTo>
                    <a:pt x="113" y="12"/>
                  </a:lnTo>
                  <a:lnTo>
                    <a:pt x="113" y="24"/>
                  </a:lnTo>
                  <a:lnTo>
                    <a:pt x="113" y="6"/>
                  </a:lnTo>
                  <a:lnTo>
                    <a:pt x="113" y="18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26" y="12"/>
                  </a:lnTo>
                  <a:lnTo>
                    <a:pt x="126" y="24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32" y="6"/>
                  </a:lnTo>
                  <a:lnTo>
                    <a:pt x="132" y="24"/>
                  </a:lnTo>
                  <a:lnTo>
                    <a:pt x="132" y="6"/>
                  </a:lnTo>
                  <a:lnTo>
                    <a:pt x="132" y="24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38" y="6"/>
                  </a:lnTo>
                  <a:lnTo>
                    <a:pt x="138" y="12"/>
                  </a:lnTo>
                  <a:lnTo>
                    <a:pt x="145" y="18"/>
                  </a:lnTo>
                  <a:lnTo>
                    <a:pt x="145" y="24"/>
                  </a:lnTo>
                  <a:lnTo>
                    <a:pt x="145" y="6"/>
                  </a:lnTo>
                  <a:lnTo>
                    <a:pt x="145" y="24"/>
                  </a:lnTo>
                  <a:lnTo>
                    <a:pt x="151" y="18"/>
                  </a:lnTo>
                  <a:lnTo>
                    <a:pt x="151" y="24"/>
                  </a:lnTo>
                  <a:lnTo>
                    <a:pt x="151" y="6"/>
                  </a:lnTo>
                  <a:lnTo>
                    <a:pt x="151" y="12"/>
                  </a:lnTo>
                  <a:lnTo>
                    <a:pt x="157" y="18"/>
                  </a:lnTo>
                  <a:lnTo>
                    <a:pt x="157" y="24"/>
                  </a:lnTo>
                  <a:lnTo>
                    <a:pt x="157" y="6"/>
                  </a:lnTo>
                  <a:lnTo>
                    <a:pt x="157" y="12"/>
                  </a:lnTo>
                  <a:lnTo>
                    <a:pt x="164" y="18"/>
                  </a:lnTo>
                  <a:lnTo>
                    <a:pt x="164" y="24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70" y="12"/>
                  </a:lnTo>
                  <a:lnTo>
                    <a:pt x="170" y="24"/>
                  </a:lnTo>
                  <a:lnTo>
                    <a:pt x="170" y="6"/>
                  </a:lnTo>
                  <a:lnTo>
                    <a:pt x="170" y="24"/>
                  </a:lnTo>
                  <a:lnTo>
                    <a:pt x="176" y="18"/>
                  </a:lnTo>
                  <a:lnTo>
                    <a:pt x="176" y="24"/>
                  </a:lnTo>
                  <a:lnTo>
                    <a:pt x="176" y="6"/>
                  </a:lnTo>
                  <a:lnTo>
                    <a:pt x="176" y="24"/>
                  </a:lnTo>
                  <a:lnTo>
                    <a:pt x="182" y="18"/>
                  </a:lnTo>
                  <a:lnTo>
                    <a:pt x="182" y="24"/>
                  </a:lnTo>
                  <a:lnTo>
                    <a:pt x="182" y="6"/>
                  </a:lnTo>
                  <a:lnTo>
                    <a:pt x="182" y="18"/>
                  </a:lnTo>
                  <a:lnTo>
                    <a:pt x="189" y="12"/>
                  </a:lnTo>
                  <a:lnTo>
                    <a:pt x="189" y="30"/>
                  </a:lnTo>
                  <a:lnTo>
                    <a:pt x="189" y="6"/>
                  </a:lnTo>
                  <a:lnTo>
                    <a:pt x="189" y="18"/>
                  </a:lnTo>
                  <a:lnTo>
                    <a:pt x="195" y="12"/>
                  </a:lnTo>
                  <a:lnTo>
                    <a:pt x="195" y="30"/>
                  </a:lnTo>
                  <a:lnTo>
                    <a:pt x="195" y="6"/>
                  </a:lnTo>
                  <a:lnTo>
                    <a:pt x="195" y="18"/>
                  </a:lnTo>
                  <a:lnTo>
                    <a:pt x="201" y="24"/>
                  </a:lnTo>
                  <a:lnTo>
                    <a:pt x="201" y="30"/>
                  </a:lnTo>
                  <a:lnTo>
                    <a:pt x="201" y="6"/>
                  </a:lnTo>
                  <a:lnTo>
                    <a:pt x="201" y="12"/>
                  </a:lnTo>
                  <a:lnTo>
                    <a:pt x="208" y="1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263"/>
            <p:cNvSpPr>
              <a:spLocks/>
            </p:cNvSpPr>
            <p:nvPr/>
          </p:nvSpPr>
          <p:spPr bwMode="auto">
            <a:xfrm>
              <a:off x="3656" y="981"/>
              <a:ext cx="132" cy="16"/>
            </a:xfrm>
            <a:custGeom>
              <a:avLst/>
              <a:gdLst>
                <a:gd name="T0" fmla="*/ 0 w 201"/>
                <a:gd name="T1" fmla="*/ 0 h 30"/>
                <a:gd name="T2" fmla="*/ 6 w 201"/>
                <a:gd name="T3" fmla="*/ 30 h 30"/>
                <a:gd name="T4" fmla="*/ 12 w 201"/>
                <a:gd name="T5" fmla="*/ 24 h 30"/>
                <a:gd name="T6" fmla="*/ 12 w 201"/>
                <a:gd name="T7" fmla="*/ 18 h 30"/>
                <a:gd name="T8" fmla="*/ 19 w 201"/>
                <a:gd name="T9" fmla="*/ 6 h 30"/>
                <a:gd name="T10" fmla="*/ 25 w 201"/>
                <a:gd name="T11" fmla="*/ 24 h 30"/>
                <a:gd name="T12" fmla="*/ 31 w 201"/>
                <a:gd name="T13" fmla="*/ 6 h 30"/>
                <a:gd name="T14" fmla="*/ 31 w 201"/>
                <a:gd name="T15" fmla="*/ 24 h 30"/>
                <a:gd name="T16" fmla="*/ 37 w 201"/>
                <a:gd name="T17" fmla="*/ 12 h 30"/>
                <a:gd name="T18" fmla="*/ 44 w 201"/>
                <a:gd name="T19" fmla="*/ 0 h 30"/>
                <a:gd name="T20" fmla="*/ 50 w 201"/>
                <a:gd name="T21" fmla="*/ 24 h 30"/>
                <a:gd name="T22" fmla="*/ 56 w 201"/>
                <a:gd name="T23" fmla="*/ 12 h 30"/>
                <a:gd name="T24" fmla="*/ 56 w 201"/>
                <a:gd name="T25" fmla="*/ 12 h 30"/>
                <a:gd name="T26" fmla="*/ 63 w 201"/>
                <a:gd name="T27" fmla="*/ 6 h 30"/>
                <a:gd name="T28" fmla="*/ 69 w 201"/>
                <a:gd name="T29" fmla="*/ 24 h 30"/>
                <a:gd name="T30" fmla="*/ 75 w 201"/>
                <a:gd name="T31" fmla="*/ 18 h 30"/>
                <a:gd name="T32" fmla="*/ 75 w 201"/>
                <a:gd name="T33" fmla="*/ 24 h 30"/>
                <a:gd name="T34" fmla="*/ 82 w 201"/>
                <a:gd name="T35" fmla="*/ 6 h 30"/>
                <a:gd name="T36" fmla="*/ 88 w 201"/>
                <a:gd name="T37" fmla="*/ 24 h 30"/>
                <a:gd name="T38" fmla="*/ 94 w 201"/>
                <a:gd name="T39" fmla="*/ 12 h 30"/>
                <a:gd name="T40" fmla="*/ 94 w 201"/>
                <a:gd name="T41" fmla="*/ 12 h 30"/>
                <a:gd name="T42" fmla="*/ 100 w 201"/>
                <a:gd name="T43" fmla="*/ 6 h 30"/>
                <a:gd name="T44" fmla="*/ 107 w 201"/>
                <a:gd name="T45" fmla="*/ 24 h 30"/>
                <a:gd name="T46" fmla="*/ 113 w 201"/>
                <a:gd name="T47" fmla="*/ 12 h 30"/>
                <a:gd name="T48" fmla="*/ 113 w 201"/>
                <a:gd name="T49" fmla="*/ 18 h 30"/>
                <a:gd name="T50" fmla="*/ 119 w 201"/>
                <a:gd name="T51" fmla="*/ 6 h 30"/>
                <a:gd name="T52" fmla="*/ 126 w 201"/>
                <a:gd name="T53" fmla="*/ 24 h 30"/>
                <a:gd name="T54" fmla="*/ 132 w 201"/>
                <a:gd name="T55" fmla="*/ 18 h 30"/>
                <a:gd name="T56" fmla="*/ 132 w 201"/>
                <a:gd name="T57" fmla="*/ 12 h 30"/>
                <a:gd name="T58" fmla="*/ 138 w 201"/>
                <a:gd name="T59" fmla="*/ 6 h 30"/>
                <a:gd name="T60" fmla="*/ 145 w 201"/>
                <a:gd name="T61" fmla="*/ 24 h 30"/>
                <a:gd name="T62" fmla="*/ 151 w 201"/>
                <a:gd name="T63" fmla="*/ 18 h 30"/>
                <a:gd name="T64" fmla="*/ 151 w 201"/>
                <a:gd name="T65" fmla="*/ 12 h 30"/>
                <a:gd name="T66" fmla="*/ 157 w 201"/>
                <a:gd name="T67" fmla="*/ 6 h 30"/>
                <a:gd name="T68" fmla="*/ 163 w 201"/>
                <a:gd name="T69" fmla="*/ 24 h 30"/>
                <a:gd name="T70" fmla="*/ 170 w 201"/>
                <a:gd name="T71" fmla="*/ 18 h 30"/>
                <a:gd name="T72" fmla="*/ 170 w 201"/>
                <a:gd name="T73" fmla="*/ 24 h 30"/>
                <a:gd name="T74" fmla="*/ 176 w 201"/>
                <a:gd name="T75" fmla="*/ 6 h 30"/>
                <a:gd name="T76" fmla="*/ 182 w 201"/>
                <a:gd name="T77" fmla="*/ 24 h 30"/>
                <a:gd name="T78" fmla="*/ 189 w 201"/>
                <a:gd name="T79" fmla="*/ 18 h 30"/>
                <a:gd name="T80" fmla="*/ 189 w 201"/>
                <a:gd name="T81" fmla="*/ 18 h 30"/>
                <a:gd name="T82" fmla="*/ 195 w 201"/>
                <a:gd name="T8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30">
                  <a:moveTo>
                    <a:pt x="0" y="18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12" y="18"/>
                  </a:lnTo>
                  <a:lnTo>
                    <a:pt x="19" y="12"/>
                  </a:lnTo>
                  <a:lnTo>
                    <a:pt x="19" y="2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31" y="6"/>
                  </a:lnTo>
                  <a:lnTo>
                    <a:pt x="31" y="24"/>
                  </a:lnTo>
                  <a:lnTo>
                    <a:pt x="31" y="6"/>
                  </a:lnTo>
                  <a:lnTo>
                    <a:pt x="31" y="24"/>
                  </a:lnTo>
                  <a:lnTo>
                    <a:pt x="37" y="6"/>
                  </a:lnTo>
                  <a:lnTo>
                    <a:pt x="37" y="24"/>
                  </a:lnTo>
                  <a:lnTo>
                    <a:pt x="37" y="12"/>
                  </a:lnTo>
                  <a:lnTo>
                    <a:pt x="44" y="18"/>
                  </a:lnTo>
                  <a:lnTo>
                    <a:pt x="44" y="24"/>
                  </a:lnTo>
                  <a:lnTo>
                    <a:pt x="44" y="0"/>
                  </a:lnTo>
                  <a:lnTo>
                    <a:pt x="44" y="18"/>
                  </a:lnTo>
                  <a:lnTo>
                    <a:pt x="50" y="12"/>
                  </a:lnTo>
                  <a:lnTo>
                    <a:pt x="50" y="24"/>
                  </a:lnTo>
                  <a:lnTo>
                    <a:pt x="50" y="6"/>
                  </a:lnTo>
                  <a:lnTo>
                    <a:pt x="50" y="18"/>
                  </a:lnTo>
                  <a:lnTo>
                    <a:pt x="56" y="12"/>
                  </a:lnTo>
                  <a:lnTo>
                    <a:pt x="56" y="24"/>
                  </a:lnTo>
                  <a:lnTo>
                    <a:pt x="56" y="6"/>
                  </a:lnTo>
                  <a:lnTo>
                    <a:pt x="56" y="12"/>
                  </a:lnTo>
                  <a:lnTo>
                    <a:pt x="63" y="18"/>
                  </a:lnTo>
                  <a:lnTo>
                    <a:pt x="63" y="24"/>
                  </a:lnTo>
                  <a:lnTo>
                    <a:pt x="63" y="6"/>
                  </a:lnTo>
                  <a:lnTo>
                    <a:pt x="63" y="12"/>
                  </a:lnTo>
                  <a:lnTo>
                    <a:pt x="69" y="12"/>
                  </a:lnTo>
                  <a:lnTo>
                    <a:pt x="69" y="24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75" y="18"/>
                  </a:lnTo>
                  <a:lnTo>
                    <a:pt x="75" y="30"/>
                  </a:lnTo>
                  <a:lnTo>
                    <a:pt x="75" y="6"/>
                  </a:lnTo>
                  <a:lnTo>
                    <a:pt x="75" y="24"/>
                  </a:lnTo>
                  <a:lnTo>
                    <a:pt x="82" y="18"/>
                  </a:lnTo>
                  <a:lnTo>
                    <a:pt x="82" y="30"/>
                  </a:lnTo>
                  <a:lnTo>
                    <a:pt x="82" y="6"/>
                  </a:lnTo>
                  <a:lnTo>
                    <a:pt x="82" y="18"/>
                  </a:lnTo>
                  <a:lnTo>
                    <a:pt x="88" y="12"/>
                  </a:lnTo>
                  <a:lnTo>
                    <a:pt x="88" y="24"/>
                  </a:lnTo>
                  <a:lnTo>
                    <a:pt x="88" y="6"/>
                  </a:lnTo>
                  <a:lnTo>
                    <a:pt x="88" y="18"/>
                  </a:lnTo>
                  <a:lnTo>
                    <a:pt x="94" y="12"/>
                  </a:lnTo>
                  <a:lnTo>
                    <a:pt x="94" y="30"/>
                  </a:lnTo>
                  <a:lnTo>
                    <a:pt x="94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0" y="30"/>
                  </a:lnTo>
                  <a:lnTo>
                    <a:pt x="100" y="6"/>
                  </a:lnTo>
                  <a:lnTo>
                    <a:pt x="100" y="12"/>
                  </a:lnTo>
                  <a:lnTo>
                    <a:pt x="107" y="18"/>
                  </a:lnTo>
                  <a:lnTo>
                    <a:pt x="107" y="24"/>
                  </a:lnTo>
                  <a:lnTo>
                    <a:pt x="107" y="6"/>
                  </a:lnTo>
                  <a:lnTo>
                    <a:pt x="107" y="18"/>
                  </a:lnTo>
                  <a:lnTo>
                    <a:pt x="113" y="12"/>
                  </a:lnTo>
                  <a:lnTo>
                    <a:pt x="113" y="30"/>
                  </a:lnTo>
                  <a:lnTo>
                    <a:pt x="113" y="6"/>
                  </a:lnTo>
                  <a:lnTo>
                    <a:pt x="113" y="18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19" y="6"/>
                  </a:lnTo>
                  <a:lnTo>
                    <a:pt x="119" y="24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32" y="18"/>
                  </a:lnTo>
                  <a:lnTo>
                    <a:pt x="132" y="30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38" y="6"/>
                  </a:lnTo>
                  <a:lnTo>
                    <a:pt x="138" y="18"/>
                  </a:lnTo>
                  <a:lnTo>
                    <a:pt x="145" y="12"/>
                  </a:lnTo>
                  <a:lnTo>
                    <a:pt x="145" y="24"/>
                  </a:lnTo>
                  <a:lnTo>
                    <a:pt x="145" y="6"/>
                  </a:lnTo>
                  <a:lnTo>
                    <a:pt x="145" y="12"/>
                  </a:lnTo>
                  <a:lnTo>
                    <a:pt x="151" y="18"/>
                  </a:lnTo>
                  <a:lnTo>
                    <a:pt x="151" y="24"/>
                  </a:lnTo>
                  <a:lnTo>
                    <a:pt x="151" y="6"/>
                  </a:lnTo>
                  <a:lnTo>
                    <a:pt x="151" y="12"/>
                  </a:lnTo>
                  <a:lnTo>
                    <a:pt x="157" y="18"/>
                  </a:lnTo>
                  <a:lnTo>
                    <a:pt x="157" y="30"/>
                  </a:lnTo>
                  <a:lnTo>
                    <a:pt x="157" y="6"/>
                  </a:lnTo>
                  <a:lnTo>
                    <a:pt x="157" y="12"/>
                  </a:lnTo>
                  <a:lnTo>
                    <a:pt x="163" y="18"/>
                  </a:lnTo>
                  <a:lnTo>
                    <a:pt x="163" y="24"/>
                  </a:lnTo>
                  <a:lnTo>
                    <a:pt x="163" y="6"/>
                  </a:lnTo>
                  <a:lnTo>
                    <a:pt x="163" y="12"/>
                  </a:lnTo>
                  <a:lnTo>
                    <a:pt x="170" y="18"/>
                  </a:lnTo>
                  <a:lnTo>
                    <a:pt x="170" y="24"/>
                  </a:lnTo>
                  <a:lnTo>
                    <a:pt x="170" y="6"/>
                  </a:lnTo>
                  <a:lnTo>
                    <a:pt x="170" y="24"/>
                  </a:lnTo>
                  <a:lnTo>
                    <a:pt x="176" y="18"/>
                  </a:lnTo>
                  <a:lnTo>
                    <a:pt x="176" y="24"/>
                  </a:lnTo>
                  <a:lnTo>
                    <a:pt x="176" y="6"/>
                  </a:lnTo>
                  <a:lnTo>
                    <a:pt x="176" y="12"/>
                  </a:lnTo>
                  <a:lnTo>
                    <a:pt x="182" y="18"/>
                  </a:lnTo>
                  <a:lnTo>
                    <a:pt x="182" y="24"/>
                  </a:lnTo>
                  <a:lnTo>
                    <a:pt x="182" y="6"/>
                  </a:lnTo>
                  <a:lnTo>
                    <a:pt x="182" y="12"/>
                  </a:lnTo>
                  <a:lnTo>
                    <a:pt x="189" y="18"/>
                  </a:lnTo>
                  <a:lnTo>
                    <a:pt x="189" y="24"/>
                  </a:lnTo>
                  <a:lnTo>
                    <a:pt x="189" y="6"/>
                  </a:lnTo>
                  <a:lnTo>
                    <a:pt x="189" y="18"/>
                  </a:lnTo>
                  <a:lnTo>
                    <a:pt x="195" y="12"/>
                  </a:lnTo>
                  <a:lnTo>
                    <a:pt x="195" y="30"/>
                  </a:lnTo>
                  <a:lnTo>
                    <a:pt x="195" y="6"/>
                  </a:lnTo>
                  <a:lnTo>
                    <a:pt x="195" y="18"/>
                  </a:lnTo>
                  <a:lnTo>
                    <a:pt x="201" y="2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264"/>
            <p:cNvSpPr>
              <a:spLocks/>
            </p:cNvSpPr>
            <p:nvPr/>
          </p:nvSpPr>
          <p:spPr bwMode="auto">
            <a:xfrm>
              <a:off x="3788" y="981"/>
              <a:ext cx="129" cy="16"/>
            </a:xfrm>
            <a:custGeom>
              <a:avLst/>
              <a:gdLst>
                <a:gd name="T0" fmla="*/ 0 w 196"/>
                <a:gd name="T1" fmla="*/ 6 h 30"/>
                <a:gd name="T2" fmla="*/ 7 w 196"/>
                <a:gd name="T3" fmla="*/ 30 h 30"/>
                <a:gd name="T4" fmla="*/ 13 w 196"/>
                <a:gd name="T5" fmla="*/ 12 h 30"/>
                <a:gd name="T6" fmla="*/ 13 w 196"/>
                <a:gd name="T7" fmla="*/ 18 h 30"/>
                <a:gd name="T8" fmla="*/ 19 w 196"/>
                <a:gd name="T9" fmla="*/ 6 h 30"/>
                <a:gd name="T10" fmla="*/ 25 w 196"/>
                <a:gd name="T11" fmla="*/ 24 h 30"/>
                <a:gd name="T12" fmla="*/ 32 w 196"/>
                <a:gd name="T13" fmla="*/ 18 h 30"/>
                <a:gd name="T14" fmla="*/ 32 w 196"/>
                <a:gd name="T15" fmla="*/ 24 h 30"/>
                <a:gd name="T16" fmla="*/ 38 w 196"/>
                <a:gd name="T17" fmla="*/ 6 h 30"/>
                <a:gd name="T18" fmla="*/ 44 w 196"/>
                <a:gd name="T19" fmla="*/ 30 h 30"/>
                <a:gd name="T20" fmla="*/ 51 w 196"/>
                <a:gd name="T21" fmla="*/ 18 h 30"/>
                <a:gd name="T22" fmla="*/ 51 w 196"/>
                <a:gd name="T23" fmla="*/ 12 h 30"/>
                <a:gd name="T24" fmla="*/ 57 w 196"/>
                <a:gd name="T25" fmla="*/ 6 h 30"/>
                <a:gd name="T26" fmla="*/ 63 w 196"/>
                <a:gd name="T27" fmla="*/ 30 h 30"/>
                <a:gd name="T28" fmla="*/ 70 w 196"/>
                <a:gd name="T29" fmla="*/ 12 h 30"/>
                <a:gd name="T30" fmla="*/ 70 w 196"/>
                <a:gd name="T31" fmla="*/ 12 h 30"/>
                <a:gd name="T32" fmla="*/ 76 w 196"/>
                <a:gd name="T33" fmla="*/ 6 h 30"/>
                <a:gd name="T34" fmla="*/ 82 w 196"/>
                <a:gd name="T35" fmla="*/ 24 h 30"/>
                <a:gd name="T36" fmla="*/ 88 w 196"/>
                <a:gd name="T37" fmla="*/ 6 h 30"/>
                <a:gd name="T38" fmla="*/ 88 w 196"/>
                <a:gd name="T39" fmla="*/ 12 h 30"/>
                <a:gd name="T40" fmla="*/ 95 w 196"/>
                <a:gd name="T41" fmla="*/ 6 h 30"/>
                <a:gd name="T42" fmla="*/ 101 w 196"/>
                <a:gd name="T43" fmla="*/ 24 h 30"/>
                <a:gd name="T44" fmla="*/ 107 w 196"/>
                <a:gd name="T45" fmla="*/ 18 h 30"/>
                <a:gd name="T46" fmla="*/ 107 w 196"/>
                <a:gd name="T47" fmla="*/ 18 h 30"/>
                <a:gd name="T48" fmla="*/ 114 w 196"/>
                <a:gd name="T49" fmla="*/ 6 h 30"/>
                <a:gd name="T50" fmla="*/ 120 w 196"/>
                <a:gd name="T51" fmla="*/ 24 h 30"/>
                <a:gd name="T52" fmla="*/ 126 w 196"/>
                <a:gd name="T53" fmla="*/ 12 h 30"/>
                <a:gd name="T54" fmla="*/ 126 w 196"/>
                <a:gd name="T55" fmla="*/ 18 h 30"/>
                <a:gd name="T56" fmla="*/ 133 w 196"/>
                <a:gd name="T57" fmla="*/ 6 h 30"/>
                <a:gd name="T58" fmla="*/ 139 w 196"/>
                <a:gd name="T59" fmla="*/ 24 h 30"/>
                <a:gd name="T60" fmla="*/ 145 w 196"/>
                <a:gd name="T61" fmla="*/ 12 h 30"/>
                <a:gd name="T62" fmla="*/ 145 w 196"/>
                <a:gd name="T63" fmla="*/ 12 h 30"/>
                <a:gd name="T64" fmla="*/ 151 w 196"/>
                <a:gd name="T65" fmla="*/ 6 h 30"/>
                <a:gd name="T66" fmla="*/ 158 w 196"/>
                <a:gd name="T67" fmla="*/ 24 h 30"/>
                <a:gd name="T68" fmla="*/ 164 w 196"/>
                <a:gd name="T69" fmla="*/ 12 h 30"/>
                <a:gd name="T70" fmla="*/ 164 w 196"/>
                <a:gd name="T71" fmla="*/ 12 h 30"/>
                <a:gd name="T72" fmla="*/ 170 w 196"/>
                <a:gd name="T73" fmla="*/ 6 h 30"/>
                <a:gd name="T74" fmla="*/ 177 w 196"/>
                <a:gd name="T75" fmla="*/ 24 h 30"/>
                <a:gd name="T76" fmla="*/ 183 w 196"/>
                <a:gd name="T77" fmla="*/ 18 h 30"/>
                <a:gd name="T78" fmla="*/ 183 w 196"/>
                <a:gd name="T79" fmla="*/ 12 h 30"/>
                <a:gd name="T80" fmla="*/ 189 w 196"/>
                <a:gd name="T81" fmla="*/ 6 h 30"/>
                <a:gd name="T82" fmla="*/ 196 w 196"/>
                <a:gd name="T83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" h="30">
                  <a:moveTo>
                    <a:pt x="0" y="24"/>
                  </a:moveTo>
                  <a:lnTo>
                    <a:pt x="0" y="24"/>
                  </a:lnTo>
                  <a:lnTo>
                    <a:pt x="0" y="6"/>
                  </a:lnTo>
                  <a:lnTo>
                    <a:pt x="0" y="18"/>
                  </a:lnTo>
                  <a:lnTo>
                    <a:pt x="7" y="24"/>
                  </a:lnTo>
                  <a:lnTo>
                    <a:pt x="7" y="30"/>
                  </a:lnTo>
                  <a:lnTo>
                    <a:pt x="7" y="6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3" y="24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19" y="12"/>
                  </a:lnTo>
                  <a:lnTo>
                    <a:pt x="19" y="24"/>
                  </a:lnTo>
                  <a:lnTo>
                    <a:pt x="19" y="6"/>
                  </a:lnTo>
                  <a:lnTo>
                    <a:pt x="19" y="18"/>
                  </a:lnTo>
                  <a:lnTo>
                    <a:pt x="25" y="12"/>
                  </a:lnTo>
                  <a:lnTo>
                    <a:pt x="25" y="24"/>
                  </a:lnTo>
                  <a:lnTo>
                    <a:pt x="25" y="6"/>
                  </a:lnTo>
                  <a:lnTo>
                    <a:pt x="25" y="24"/>
                  </a:lnTo>
                  <a:lnTo>
                    <a:pt x="32" y="18"/>
                  </a:lnTo>
                  <a:lnTo>
                    <a:pt x="32" y="24"/>
                  </a:lnTo>
                  <a:lnTo>
                    <a:pt x="32" y="6"/>
                  </a:lnTo>
                  <a:lnTo>
                    <a:pt x="32" y="24"/>
                  </a:lnTo>
                  <a:lnTo>
                    <a:pt x="38" y="12"/>
                  </a:lnTo>
                  <a:lnTo>
                    <a:pt x="38" y="30"/>
                  </a:lnTo>
                  <a:lnTo>
                    <a:pt x="38" y="6"/>
                  </a:lnTo>
                  <a:lnTo>
                    <a:pt x="38" y="18"/>
                  </a:lnTo>
                  <a:lnTo>
                    <a:pt x="44" y="12"/>
                  </a:lnTo>
                  <a:lnTo>
                    <a:pt x="44" y="30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51" y="18"/>
                  </a:lnTo>
                  <a:lnTo>
                    <a:pt x="51" y="24"/>
                  </a:lnTo>
                  <a:lnTo>
                    <a:pt x="51" y="6"/>
                  </a:lnTo>
                  <a:lnTo>
                    <a:pt x="51" y="12"/>
                  </a:lnTo>
                  <a:lnTo>
                    <a:pt x="57" y="18"/>
                  </a:lnTo>
                  <a:lnTo>
                    <a:pt x="57" y="24"/>
                  </a:lnTo>
                  <a:lnTo>
                    <a:pt x="57" y="6"/>
                  </a:lnTo>
                  <a:lnTo>
                    <a:pt x="57" y="12"/>
                  </a:lnTo>
                  <a:lnTo>
                    <a:pt x="63" y="18"/>
                  </a:lnTo>
                  <a:lnTo>
                    <a:pt x="63" y="30"/>
                  </a:lnTo>
                  <a:lnTo>
                    <a:pt x="63" y="6"/>
                  </a:lnTo>
                  <a:lnTo>
                    <a:pt x="63" y="18"/>
                  </a:lnTo>
                  <a:lnTo>
                    <a:pt x="70" y="12"/>
                  </a:lnTo>
                  <a:lnTo>
                    <a:pt x="70" y="24"/>
                  </a:lnTo>
                  <a:lnTo>
                    <a:pt x="70" y="6"/>
                  </a:lnTo>
                  <a:lnTo>
                    <a:pt x="70" y="12"/>
                  </a:lnTo>
                  <a:lnTo>
                    <a:pt x="76" y="18"/>
                  </a:lnTo>
                  <a:lnTo>
                    <a:pt x="76" y="24"/>
                  </a:lnTo>
                  <a:lnTo>
                    <a:pt x="76" y="6"/>
                  </a:lnTo>
                  <a:lnTo>
                    <a:pt x="76" y="12"/>
                  </a:lnTo>
                  <a:lnTo>
                    <a:pt x="82" y="18"/>
                  </a:lnTo>
                  <a:lnTo>
                    <a:pt x="82" y="24"/>
                  </a:lnTo>
                  <a:lnTo>
                    <a:pt x="82" y="6"/>
                  </a:lnTo>
                  <a:lnTo>
                    <a:pt x="82" y="12"/>
                  </a:lnTo>
                  <a:lnTo>
                    <a:pt x="88" y="6"/>
                  </a:lnTo>
                  <a:lnTo>
                    <a:pt x="88" y="30"/>
                  </a:lnTo>
                  <a:lnTo>
                    <a:pt x="88" y="6"/>
                  </a:lnTo>
                  <a:lnTo>
                    <a:pt x="88" y="12"/>
                  </a:lnTo>
                  <a:lnTo>
                    <a:pt x="95" y="18"/>
                  </a:lnTo>
                  <a:lnTo>
                    <a:pt x="95" y="30"/>
                  </a:lnTo>
                  <a:lnTo>
                    <a:pt x="95" y="6"/>
                  </a:lnTo>
                  <a:lnTo>
                    <a:pt x="95" y="18"/>
                  </a:lnTo>
                  <a:lnTo>
                    <a:pt x="101" y="12"/>
                  </a:lnTo>
                  <a:lnTo>
                    <a:pt x="101" y="24"/>
                  </a:lnTo>
                  <a:lnTo>
                    <a:pt x="101" y="6"/>
                  </a:lnTo>
                  <a:lnTo>
                    <a:pt x="101" y="12"/>
                  </a:lnTo>
                  <a:lnTo>
                    <a:pt x="107" y="18"/>
                  </a:lnTo>
                  <a:lnTo>
                    <a:pt x="107" y="24"/>
                  </a:lnTo>
                  <a:lnTo>
                    <a:pt x="107" y="6"/>
                  </a:lnTo>
                  <a:lnTo>
                    <a:pt x="107" y="18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6"/>
                  </a:lnTo>
                  <a:lnTo>
                    <a:pt x="114" y="18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26" y="12"/>
                  </a:lnTo>
                  <a:lnTo>
                    <a:pt x="126" y="24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33" y="12"/>
                  </a:lnTo>
                  <a:lnTo>
                    <a:pt x="133" y="24"/>
                  </a:lnTo>
                  <a:lnTo>
                    <a:pt x="133" y="6"/>
                  </a:lnTo>
                  <a:lnTo>
                    <a:pt x="133" y="12"/>
                  </a:lnTo>
                  <a:lnTo>
                    <a:pt x="139" y="18"/>
                  </a:lnTo>
                  <a:lnTo>
                    <a:pt x="139" y="24"/>
                  </a:lnTo>
                  <a:lnTo>
                    <a:pt x="139" y="0"/>
                  </a:lnTo>
                  <a:lnTo>
                    <a:pt x="139" y="18"/>
                  </a:lnTo>
                  <a:lnTo>
                    <a:pt x="145" y="12"/>
                  </a:lnTo>
                  <a:lnTo>
                    <a:pt x="145" y="24"/>
                  </a:lnTo>
                  <a:lnTo>
                    <a:pt x="145" y="6"/>
                  </a:lnTo>
                  <a:lnTo>
                    <a:pt x="145" y="12"/>
                  </a:lnTo>
                  <a:lnTo>
                    <a:pt x="151" y="18"/>
                  </a:lnTo>
                  <a:lnTo>
                    <a:pt x="151" y="30"/>
                  </a:lnTo>
                  <a:lnTo>
                    <a:pt x="151" y="6"/>
                  </a:lnTo>
                  <a:lnTo>
                    <a:pt x="151" y="24"/>
                  </a:lnTo>
                  <a:lnTo>
                    <a:pt x="158" y="18"/>
                  </a:lnTo>
                  <a:lnTo>
                    <a:pt x="158" y="24"/>
                  </a:lnTo>
                  <a:lnTo>
                    <a:pt x="158" y="6"/>
                  </a:lnTo>
                  <a:lnTo>
                    <a:pt x="158" y="18"/>
                  </a:lnTo>
                  <a:lnTo>
                    <a:pt x="164" y="12"/>
                  </a:lnTo>
                  <a:lnTo>
                    <a:pt x="164" y="24"/>
                  </a:lnTo>
                  <a:lnTo>
                    <a:pt x="164" y="6"/>
                  </a:lnTo>
                  <a:lnTo>
                    <a:pt x="164" y="12"/>
                  </a:lnTo>
                  <a:lnTo>
                    <a:pt x="170" y="18"/>
                  </a:lnTo>
                  <a:lnTo>
                    <a:pt x="170" y="24"/>
                  </a:lnTo>
                  <a:lnTo>
                    <a:pt x="170" y="6"/>
                  </a:lnTo>
                  <a:lnTo>
                    <a:pt x="170" y="24"/>
                  </a:lnTo>
                  <a:lnTo>
                    <a:pt x="177" y="18"/>
                  </a:lnTo>
                  <a:lnTo>
                    <a:pt x="177" y="24"/>
                  </a:lnTo>
                  <a:lnTo>
                    <a:pt x="177" y="6"/>
                  </a:lnTo>
                  <a:lnTo>
                    <a:pt x="177" y="12"/>
                  </a:lnTo>
                  <a:lnTo>
                    <a:pt x="183" y="18"/>
                  </a:lnTo>
                  <a:lnTo>
                    <a:pt x="183" y="24"/>
                  </a:lnTo>
                  <a:lnTo>
                    <a:pt x="183" y="6"/>
                  </a:lnTo>
                  <a:lnTo>
                    <a:pt x="183" y="12"/>
                  </a:lnTo>
                  <a:lnTo>
                    <a:pt x="189" y="18"/>
                  </a:lnTo>
                  <a:lnTo>
                    <a:pt x="189" y="24"/>
                  </a:lnTo>
                  <a:lnTo>
                    <a:pt x="189" y="6"/>
                  </a:lnTo>
                  <a:lnTo>
                    <a:pt x="189" y="18"/>
                  </a:lnTo>
                  <a:lnTo>
                    <a:pt x="196" y="24"/>
                  </a:lnTo>
                  <a:lnTo>
                    <a:pt x="196" y="24"/>
                  </a:lnTo>
                  <a:lnTo>
                    <a:pt x="196" y="6"/>
                  </a:lnTo>
                  <a:lnTo>
                    <a:pt x="196" y="1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265"/>
            <p:cNvSpPr>
              <a:spLocks/>
            </p:cNvSpPr>
            <p:nvPr/>
          </p:nvSpPr>
          <p:spPr bwMode="auto">
            <a:xfrm>
              <a:off x="3917" y="981"/>
              <a:ext cx="137" cy="16"/>
            </a:xfrm>
            <a:custGeom>
              <a:avLst/>
              <a:gdLst>
                <a:gd name="T0" fmla="*/ 6 w 207"/>
                <a:gd name="T1" fmla="*/ 24 h 30"/>
                <a:gd name="T2" fmla="*/ 12 w 207"/>
                <a:gd name="T3" fmla="*/ 24 h 30"/>
                <a:gd name="T4" fmla="*/ 12 w 207"/>
                <a:gd name="T5" fmla="*/ 18 h 30"/>
                <a:gd name="T6" fmla="*/ 18 w 207"/>
                <a:gd name="T7" fmla="*/ 6 h 30"/>
                <a:gd name="T8" fmla="*/ 25 w 207"/>
                <a:gd name="T9" fmla="*/ 30 h 30"/>
                <a:gd name="T10" fmla="*/ 31 w 207"/>
                <a:gd name="T11" fmla="*/ 18 h 30"/>
                <a:gd name="T12" fmla="*/ 31 w 207"/>
                <a:gd name="T13" fmla="*/ 18 h 30"/>
                <a:gd name="T14" fmla="*/ 37 w 207"/>
                <a:gd name="T15" fmla="*/ 12 h 30"/>
                <a:gd name="T16" fmla="*/ 44 w 207"/>
                <a:gd name="T17" fmla="*/ 6 h 30"/>
                <a:gd name="T18" fmla="*/ 50 w 207"/>
                <a:gd name="T19" fmla="*/ 24 h 30"/>
                <a:gd name="T20" fmla="*/ 56 w 207"/>
                <a:gd name="T21" fmla="*/ 12 h 30"/>
                <a:gd name="T22" fmla="*/ 56 w 207"/>
                <a:gd name="T23" fmla="*/ 12 h 30"/>
                <a:gd name="T24" fmla="*/ 63 w 207"/>
                <a:gd name="T25" fmla="*/ 6 h 30"/>
                <a:gd name="T26" fmla="*/ 69 w 207"/>
                <a:gd name="T27" fmla="*/ 24 h 30"/>
                <a:gd name="T28" fmla="*/ 75 w 207"/>
                <a:gd name="T29" fmla="*/ 12 h 30"/>
                <a:gd name="T30" fmla="*/ 75 w 207"/>
                <a:gd name="T31" fmla="*/ 12 h 30"/>
                <a:gd name="T32" fmla="*/ 81 w 207"/>
                <a:gd name="T33" fmla="*/ 6 h 30"/>
                <a:gd name="T34" fmla="*/ 88 w 207"/>
                <a:gd name="T35" fmla="*/ 24 h 30"/>
                <a:gd name="T36" fmla="*/ 94 w 207"/>
                <a:gd name="T37" fmla="*/ 12 h 30"/>
                <a:gd name="T38" fmla="*/ 94 w 207"/>
                <a:gd name="T39" fmla="*/ 18 h 30"/>
                <a:gd name="T40" fmla="*/ 100 w 207"/>
                <a:gd name="T41" fmla="*/ 6 h 30"/>
                <a:gd name="T42" fmla="*/ 107 w 207"/>
                <a:gd name="T43" fmla="*/ 24 h 30"/>
                <a:gd name="T44" fmla="*/ 113 w 207"/>
                <a:gd name="T45" fmla="*/ 24 h 30"/>
                <a:gd name="T46" fmla="*/ 119 w 207"/>
                <a:gd name="T47" fmla="*/ 18 h 30"/>
                <a:gd name="T48" fmla="*/ 119 w 207"/>
                <a:gd name="T49" fmla="*/ 18 h 30"/>
                <a:gd name="T50" fmla="*/ 126 w 207"/>
                <a:gd name="T51" fmla="*/ 6 h 30"/>
                <a:gd name="T52" fmla="*/ 132 w 207"/>
                <a:gd name="T53" fmla="*/ 24 h 30"/>
                <a:gd name="T54" fmla="*/ 138 w 207"/>
                <a:gd name="T55" fmla="*/ 12 h 30"/>
                <a:gd name="T56" fmla="*/ 138 w 207"/>
                <a:gd name="T57" fmla="*/ 12 h 30"/>
                <a:gd name="T58" fmla="*/ 144 w 207"/>
                <a:gd name="T59" fmla="*/ 6 h 30"/>
                <a:gd name="T60" fmla="*/ 151 w 207"/>
                <a:gd name="T61" fmla="*/ 24 h 30"/>
                <a:gd name="T62" fmla="*/ 157 w 207"/>
                <a:gd name="T63" fmla="*/ 18 h 30"/>
                <a:gd name="T64" fmla="*/ 157 w 207"/>
                <a:gd name="T65" fmla="*/ 18 h 30"/>
                <a:gd name="T66" fmla="*/ 163 w 207"/>
                <a:gd name="T67" fmla="*/ 6 h 30"/>
                <a:gd name="T68" fmla="*/ 170 w 207"/>
                <a:gd name="T69" fmla="*/ 24 h 30"/>
                <a:gd name="T70" fmla="*/ 176 w 207"/>
                <a:gd name="T71" fmla="*/ 18 h 30"/>
                <a:gd name="T72" fmla="*/ 176 w 207"/>
                <a:gd name="T73" fmla="*/ 24 h 30"/>
                <a:gd name="T74" fmla="*/ 182 w 207"/>
                <a:gd name="T75" fmla="*/ 6 h 30"/>
                <a:gd name="T76" fmla="*/ 188 w 207"/>
                <a:gd name="T77" fmla="*/ 24 h 30"/>
                <a:gd name="T78" fmla="*/ 195 w 207"/>
                <a:gd name="T79" fmla="*/ 12 h 30"/>
                <a:gd name="T80" fmla="*/ 195 w 207"/>
                <a:gd name="T81" fmla="*/ 18 h 30"/>
                <a:gd name="T82" fmla="*/ 201 w 207"/>
                <a:gd name="T8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7" h="30">
                  <a:moveTo>
                    <a:pt x="0" y="18"/>
                  </a:moveTo>
                  <a:lnTo>
                    <a:pt x="6" y="12"/>
                  </a:lnTo>
                  <a:lnTo>
                    <a:pt x="6" y="24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5" y="18"/>
                  </a:lnTo>
                  <a:lnTo>
                    <a:pt x="25" y="30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31" y="18"/>
                  </a:lnTo>
                  <a:lnTo>
                    <a:pt x="31" y="24"/>
                  </a:lnTo>
                  <a:lnTo>
                    <a:pt x="31" y="6"/>
                  </a:lnTo>
                  <a:lnTo>
                    <a:pt x="31" y="18"/>
                  </a:lnTo>
                  <a:lnTo>
                    <a:pt x="37" y="24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4" y="18"/>
                  </a:lnTo>
                  <a:lnTo>
                    <a:pt x="44" y="24"/>
                  </a:lnTo>
                  <a:lnTo>
                    <a:pt x="44" y="6"/>
                  </a:lnTo>
                  <a:lnTo>
                    <a:pt x="44" y="18"/>
                  </a:lnTo>
                  <a:lnTo>
                    <a:pt x="50" y="12"/>
                  </a:lnTo>
                  <a:lnTo>
                    <a:pt x="50" y="24"/>
                  </a:lnTo>
                  <a:lnTo>
                    <a:pt x="50" y="6"/>
                  </a:lnTo>
                  <a:lnTo>
                    <a:pt x="50" y="18"/>
                  </a:lnTo>
                  <a:lnTo>
                    <a:pt x="56" y="12"/>
                  </a:lnTo>
                  <a:lnTo>
                    <a:pt x="56" y="24"/>
                  </a:lnTo>
                  <a:lnTo>
                    <a:pt x="56" y="6"/>
                  </a:lnTo>
                  <a:lnTo>
                    <a:pt x="56" y="12"/>
                  </a:lnTo>
                  <a:lnTo>
                    <a:pt x="63" y="18"/>
                  </a:lnTo>
                  <a:lnTo>
                    <a:pt x="63" y="24"/>
                  </a:lnTo>
                  <a:lnTo>
                    <a:pt x="63" y="6"/>
                  </a:lnTo>
                  <a:lnTo>
                    <a:pt x="63" y="12"/>
                  </a:lnTo>
                  <a:lnTo>
                    <a:pt x="69" y="18"/>
                  </a:lnTo>
                  <a:lnTo>
                    <a:pt x="69" y="24"/>
                  </a:lnTo>
                  <a:lnTo>
                    <a:pt x="69" y="0"/>
                  </a:lnTo>
                  <a:lnTo>
                    <a:pt x="69" y="18"/>
                  </a:lnTo>
                  <a:lnTo>
                    <a:pt x="75" y="12"/>
                  </a:lnTo>
                  <a:lnTo>
                    <a:pt x="75" y="24"/>
                  </a:lnTo>
                  <a:lnTo>
                    <a:pt x="75" y="6"/>
                  </a:lnTo>
                  <a:lnTo>
                    <a:pt x="75" y="12"/>
                  </a:lnTo>
                  <a:lnTo>
                    <a:pt x="81" y="18"/>
                  </a:lnTo>
                  <a:lnTo>
                    <a:pt x="81" y="30"/>
                  </a:lnTo>
                  <a:lnTo>
                    <a:pt x="81" y="6"/>
                  </a:lnTo>
                  <a:lnTo>
                    <a:pt x="81" y="1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6"/>
                  </a:lnTo>
                  <a:lnTo>
                    <a:pt x="88" y="18"/>
                  </a:lnTo>
                  <a:lnTo>
                    <a:pt x="94" y="12"/>
                  </a:lnTo>
                  <a:lnTo>
                    <a:pt x="94" y="24"/>
                  </a:lnTo>
                  <a:lnTo>
                    <a:pt x="94" y="6"/>
                  </a:lnTo>
                  <a:lnTo>
                    <a:pt x="94" y="18"/>
                  </a:lnTo>
                  <a:lnTo>
                    <a:pt x="100" y="12"/>
                  </a:lnTo>
                  <a:lnTo>
                    <a:pt x="100" y="24"/>
                  </a:lnTo>
                  <a:lnTo>
                    <a:pt x="100" y="6"/>
                  </a:lnTo>
                  <a:lnTo>
                    <a:pt x="100" y="12"/>
                  </a:lnTo>
                  <a:lnTo>
                    <a:pt x="107" y="18"/>
                  </a:lnTo>
                  <a:lnTo>
                    <a:pt x="107" y="24"/>
                  </a:lnTo>
                  <a:lnTo>
                    <a:pt x="107" y="6"/>
                  </a:lnTo>
                  <a:lnTo>
                    <a:pt x="107" y="18"/>
                  </a:lnTo>
                  <a:lnTo>
                    <a:pt x="113" y="24"/>
                  </a:lnTo>
                  <a:lnTo>
                    <a:pt x="113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19" y="24"/>
                  </a:lnTo>
                  <a:lnTo>
                    <a:pt x="119" y="6"/>
                  </a:lnTo>
                  <a:lnTo>
                    <a:pt x="119" y="18"/>
                  </a:lnTo>
                  <a:lnTo>
                    <a:pt x="126" y="12"/>
                  </a:lnTo>
                  <a:lnTo>
                    <a:pt x="126" y="24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2" y="6"/>
                  </a:lnTo>
                  <a:lnTo>
                    <a:pt x="132" y="18"/>
                  </a:lnTo>
                  <a:lnTo>
                    <a:pt x="138" y="12"/>
                  </a:lnTo>
                  <a:lnTo>
                    <a:pt x="138" y="30"/>
                  </a:lnTo>
                  <a:lnTo>
                    <a:pt x="138" y="6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44" y="30"/>
                  </a:lnTo>
                  <a:lnTo>
                    <a:pt x="144" y="6"/>
                  </a:lnTo>
                  <a:lnTo>
                    <a:pt x="144" y="18"/>
                  </a:lnTo>
                  <a:lnTo>
                    <a:pt x="151" y="12"/>
                  </a:lnTo>
                  <a:lnTo>
                    <a:pt x="151" y="24"/>
                  </a:lnTo>
                  <a:lnTo>
                    <a:pt x="151" y="6"/>
                  </a:lnTo>
                  <a:lnTo>
                    <a:pt x="151" y="12"/>
                  </a:lnTo>
                  <a:lnTo>
                    <a:pt x="157" y="18"/>
                  </a:lnTo>
                  <a:lnTo>
                    <a:pt x="157" y="24"/>
                  </a:lnTo>
                  <a:lnTo>
                    <a:pt x="157" y="6"/>
                  </a:lnTo>
                  <a:lnTo>
                    <a:pt x="157" y="18"/>
                  </a:lnTo>
                  <a:lnTo>
                    <a:pt x="163" y="24"/>
                  </a:lnTo>
                  <a:lnTo>
                    <a:pt x="163" y="30"/>
                  </a:lnTo>
                  <a:lnTo>
                    <a:pt x="163" y="6"/>
                  </a:lnTo>
                  <a:lnTo>
                    <a:pt x="163" y="12"/>
                  </a:lnTo>
                  <a:lnTo>
                    <a:pt x="170" y="18"/>
                  </a:lnTo>
                  <a:lnTo>
                    <a:pt x="170" y="24"/>
                  </a:lnTo>
                  <a:lnTo>
                    <a:pt x="170" y="6"/>
                  </a:lnTo>
                  <a:lnTo>
                    <a:pt x="170" y="12"/>
                  </a:lnTo>
                  <a:lnTo>
                    <a:pt x="176" y="18"/>
                  </a:lnTo>
                  <a:lnTo>
                    <a:pt x="176" y="24"/>
                  </a:lnTo>
                  <a:lnTo>
                    <a:pt x="176" y="6"/>
                  </a:lnTo>
                  <a:lnTo>
                    <a:pt x="176" y="24"/>
                  </a:lnTo>
                  <a:lnTo>
                    <a:pt x="182" y="18"/>
                  </a:lnTo>
                  <a:lnTo>
                    <a:pt x="182" y="24"/>
                  </a:lnTo>
                  <a:lnTo>
                    <a:pt x="182" y="6"/>
                  </a:lnTo>
                  <a:lnTo>
                    <a:pt x="182" y="18"/>
                  </a:lnTo>
                  <a:lnTo>
                    <a:pt x="188" y="12"/>
                  </a:lnTo>
                  <a:lnTo>
                    <a:pt x="188" y="24"/>
                  </a:lnTo>
                  <a:lnTo>
                    <a:pt x="188" y="6"/>
                  </a:lnTo>
                  <a:lnTo>
                    <a:pt x="188" y="18"/>
                  </a:lnTo>
                  <a:lnTo>
                    <a:pt x="195" y="12"/>
                  </a:lnTo>
                  <a:lnTo>
                    <a:pt x="195" y="24"/>
                  </a:lnTo>
                  <a:lnTo>
                    <a:pt x="195" y="6"/>
                  </a:lnTo>
                  <a:lnTo>
                    <a:pt x="195" y="18"/>
                  </a:lnTo>
                  <a:lnTo>
                    <a:pt x="201" y="12"/>
                  </a:lnTo>
                  <a:lnTo>
                    <a:pt x="201" y="24"/>
                  </a:lnTo>
                  <a:lnTo>
                    <a:pt x="201" y="6"/>
                  </a:lnTo>
                  <a:lnTo>
                    <a:pt x="201" y="12"/>
                  </a:lnTo>
                  <a:lnTo>
                    <a:pt x="207" y="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266"/>
            <p:cNvSpPr>
              <a:spLocks/>
            </p:cNvSpPr>
            <p:nvPr/>
          </p:nvSpPr>
          <p:spPr bwMode="auto">
            <a:xfrm>
              <a:off x="4054" y="981"/>
              <a:ext cx="133" cy="16"/>
            </a:xfrm>
            <a:custGeom>
              <a:avLst/>
              <a:gdLst>
                <a:gd name="T0" fmla="*/ 0 w 202"/>
                <a:gd name="T1" fmla="*/ 24 h 30"/>
                <a:gd name="T2" fmla="*/ 7 w 202"/>
                <a:gd name="T3" fmla="*/ 6 h 30"/>
                <a:gd name="T4" fmla="*/ 13 w 202"/>
                <a:gd name="T5" fmla="*/ 24 h 30"/>
                <a:gd name="T6" fmla="*/ 19 w 202"/>
                <a:gd name="T7" fmla="*/ 18 h 30"/>
                <a:gd name="T8" fmla="*/ 19 w 202"/>
                <a:gd name="T9" fmla="*/ 12 h 30"/>
                <a:gd name="T10" fmla="*/ 26 w 202"/>
                <a:gd name="T11" fmla="*/ 6 h 30"/>
                <a:gd name="T12" fmla="*/ 32 w 202"/>
                <a:gd name="T13" fmla="*/ 30 h 30"/>
                <a:gd name="T14" fmla="*/ 38 w 202"/>
                <a:gd name="T15" fmla="*/ 12 h 30"/>
                <a:gd name="T16" fmla="*/ 38 w 202"/>
                <a:gd name="T17" fmla="*/ 18 h 30"/>
                <a:gd name="T18" fmla="*/ 44 w 202"/>
                <a:gd name="T19" fmla="*/ 6 h 30"/>
                <a:gd name="T20" fmla="*/ 51 w 202"/>
                <a:gd name="T21" fmla="*/ 30 h 30"/>
                <a:gd name="T22" fmla="*/ 57 w 202"/>
                <a:gd name="T23" fmla="*/ 12 h 30"/>
                <a:gd name="T24" fmla="*/ 57 w 202"/>
                <a:gd name="T25" fmla="*/ 18 h 30"/>
                <a:gd name="T26" fmla="*/ 63 w 202"/>
                <a:gd name="T27" fmla="*/ 6 h 30"/>
                <a:gd name="T28" fmla="*/ 70 w 202"/>
                <a:gd name="T29" fmla="*/ 24 h 30"/>
                <a:gd name="T30" fmla="*/ 76 w 202"/>
                <a:gd name="T31" fmla="*/ 18 h 30"/>
                <a:gd name="T32" fmla="*/ 76 w 202"/>
                <a:gd name="T33" fmla="*/ 18 h 30"/>
                <a:gd name="T34" fmla="*/ 82 w 202"/>
                <a:gd name="T35" fmla="*/ 6 h 30"/>
                <a:gd name="T36" fmla="*/ 89 w 202"/>
                <a:gd name="T37" fmla="*/ 24 h 30"/>
                <a:gd name="T38" fmla="*/ 95 w 202"/>
                <a:gd name="T39" fmla="*/ 12 h 30"/>
                <a:gd name="T40" fmla="*/ 95 w 202"/>
                <a:gd name="T41" fmla="*/ 18 h 30"/>
                <a:gd name="T42" fmla="*/ 101 w 202"/>
                <a:gd name="T43" fmla="*/ 6 h 30"/>
                <a:gd name="T44" fmla="*/ 107 w 202"/>
                <a:gd name="T45" fmla="*/ 24 h 30"/>
                <a:gd name="T46" fmla="*/ 114 w 202"/>
                <a:gd name="T47" fmla="*/ 12 h 30"/>
                <a:gd name="T48" fmla="*/ 114 w 202"/>
                <a:gd name="T49" fmla="*/ 6 h 30"/>
                <a:gd name="T50" fmla="*/ 120 w 202"/>
                <a:gd name="T51" fmla="*/ 6 h 30"/>
                <a:gd name="T52" fmla="*/ 126 w 202"/>
                <a:gd name="T53" fmla="*/ 30 h 30"/>
                <a:gd name="T54" fmla="*/ 133 w 202"/>
                <a:gd name="T55" fmla="*/ 18 h 30"/>
                <a:gd name="T56" fmla="*/ 133 w 202"/>
                <a:gd name="T57" fmla="*/ 18 h 30"/>
                <a:gd name="T58" fmla="*/ 139 w 202"/>
                <a:gd name="T59" fmla="*/ 6 h 30"/>
                <a:gd name="T60" fmla="*/ 145 w 202"/>
                <a:gd name="T61" fmla="*/ 24 h 30"/>
                <a:gd name="T62" fmla="*/ 152 w 202"/>
                <a:gd name="T63" fmla="*/ 12 h 30"/>
                <a:gd name="T64" fmla="*/ 152 w 202"/>
                <a:gd name="T65" fmla="*/ 12 h 30"/>
                <a:gd name="T66" fmla="*/ 158 w 202"/>
                <a:gd name="T67" fmla="*/ 6 h 30"/>
                <a:gd name="T68" fmla="*/ 164 w 202"/>
                <a:gd name="T69" fmla="*/ 24 h 30"/>
                <a:gd name="T70" fmla="*/ 170 w 202"/>
                <a:gd name="T71" fmla="*/ 12 h 30"/>
                <a:gd name="T72" fmla="*/ 170 w 202"/>
                <a:gd name="T73" fmla="*/ 12 h 30"/>
                <a:gd name="T74" fmla="*/ 177 w 202"/>
                <a:gd name="T75" fmla="*/ 6 h 30"/>
                <a:gd name="T76" fmla="*/ 183 w 202"/>
                <a:gd name="T77" fmla="*/ 30 h 30"/>
                <a:gd name="T78" fmla="*/ 189 w 202"/>
                <a:gd name="T79" fmla="*/ 18 h 30"/>
                <a:gd name="T80" fmla="*/ 189 w 202"/>
                <a:gd name="T81" fmla="*/ 12 h 30"/>
                <a:gd name="T82" fmla="*/ 196 w 202"/>
                <a:gd name="T8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30">
                  <a:moveTo>
                    <a:pt x="0" y="6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7" y="6"/>
                  </a:lnTo>
                  <a:lnTo>
                    <a:pt x="7" y="12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19" y="18"/>
                  </a:lnTo>
                  <a:lnTo>
                    <a:pt x="19" y="3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32" y="18"/>
                  </a:lnTo>
                  <a:lnTo>
                    <a:pt x="32" y="30"/>
                  </a:lnTo>
                  <a:lnTo>
                    <a:pt x="32" y="6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38" y="24"/>
                  </a:lnTo>
                  <a:lnTo>
                    <a:pt x="38" y="6"/>
                  </a:lnTo>
                  <a:lnTo>
                    <a:pt x="38" y="18"/>
                  </a:lnTo>
                  <a:lnTo>
                    <a:pt x="44" y="12"/>
                  </a:lnTo>
                  <a:lnTo>
                    <a:pt x="44" y="30"/>
                  </a:lnTo>
                  <a:lnTo>
                    <a:pt x="44" y="6"/>
                  </a:lnTo>
                  <a:lnTo>
                    <a:pt x="44" y="24"/>
                  </a:lnTo>
                  <a:lnTo>
                    <a:pt x="51" y="18"/>
                  </a:lnTo>
                  <a:lnTo>
                    <a:pt x="51" y="30"/>
                  </a:lnTo>
                  <a:lnTo>
                    <a:pt x="51" y="6"/>
                  </a:lnTo>
                  <a:lnTo>
                    <a:pt x="51" y="18"/>
                  </a:lnTo>
                  <a:lnTo>
                    <a:pt x="57" y="12"/>
                  </a:lnTo>
                  <a:lnTo>
                    <a:pt x="57" y="24"/>
                  </a:lnTo>
                  <a:lnTo>
                    <a:pt x="57" y="6"/>
                  </a:lnTo>
                  <a:lnTo>
                    <a:pt x="57" y="18"/>
                  </a:lnTo>
                  <a:lnTo>
                    <a:pt x="63" y="6"/>
                  </a:lnTo>
                  <a:lnTo>
                    <a:pt x="63" y="24"/>
                  </a:lnTo>
                  <a:lnTo>
                    <a:pt x="63" y="6"/>
                  </a:lnTo>
                  <a:lnTo>
                    <a:pt x="63" y="12"/>
                  </a:lnTo>
                  <a:lnTo>
                    <a:pt x="70" y="18"/>
                  </a:lnTo>
                  <a:lnTo>
                    <a:pt x="70" y="24"/>
                  </a:lnTo>
                  <a:lnTo>
                    <a:pt x="70" y="6"/>
                  </a:lnTo>
                  <a:lnTo>
                    <a:pt x="70" y="24"/>
                  </a:lnTo>
                  <a:lnTo>
                    <a:pt x="76" y="18"/>
                  </a:lnTo>
                  <a:lnTo>
                    <a:pt x="76" y="30"/>
                  </a:lnTo>
                  <a:lnTo>
                    <a:pt x="76" y="6"/>
                  </a:lnTo>
                  <a:lnTo>
                    <a:pt x="76" y="18"/>
                  </a:lnTo>
                  <a:lnTo>
                    <a:pt x="82" y="12"/>
                  </a:lnTo>
                  <a:lnTo>
                    <a:pt x="82" y="24"/>
                  </a:lnTo>
                  <a:lnTo>
                    <a:pt x="82" y="6"/>
                  </a:lnTo>
                  <a:lnTo>
                    <a:pt x="82" y="18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9" y="6"/>
                  </a:lnTo>
                  <a:lnTo>
                    <a:pt x="89" y="18"/>
                  </a:lnTo>
                  <a:lnTo>
                    <a:pt x="95" y="12"/>
                  </a:lnTo>
                  <a:lnTo>
                    <a:pt x="95" y="24"/>
                  </a:lnTo>
                  <a:lnTo>
                    <a:pt x="95" y="6"/>
                  </a:lnTo>
                  <a:lnTo>
                    <a:pt x="95" y="18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6"/>
                  </a:lnTo>
                  <a:lnTo>
                    <a:pt x="101" y="18"/>
                  </a:lnTo>
                  <a:lnTo>
                    <a:pt x="107" y="12"/>
                  </a:lnTo>
                  <a:lnTo>
                    <a:pt x="107" y="24"/>
                  </a:lnTo>
                  <a:lnTo>
                    <a:pt x="107" y="6"/>
                  </a:lnTo>
                  <a:lnTo>
                    <a:pt x="107" y="18"/>
                  </a:lnTo>
                  <a:lnTo>
                    <a:pt x="114" y="12"/>
                  </a:lnTo>
                  <a:lnTo>
                    <a:pt x="114" y="30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26" y="12"/>
                  </a:lnTo>
                  <a:lnTo>
                    <a:pt x="126" y="30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33" y="18"/>
                  </a:lnTo>
                  <a:lnTo>
                    <a:pt x="133" y="24"/>
                  </a:lnTo>
                  <a:lnTo>
                    <a:pt x="133" y="6"/>
                  </a:lnTo>
                  <a:lnTo>
                    <a:pt x="133" y="18"/>
                  </a:lnTo>
                  <a:lnTo>
                    <a:pt x="139" y="12"/>
                  </a:lnTo>
                  <a:lnTo>
                    <a:pt x="139" y="24"/>
                  </a:lnTo>
                  <a:lnTo>
                    <a:pt x="139" y="6"/>
                  </a:lnTo>
                  <a:lnTo>
                    <a:pt x="139" y="12"/>
                  </a:lnTo>
                  <a:lnTo>
                    <a:pt x="145" y="18"/>
                  </a:lnTo>
                  <a:lnTo>
                    <a:pt x="145" y="24"/>
                  </a:lnTo>
                  <a:lnTo>
                    <a:pt x="145" y="0"/>
                  </a:lnTo>
                  <a:lnTo>
                    <a:pt x="145" y="18"/>
                  </a:lnTo>
                  <a:lnTo>
                    <a:pt x="152" y="12"/>
                  </a:lnTo>
                  <a:lnTo>
                    <a:pt x="152" y="24"/>
                  </a:lnTo>
                  <a:lnTo>
                    <a:pt x="152" y="6"/>
                  </a:lnTo>
                  <a:lnTo>
                    <a:pt x="152" y="12"/>
                  </a:lnTo>
                  <a:lnTo>
                    <a:pt x="158" y="18"/>
                  </a:lnTo>
                  <a:lnTo>
                    <a:pt x="158" y="24"/>
                  </a:lnTo>
                  <a:lnTo>
                    <a:pt x="158" y="6"/>
                  </a:lnTo>
                  <a:lnTo>
                    <a:pt x="158" y="18"/>
                  </a:lnTo>
                  <a:lnTo>
                    <a:pt x="164" y="24"/>
                  </a:lnTo>
                  <a:lnTo>
                    <a:pt x="164" y="24"/>
                  </a:lnTo>
                  <a:lnTo>
                    <a:pt x="164" y="6"/>
                  </a:lnTo>
                  <a:lnTo>
                    <a:pt x="164" y="18"/>
                  </a:lnTo>
                  <a:lnTo>
                    <a:pt x="170" y="12"/>
                  </a:lnTo>
                  <a:lnTo>
                    <a:pt x="170" y="24"/>
                  </a:lnTo>
                  <a:lnTo>
                    <a:pt x="170" y="6"/>
                  </a:lnTo>
                  <a:lnTo>
                    <a:pt x="170" y="12"/>
                  </a:lnTo>
                  <a:lnTo>
                    <a:pt x="177" y="18"/>
                  </a:lnTo>
                  <a:lnTo>
                    <a:pt x="177" y="24"/>
                  </a:lnTo>
                  <a:lnTo>
                    <a:pt x="177" y="6"/>
                  </a:lnTo>
                  <a:lnTo>
                    <a:pt x="177" y="12"/>
                  </a:lnTo>
                  <a:lnTo>
                    <a:pt x="183" y="18"/>
                  </a:lnTo>
                  <a:lnTo>
                    <a:pt x="183" y="30"/>
                  </a:lnTo>
                  <a:lnTo>
                    <a:pt x="183" y="6"/>
                  </a:lnTo>
                  <a:lnTo>
                    <a:pt x="183" y="12"/>
                  </a:lnTo>
                  <a:lnTo>
                    <a:pt x="189" y="18"/>
                  </a:lnTo>
                  <a:lnTo>
                    <a:pt x="189" y="24"/>
                  </a:lnTo>
                  <a:lnTo>
                    <a:pt x="189" y="6"/>
                  </a:lnTo>
                  <a:lnTo>
                    <a:pt x="189" y="12"/>
                  </a:lnTo>
                  <a:lnTo>
                    <a:pt x="196" y="18"/>
                  </a:lnTo>
                  <a:lnTo>
                    <a:pt x="196" y="24"/>
                  </a:lnTo>
                  <a:lnTo>
                    <a:pt x="196" y="6"/>
                  </a:lnTo>
                  <a:lnTo>
                    <a:pt x="196" y="12"/>
                  </a:lnTo>
                  <a:lnTo>
                    <a:pt x="202" y="1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267"/>
            <p:cNvSpPr>
              <a:spLocks/>
            </p:cNvSpPr>
            <p:nvPr/>
          </p:nvSpPr>
          <p:spPr bwMode="auto">
            <a:xfrm>
              <a:off x="4187" y="981"/>
              <a:ext cx="128" cy="16"/>
            </a:xfrm>
            <a:custGeom>
              <a:avLst/>
              <a:gdLst>
                <a:gd name="T0" fmla="*/ 0 w 195"/>
                <a:gd name="T1" fmla="*/ 6 h 30"/>
                <a:gd name="T2" fmla="*/ 6 w 195"/>
                <a:gd name="T3" fmla="*/ 24 h 30"/>
                <a:gd name="T4" fmla="*/ 13 w 195"/>
                <a:gd name="T5" fmla="*/ 18 h 30"/>
                <a:gd name="T6" fmla="*/ 13 w 195"/>
                <a:gd name="T7" fmla="*/ 18 h 30"/>
                <a:gd name="T8" fmla="*/ 19 w 195"/>
                <a:gd name="T9" fmla="*/ 6 h 30"/>
                <a:gd name="T10" fmla="*/ 25 w 195"/>
                <a:gd name="T11" fmla="*/ 24 h 30"/>
                <a:gd name="T12" fmla="*/ 31 w 195"/>
                <a:gd name="T13" fmla="*/ 18 h 30"/>
                <a:gd name="T14" fmla="*/ 31 w 195"/>
                <a:gd name="T15" fmla="*/ 18 h 30"/>
                <a:gd name="T16" fmla="*/ 38 w 195"/>
                <a:gd name="T17" fmla="*/ 6 h 30"/>
                <a:gd name="T18" fmla="*/ 44 w 195"/>
                <a:gd name="T19" fmla="*/ 24 h 30"/>
                <a:gd name="T20" fmla="*/ 50 w 195"/>
                <a:gd name="T21" fmla="*/ 18 h 30"/>
                <a:gd name="T22" fmla="*/ 50 w 195"/>
                <a:gd name="T23" fmla="*/ 12 h 30"/>
                <a:gd name="T24" fmla="*/ 57 w 195"/>
                <a:gd name="T25" fmla="*/ 6 h 30"/>
                <a:gd name="T26" fmla="*/ 63 w 195"/>
                <a:gd name="T27" fmla="*/ 30 h 30"/>
                <a:gd name="T28" fmla="*/ 69 w 195"/>
                <a:gd name="T29" fmla="*/ 18 h 30"/>
                <a:gd name="T30" fmla="*/ 69 w 195"/>
                <a:gd name="T31" fmla="*/ 12 h 30"/>
                <a:gd name="T32" fmla="*/ 76 w 195"/>
                <a:gd name="T33" fmla="*/ 6 h 30"/>
                <a:gd name="T34" fmla="*/ 82 w 195"/>
                <a:gd name="T35" fmla="*/ 24 h 30"/>
                <a:gd name="T36" fmla="*/ 88 w 195"/>
                <a:gd name="T37" fmla="*/ 12 h 30"/>
                <a:gd name="T38" fmla="*/ 88 w 195"/>
                <a:gd name="T39" fmla="*/ 18 h 30"/>
                <a:gd name="T40" fmla="*/ 94 w 195"/>
                <a:gd name="T41" fmla="*/ 6 h 30"/>
                <a:gd name="T42" fmla="*/ 101 w 195"/>
                <a:gd name="T43" fmla="*/ 30 h 30"/>
                <a:gd name="T44" fmla="*/ 107 w 195"/>
                <a:gd name="T45" fmla="*/ 12 h 30"/>
                <a:gd name="T46" fmla="*/ 107 w 195"/>
                <a:gd name="T47" fmla="*/ 18 h 30"/>
                <a:gd name="T48" fmla="*/ 113 w 195"/>
                <a:gd name="T49" fmla="*/ 6 h 30"/>
                <a:gd name="T50" fmla="*/ 120 w 195"/>
                <a:gd name="T51" fmla="*/ 24 h 30"/>
                <a:gd name="T52" fmla="*/ 126 w 195"/>
                <a:gd name="T53" fmla="*/ 12 h 30"/>
                <a:gd name="T54" fmla="*/ 126 w 195"/>
                <a:gd name="T55" fmla="*/ 12 h 30"/>
                <a:gd name="T56" fmla="*/ 132 w 195"/>
                <a:gd name="T57" fmla="*/ 6 h 30"/>
                <a:gd name="T58" fmla="*/ 139 w 195"/>
                <a:gd name="T59" fmla="*/ 24 h 30"/>
                <a:gd name="T60" fmla="*/ 145 w 195"/>
                <a:gd name="T61" fmla="*/ 18 h 30"/>
                <a:gd name="T62" fmla="*/ 145 w 195"/>
                <a:gd name="T63" fmla="*/ 18 h 30"/>
                <a:gd name="T64" fmla="*/ 151 w 195"/>
                <a:gd name="T65" fmla="*/ 6 h 30"/>
                <a:gd name="T66" fmla="*/ 157 w 195"/>
                <a:gd name="T67" fmla="*/ 24 h 30"/>
                <a:gd name="T68" fmla="*/ 164 w 195"/>
                <a:gd name="T69" fmla="*/ 18 h 30"/>
                <a:gd name="T70" fmla="*/ 164 w 195"/>
                <a:gd name="T71" fmla="*/ 18 h 30"/>
                <a:gd name="T72" fmla="*/ 170 w 195"/>
                <a:gd name="T73" fmla="*/ 6 h 30"/>
                <a:gd name="T74" fmla="*/ 176 w 195"/>
                <a:gd name="T75" fmla="*/ 30 h 30"/>
                <a:gd name="T76" fmla="*/ 183 w 195"/>
                <a:gd name="T77" fmla="*/ 12 h 30"/>
                <a:gd name="T78" fmla="*/ 183 w 195"/>
                <a:gd name="T79" fmla="*/ 18 h 30"/>
                <a:gd name="T80" fmla="*/ 189 w 195"/>
                <a:gd name="T81" fmla="*/ 6 h 30"/>
                <a:gd name="T82" fmla="*/ 195 w 195"/>
                <a:gd name="T83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5" h="30">
                  <a:moveTo>
                    <a:pt x="0" y="18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6"/>
                  </a:lnTo>
                  <a:lnTo>
                    <a:pt x="19" y="18"/>
                  </a:lnTo>
                  <a:lnTo>
                    <a:pt x="25" y="12"/>
                  </a:lnTo>
                  <a:lnTo>
                    <a:pt x="25" y="24"/>
                  </a:lnTo>
                  <a:lnTo>
                    <a:pt x="25" y="6"/>
                  </a:lnTo>
                  <a:lnTo>
                    <a:pt x="25" y="24"/>
                  </a:lnTo>
                  <a:lnTo>
                    <a:pt x="31" y="18"/>
                  </a:lnTo>
                  <a:lnTo>
                    <a:pt x="31" y="24"/>
                  </a:lnTo>
                  <a:lnTo>
                    <a:pt x="31" y="6"/>
                  </a:lnTo>
                  <a:lnTo>
                    <a:pt x="31" y="18"/>
                  </a:lnTo>
                  <a:lnTo>
                    <a:pt x="38" y="12"/>
                  </a:lnTo>
                  <a:lnTo>
                    <a:pt x="38" y="24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4" y="18"/>
                  </a:lnTo>
                  <a:lnTo>
                    <a:pt x="44" y="24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50" y="18"/>
                  </a:lnTo>
                  <a:lnTo>
                    <a:pt x="50" y="24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57" y="18"/>
                  </a:lnTo>
                  <a:lnTo>
                    <a:pt x="57" y="30"/>
                  </a:lnTo>
                  <a:lnTo>
                    <a:pt x="57" y="6"/>
                  </a:lnTo>
                  <a:lnTo>
                    <a:pt x="57" y="12"/>
                  </a:lnTo>
                  <a:lnTo>
                    <a:pt x="63" y="18"/>
                  </a:lnTo>
                  <a:lnTo>
                    <a:pt x="63" y="30"/>
                  </a:lnTo>
                  <a:lnTo>
                    <a:pt x="63" y="6"/>
                  </a:lnTo>
                  <a:lnTo>
                    <a:pt x="63" y="12"/>
                  </a:lnTo>
                  <a:lnTo>
                    <a:pt x="69" y="18"/>
                  </a:lnTo>
                  <a:lnTo>
                    <a:pt x="69" y="24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76" y="6"/>
                  </a:lnTo>
                  <a:lnTo>
                    <a:pt x="76" y="24"/>
                  </a:lnTo>
                  <a:lnTo>
                    <a:pt x="76" y="6"/>
                  </a:lnTo>
                  <a:lnTo>
                    <a:pt x="76" y="24"/>
                  </a:lnTo>
                  <a:lnTo>
                    <a:pt x="82" y="12"/>
                  </a:lnTo>
                  <a:lnTo>
                    <a:pt x="82" y="24"/>
                  </a:lnTo>
                  <a:lnTo>
                    <a:pt x="82" y="6"/>
                  </a:lnTo>
                  <a:lnTo>
                    <a:pt x="82" y="18"/>
                  </a:lnTo>
                  <a:lnTo>
                    <a:pt x="88" y="12"/>
                  </a:lnTo>
                  <a:lnTo>
                    <a:pt x="88" y="24"/>
                  </a:lnTo>
                  <a:lnTo>
                    <a:pt x="88" y="6"/>
                  </a:lnTo>
                  <a:lnTo>
                    <a:pt x="88" y="18"/>
                  </a:lnTo>
                  <a:lnTo>
                    <a:pt x="94" y="12"/>
                  </a:lnTo>
                  <a:lnTo>
                    <a:pt x="94" y="24"/>
                  </a:lnTo>
                  <a:lnTo>
                    <a:pt x="94" y="6"/>
                  </a:lnTo>
                  <a:lnTo>
                    <a:pt x="94" y="12"/>
                  </a:lnTo>
                  <a:lnTo>
                    <a:pt x="101" y="18"/>
                  </a:lnTo>
                  <a:lnTo>
                    <a:pt x="101" y="30"/>
                  </a:lnTo>
                  <a:lnTo>
                    <a:pt x="101" y="6"/>
                  </a:lnTo>
                  <a:lnTo>
                    <a:pt x="101" y="18"/>
                  </a:lnTo>
                  <a:lnTo>
                    <a:pt x="107" y="12"/>
                  </a:lnTo>
                  <a:lnTo>
                    <a:pt x="107" y="24"/>
                  </a:lnTo>
                  <a:lnTo>
                    <a:pt x="107" y="6"/>
                  </a:lnTo>
                  <a:lnTo>
                    <a:pt x="107" y="18"/>
                  </a:lnTo>
                  <a:lnTo>
                    <a:pt x="113" y="12"/>
                  </a:lnTo>
                  <a:lnTo>
                    <a:pt x="113" y="24"/>
                  </a:lnTo>
                  <a:lnTo>
                    <a:pt x="113" y="6"/>
                  </a:lnTo>
                  <a:lnTo>
                    <a:pt x="113" y="18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26" y="12"/>
                  </a:lnTo>
                  <a:lnTo>
                    <a:pt x="126" y="24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39" y="24"/>
                  </a:lnTo>
                  <a:lnTo>
                    <a:pt x="139" y="6"/>
                  </a:lnTo>
                  <a:lnTo>
                    <a:pt x="139" y="12"/>
                  </a:lnTo>
                  <a:lnTo>
                    <a:pt x="145" y="18"/>
                  </a:lnTo>
                  <a:lnTo>
                    <a:pt x="145" y="24"/>
                  </a:lnTo>
                  <a:lnTo>
                    <a:pt x="145" y="6"/>
                  </a:lnTo>
                  <a:lnTo>
                    <a:pt x="145" y="18"/>
                  </a:lnTo>
                  <a:lnTo>
                    <a:pt x="151" y="24"/>
                  </a:lnTo>
                  <a:lnTo>
                    <a:pt x="151" y="24"/>
                  </a:lnTo>
                  <a:lnTo>
                    <a:pt x="151" y="6"/>
                  </a:lnTo>
                  <a:lnTo>
                    <a:pt x="151" y="12"/>
                  </a:lnTo>
                  <a:lnTo>
                    <a:pt x="157" y="18"/>
                  </a:lnTo>
                  <a:lnTo>
                    <a:pt x="157" y="24"/>
                  </a:lnTo>
                  <a:lnTo>
                    <a:pt x="157" y="6"/>
                  </a:lnTo>
                  <a:lnTo>
                    <a:pt x="157" y="24"/>
                  </a:lnTo>
                  <a:lnTo>
                    <a:pt x="164" y="18"/>
                  </a:lnTo>
                  <a:lnTo>
                    <a:pt x="164" y="24"/>
                  </a:lnTo>
                  <a:lnTo>
                    <a:pt x="164" y="6"/>
                  </a:lnTo>
                  <a:lnTo>
                    <a:pt x="164" y="18"/>
                  </a:lnTo>
                  <a:lnTo>
                    <a:pt x="170" y="12"/>
                  </a:lnTo>
                  <a:lnTo>
                    <a:pt x="170" y="24"/>
                  </a:lnTo>
                  <a:lnTo>
                    <a:pt x="170" y="6"/>
                  </a:lnTo>
                  <a:lnTo>
                    <a:pt x="170" y="18"/>
                  </a:lnTo>
                  <a:lnTo>
                    <a:pt x="176" y="24"/>
                  </a:lnTo>
                  <a:lnTo>
                    <a:pt x="176" y="30"/>
                  </a:lnTo>
                  <a:lnTo>
                    <a:pt x="176" y="6"/>
                  </a:lnTo>
                  <a:lnTo>
                    <a:pt x="176" y="18"/>
                  </a:lnTo>
                  <a:lnTo>
                    <a:pt x="183" y="12"/>
                  </a:lnTo>
                  <a:lnTo>
                    <a:pt x="183" y="24"/>
                  </a:lnTo>
                  <a:lnTo>
                    <a:pt x="183" y="6"/>
                  </a:lnTo>
                  <a:lnTo>
                    <a:pt x="183" y="18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89" y="6"/>
                  </a:lnTo>
                  <a:lnTo>
                    <a:pt x="189" y="18"/>
                  </a:lnTo>
                  <a:lnTo>
                    <a:pt x="195" y="12"/>
                  </a:lnTo>
                  <a:lnTo>
                    <a:pt x="195" y="24"/>
                  </a:lnTo>
                  <a:lnTo>
                    <a:pt x="195" y="6"/>
                  </a:lnTo>
                  <a:lnTo>
                    <a:pt x="195" y="1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268"/>
            <p:cNvSpPr>
              <a:spLocks/>
            </p:cNvSpPr>
            <p:nvPr/>
          </p:nvSpPr>
          <p:spPr bwMode="auto">
            <a:xfrm>
              <a:off x="4315" y="984"/>
              <a:ext cx="133" cy="13"/>
            </a:xfrm>
            <a:custGeom>
              <a:avLst/>
              <a:gdLst>
                <a:gd name="T0" fmla="*/ 7 w 202"/>
                <a:gd name="T1" fmla="*/ 18 h 24"/>
                <a:gd name="T2" fmla="*/ 13 w 202"/>
                <a:gd name="T3" fmla="*/ 6 h 24"/>
                <a:gd name="T4" fmla="*/ 13 w 202"/>
                <a:gd name="T5" fmla="*/ 12 h 24"/>
                <a:gd name="T6" fmla="*/ 19 w 202"/>
                <a:gd name="T7" fmla="*/ 0 h 24"/>
                <a:gd name="T8" fmla="*/ 25 w 202"/>
                <a:gd name="T9" fmla="*/ 18 h 24"/>
                <a:gd name="T10" fmla="*/ 32 w 202"/>
                <a:gd name="T11" fmla="*/ 6 h 24"/>
                <a:gd name="T12" fmla="*/ 32 w 202"/>
                <a:gd name="T13" fmla="*/ 6 h 24"/>
                <a:gd name="T14" fmla="*/ 38 w 202"/>
                <a:gd name="T15" fmla="*/ 6 h 24"/>
                <a:gd name="T16" fmla="*/ 44 w 202"/>
                <a:gd name="T17" fmla="*/ 18 h 24"/>
                <a:gd name="T18" fmla="*/ 51 w 202"/>
                <a:gd name="T19" fmla="*/ 12 h 24"/>
                <a:gd name="T20" fmla="*/ 51 w 202"/>
                <a:gd name="T21" fmla="*/ 6 h 24"/>
                <a:gd name="T22" fmla="*/ 57 w 202"/>
                <a:gd name="T23" fmla="*/ 0 h 24"/>
                <a:gd name="T24" fmla="*/ 63 w 202"/>
                <a:gd name="T25" fmla="*/ 18 h 24"/>
                <a:gd name="T26" fmla="*/ 70 w 202"/>
                <a:gd name="T27" fmla="*/ 18 h 24"/>
                <a:gd name="T28" fmla="*/ 76 w 202"/>
                <a:gd name="T29" fmla="*/ 0 h 24"/>
                <a:gd name="T30" fmla="*/ 76 w 202"/>
                <a:gd name="T31" fmla="*/ 12 h 24"/>
                <a:gd name="T32" fmla="*/ 82 w 202"/>
                <a:gd name="T33" fmla="*/ 0 h 24"/>
                <a:gd name="T34" fmla="*/ 88 w 202"/>
                <a:gd name="T35" fmla="*/ 18 h 24"/>
                <a:gd name="T36" fmla="*/ 95 w 202"/>
                <a:gd name="T37" fmla="*/ 6 h 24"/>
                <a:gd name="T38" fmla="*/ 95 w 202"/>
                <a:gd name="T39" fmla="*/ 18 h 24"/>
                <a:gd name="T40" fmla="*/ 101 w 202"/>
                <a:gd name="T41" fmla="*/ 0 h 24"/>
                <a:gd name="T42" fmla="*/ 107 w 202"/>
                <a:gd name="T43" fmla="*/ 18 h 24"/>
                <a:gd name="T44" fmla="*/ 114 w 202"/>
                <a:gd name="T45" fmla="*/ 6 h 24"/>
                <a:gd name="T46" fmla="*/ 114 w 202"/>
                <a:gd name="T47" fmla="*/ 6 h 24"/>
                <a:gd name="T48" fmla="*/ 120 w 202"/>
                <a:gd name="T49" fmla="*/ 0 h 24"/>
                <a:gd name="T50" fmla="*/ 126 w 202"/>
                <a:gd name="T51" fmla="*/ 24 h 24"/>
                <a:gd name="T52" fmla="*/ 133 w 202"/>
                <a:gd name="T53" fmla="*/ 12 h 24"/>
                <a:gd name="T54" fmla="*/ 133 w 202"/>
                <a:gd name="T55" fmla="*/ 12 h 24"/>
                <a:gd name="T56" fmla="*/ 139 w 202"/>
                <a:gd name="T57" fmla="*/ 0 h 24"/>
                <a:gd name="T58" fmla="*/ 145 w 202"/>
                <a:gd name="T59" fmla="*/ 18 h 24"/>
                <a:gd name="T60" fmla="*/ 151 w 202"/>
                <a:gd name="T61" fmla="*/ 6 h 24"/>
                <a:gd name="T62" fmla="*/ 151 w 202"/>
                <a:gd name="T63" fmla="*/ 6 h 24"/>
                <a:gd name="T64" fmla="*/ 158 w 202"/>
                <a:gd name="T65" fmla="*/ 0 h 24"/>
                <a:gd name="T66" fmla="*/ 164 w 202"/>
                <a:gd name="T67" fmla="*/ 24 h 24"/>
                <a:gd name="T68" fmla="*/ 170 w 202"/>
                <a:gd name="T69" fmla="*/ 6 h 24"/>
                <a:gd name="T70" fmla="*/ 170 w 202"/>
                <a:gd name="T71" fmla="*/ 12 h 24"/>
                <a:gd name="T72" fmla="*/ 177 w 202"/>
                <a:gd name="T73" fmla="*/ 0 h 24"/>
                <a:gd name="T74" fmla="*/ 183 w 202"/>
                <a:gd name="T75" fmla="*/ 24 h 24"/>
                <a:gd name="T76" fmla="*/ 189 w 202"/>
                <a:gd name="T77" fmla="*/ 12 h 24"/>
                <a:gd name="T78" fmla="*/ 189 w 202"/>
                <a:gd name="T79" fmla="*/ 12 h 24"/>
                <a:gd name="T80" fmla="*/ 195 w 202"/>
                <a:gd name="T81" fmla="*/ 0 h 24"/>
                <a:gd name="T82" fmla="*/ 202 w 202"/>
                <a:gd name="T8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24">
                  <a:moveTo>
                    <a:pt x="0" y="6"/>
                  </a:moveTo>
                  <a:lnTo>
                    <a:pt x="7" y="12"/>
                  </a:lnTo>
                  <a:lnTo>
                    <a:pt x="7" y="18"/>
                  </a:lnTo>
                  <a:lnTo>
                    <a:pt x="7" y="0"/>
                  </a:lnTo>
                  <a:lnTo>
                    <a:pt x="7" y="12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19" y="18"/>
                  </a:lnTo>
                  <a:lnTo>
                    <a:pt x="19" y="24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0"/>
                  </a:lnTo>
                  <a:lnTo>
                    <a:pt x="25" y="12"/>
                  </a:lnTo>
                  <a:lnTo>
                    <a:pt x="32" y="6"/>
                  </a:lnTo>
                  <a:lnTo>
                    <a:pt x="32" y="18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18"/>
                  </a:lnTo>
                  <a:lnTo>
                    <a:pt x="44" y="0"/>
                  </a:lnTo>
                  <a:lnTo>
                    <a:pt x="44" y="6"/>
                  </a:lnTo>
                  <a:lnTo>
                    <a:pt x="51" y="12"/>
                  </a:lnTo>
                  <a:lnTo>
                    <a:pt x="51" y="18"/>
                  </a:lnTo>
                  <a:lnTo>
                    <a:pt x="51" y="0"/>
                  </a:lnTo>
                  <a:lnTo>
                    <a:pt x="51" y="6"/>
                  </a:lnTo>
                  <a:lnTo>
                    <a:pt x="57" y="12"/>
                  </a:lnTo>
                  <a:lnTo>
                    <a:pt x="57" y="24"/>
                  </a:lnTo>
                  <a:lnTo>
                    <a:pt x="57" y="0"/>
                  </a:lnTo>
                  <a:lnTo>
                    <a:pt x="57" y="12"/>
                  </a:lnTo>
                  <a:lnTo>
                    <a:pt x="63" y="6"/>
                  </a:lnTo>
                  <a:lnTo>
                    <a:pt x="63" y="18"/>
                  </a:lnTo>
                  <a:lnTo>
                    <a:pt x="63" y="0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70" y="0"/>
                  </a:lnTo>
                  <a:lnTo>
                    <a:pt x="70" y="12"/>
                  </a:lnTo>
                  <a:lnTo>
                    <a:pt x="76" y="0"/>
                  </a:lnTo>
                  <a:lnTo>
                    <a:pt x="76" y="18"/>
                  </a:lnTo>
                  <a:lnTo>
                    <a:pt x="76" y="0"/>
                  </a:lnTo>
                  <a:lnTo>
                    <a:pt x="76" y="12"/>
                  </a:lnTo>
                  <a:lnTo>
                    <a:pt x="82" y="6"/>
                  </a:lnTo>
                  <a:lnTo>
                    <a:pt x="82" y="24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8" y="6"/>
                  </a:lnTo>
                  <a:lnTo>
                    <a:pt x="88" y="18"/>
                  </a:lnTo>
                  <a:lnTo>
                    <a:pt x="88" y="0"/>
                  </a:lnTo>
                  <a:lnTo>
                    <a:pt x="88" y="12"/>
                  </a:lnTo>
                  <a:lnTo>
                    <a:pt x="95" y="6"/>
                  </a:lnTo>
                  <a:lnTo>
                    <a:pt x="95" y="18"/>
                  </a:lnTo>
                  <a:lnTo>
                    <a:pt x="95" y="0"/>
                  </a:lnTo>
                  <a:lnTo>
                    <a:pt x="95" y="18"/>
                  </a:lnTo>
                  <a:lnTo>
                    <a:pt x="101" y="12"/>
                  </a:lnTo>
                  <a:lnTo>
                    <a:pt x="101" y="18"/>
                  </a:lnTo>
                  <a:lnTo>
                    <a:pt x="101" y="0"/>
                  </a:lnTo>
                  <a:lnTo>
                    <a:pt x="101" y="6"/>
                  </a:lnTo>
                  <a:lnTo>
                    <a:pt x="107" y="0"/>
                  </a:lnTo>
                  <a:lnTo>
                    <a:pt x="107" y="18"/>
                  </a:lnTo>
                  <a:lnTo>
                    <a:pt x="107" y="0"/>
                  </a:lnTo>
                  <a:lnTo>
                    <a:pt x="107" y="12"/>
                  </a:lnTo>
                  <a:lnTo>
                    <a:pt x="114" y="6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26" y="0"/>
                  </a:lnTo>
                  <a:lnTo>
                    <a:pt x="126" y="6"/>
                  </a:lnTo>
                  <a:lnTo>
                    <a:pt x="133" y="12"/>
                  </a:lnTo>
                  <a:lnTo>
                    <a:pt x="133" y="18"/>
                  </a:lnTo>
                  <a:lnTo>
                    <a:pt x="133" y="0"/>
                  </a:lnTo>
                  <a:lnTo>
                    <a:pt x="133" y="12"/>
                  </a:lnTo>
                  <a:lnTo>
                    <a:pt x="139" y="6"/>
                  </a:lnTo>
                  <a:lnTo>
                    <a:pt x="139" y="18"/>
                  </a:lnTo>
                  <a:lnTo>
                    <a:pt x="139" y="0"/>
                  </a:lnTo>
                  <a:lnTo>
                    <a:pt x="139" y="6"/>
                  </a:lnTo>
                  <a:lnTo>
                    <a:pt x="145" y="12"/>
                  </a:lnTo>
                  <a:lnTo>
                    <a:pt x="145" y="18"/>
                  </a:lnTo>
                  <a:lnTo>
                    <a:pt x="145" y="0"/>
                  </a:lnTo>
                  <a:lnTo>
                    <a:pt x="145" y="12"/>
                  </a:lnTo>
                  <a:lnTo>
                    <a:pt x="151" y="6"/>
                  </a:lnTo>
                  <a:lnTo>
                    <a:pt x="151" y="18"/>
                  </a:lnTo>
                  <a:lnTo>
                    <a:pt x="151" y="0"/>
                  </a:lnTo>
                  <a:lnTo>
                    <a:pt x="151" y="6"/>
                  </a:lnTo>
                  <a:lnTo>
                    <a:pt x="158" y="12"/>
                  </a:lnTo>
                  <a:lnTo>
                    <a:pt x="158" y="24"/>
                  </a:lnTo>
                  <a:lnTo>
                    <a:pt x="158" y="0"/>
                  </a:lnTo>
                  <a:lnTo>
                    <a:pt x="158" y="12"/>
                  </a:lnTo>
                  <a:lnTo>
                    <a:pt x="164" y="6"/>
                  </a:lnTo>
                  <a:lnTo>
                    <a:pt x="164" y="24"/>
                  </a:lnTo>
                  <a:lnTo>
                    <a:pt x="164" y="0"/>
                  </a:lnTo>
                  <a:lnTo>
                    <a:pt x="164" y="12"/>
                  </a:lnTo>
                  <a:lnTo>
                    <a:pt x="170" y="6"/>
                  </a:lnTo>
                  <a:lnTo>
                    <a:pt x="170" y="18"/>
                  </a:lnTo>
                  <a:lnTo>
                    <a:pt x="170" y="0"/>
                  </a:lnTo>
                  <a:lnTo>
                    <a:pt x="170" y="12"/>
                  </a:lnTo>
                  <a:lnTo>
                    <a:pt x="177" y="6"/>
                  </a:lnTo>
                  <a:lnTo>
                    <a:pt x="177" y="24"/>
                  </a:lnTo>
                  <a:lnTo>
                    <a:pt x="177" y="0"/>
                  </a:lnTo>
                  <a:lnTo>
                    <a:pt x="177" y="6"/>
                  </a:lnTo>
                  <a:lnTo>
                    <a:pt x="183" y="12"/>
                  </a:lnTo>
                  <a:lnTo>
                    <a:pt x="183" y="24"/>
                  </a:lnTo>
                  <a:lnTo>
                    <a:pt x="183" y="0"/>
                  </a:lnTo>
                  <a:lnTo>
                    <a:pt x="183" y="6"/>
                  </a:lnTo>
                  <a:lnTo>
                    <a:pt x="189" y="12"/>
                  </a:lnTo>
                  <a:lnTo>
                    <a:pt x="189" y="18"/>
                  </a:lnTo>
                  <a:lnTo>
                    <a:pt x="189" y="0"/>
                  </a:lnTo>
                  <a:lnTo>
                    <a:pt x="189" y="12"/>
                  </a:lnTo>
                  <a:lnTo>
                    <a:pt x="195" y="18"/>
                  </a:lnTo>
                  <a:lnTo>
                    <a:pt x="195" y="18"/>
                  </a:lnTo>
                  <a:lnTo>
                    <a:pt x="195" y="0"/>
                  </a:lnTo>
                  <a:lnTo>
                    <a:pt x="195" y="6"/>
                  </a:lnTo>
                  <a:lnTo>
                    <a:pt x="202" y="12"/>
                  </a:lnTo>
                  <a:lnTo>
                    <a:pt x="202" y="18"/>
                  </a:lnTo>
                  <a:lnTo>
                    <a:pt x="202" y="0"/>
                  </a:lnTo>
                  <a:lnTo>
                    <a:pt x="202" y="1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269"/>
            <p:cNvSpPr>
              <a:spLocks/>
            </p:cNvSpPr>
            <p:nvPr/>
          </p:nvSpPr>
          <p:spPr bwMode="auto">
            <a:xfrm>
              <a:off x="4448" y="984"/>
              <a:ext cx="137" cy="13"/>
            </a:xfrm>
            <a:custGeom>
              <a:avLst/>
              <a:gdLst>
                <a:gd name="T0" fmla="*/ 6 w 208"/>
                <a:gd name="T1" fmla="*/ 18 h 24"/>
                <a:gd name="T2" fmla="*/ 12 w 208"/>
                <a:gd name="T3" fmla="*/ 12 h 24"/>
                <a:gd name="T4" fmla="*/ 12 w 208"/>
                <a:gd name="T5" fmla="*/ 12 h 24"/>
                <a:gd name="T6" fmla="*/ 19 w 208"/>
                <a:gd name="T7" fmla="*/ 0 h 24"/>
                <a:gd name="T8" fmla="*/ 25 w 208"/>
                <a:gd name="T9" fmla="*/ 18 h 24"/>
                <a:gd name="T10" fmla="*/ 31 w 208"/>
                <a:gd name="T11" fmla="*/ 6 h 24"/>
                <a:gd name="T12" fmla="*/ 31 w 208"/>
                <a:gd name="T13" fmla="*/ 12 h 24"/>
                <a:gd name="T14" fmla="*/ 38 w 208"/>
                <a:gd name="T15" fmla="*/ 0 h 24"/>
                <a:gd name="T16" fmla="*/ 44 w 208"/>
                <a:gd name="T17" fmla="*/ 18 h 24"/>
                <a:gd name="T18" fmla="*/ 50 w 208"/>
                <a:gd name="T19" fmla="*/ 0 h 24"/>
                <a:gd name="T20" fmla="*/ 56 w 208"/>
                <a:gd name="T21" fmla="*/ 12 h 24"/>
                <a:gd name="T22" fmla="*/ 56 w 208"/>
                <a:gd name="T23" fmla="*/ 6 h 24"/>
                <a:gd name="T24" fmla="*/ 63 w 208"/>
                <a:gd name="T25" fmla="*/ 0 h 24"/>
                <a:gd name="T26" fmla="*/ 69 w 208"/>
                <a:gd name="T27" fmla="*/ 24 h 24"/>
                <a:gd name="T28" fmla="*/ 75 w 208"/>
                <a:gd name="T29" fmla="*/ 18 h 24"/>
                <a:gd name="T30" fmla="*/ 75 w 208"/>
                <a:gd name="T31" fmla="*/ 6 h 24"/>
                <a:gd name="T32" fmla="*/ 82 w 208"/>
                <a:gd name="T33" fmla="*/ 0 h 24"/>
                <a:gd name="T34" fmla="*/ 88 w 208"/>
                <a:gd name="T35" fmla="*/ 18 h 24"/>
                <a:gd name="T36" fmla="*/ 94 w 208"/>
                <a:gd name="T37" fmla="*/ 12 h 24"/>
                <a:gd name="T38" fmla="*/ 94 w 208"/>
                <a:gd name="T39" fmla="*/ 12 h 24"/>
                <a:gd name="T40" fmla="*/ 101 w 208"/>
                <a:gd name="T41" fmla="*/ 0 h 24"/>
                <a:gd name="T42" fmla="*/ 107 w 208"/>
                <a:gd name="T43" fmla="*/ 18 h 24"/>
                <a:gd name="T44" fmla="*/ 113 w 208"/>
                <a:gd name="T45" fmla="*/ 12 h 24"/>
                <a:gd name="T46" fmla="*/ 113 w 208"/>
                <a:gd name="T47" fmla="*/ 12 h 24"/>
                <a:gd name="T48" fmla="*/ 119 w 208"/>
                <a:gd name="T49" fmla="*/ 0 h 24"/>
                <a:gd name="T50" fmla="*/ 126 w 208"/>
                <a:gd name="T51" fmla="*/ 24 h 24"/>
                <a:gd name="T52" fmla="*/ 132 w 208"/>
                <a:gd name="T53" fmla="*/ 12 h 24"/>
                <a:gd name="T54" fmla="*/ 132 w 208"/>
                <a:gd name="T55" fmla="*/ 12 h 24"/>
                <a:gd name="T56" fmla="*/ 138 w 208"/>
                <a:gd name="T57" fmla="*/ 0 h 24"/>
                <a:gd name="T58" fmla="*/ 145 w 208"/>
                <a:gd name="T59" fmla="*/ 18 h 24"/>
                <a:gd name="T60" fmla="*/ 151 w 208"/>
                <a:gd name="T61" fmla="*/ 6 h 24"/>
                <a:gd name="T62" fmla="*/ 151 w 208"/>
                <a:gd name="T63" fmla="*/ 12 h 24"/>
                <a:gd name="T64" fmla="*/ 157 w 208"/>
                <a:gd name="T65" fmla="*/ 0 h 24"/>
                <a:gd name="T66" fmla="*/ 164 w 208"/>
                <a:gd name="T67" fmla="*/ 18 h 24"/>
                <a:gd name="T68" fmla="*/ 170 w 208"/>
                <a:gd name="T69" fmla="*/ 6 h 24"/>
                <a:gd name="T70" fmla="*/ 170 w 208"/>
                <a:gd name="T71" fmla="*/ 6 h 24"/>
                <a:gd name="T72" fmla="*/ 176 w 208"/>
                <a:gd name="T73" fmla="*/ 0 h 24"/>
                <a:gd name="T74" fmla="*/ 182 w 208"/>
                <a:gd name="T75" fmla="*/ 18 h 24"/>
                <a:gd name="T76" fmla="*/ 189 w 208"/>
                <a:gd name="T77" fmla="*/ 18 h 24"/>
                <a:gd name="T78" fmla="*/ 189 w 208"/>
                <a:gd name="T79" fmla="*/ 12 h 24"/>
                <a:gd name="T80" fmla="*/ 195 w 208"/>
                <a:gd name="T81" fmla="*/ 12 h 24"/>
                <a:gd name="T82" fmla="*/ 201 w 208"/>
                <a:gd name="T8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4">
                  <a:moveTo>
                    <a:pt x="0" y="18"/>
                  </a:moveTo>
                  <a:lnTo>
                    <a:pt x="6" y="12"/>
                  </a:lnTo>
                  <a:lnTo>
                    <a:pt x="6" y="18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19" y="6"/>
                  </a:lnTo>
                  <a:lnTo>
                    <a:pt x="19" y="18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0"/>
                  </a:lnTo>
                  <a:lnTo>
                    <a:pt x="25" y="12"/>
                  </a:lnTo>
                  <a:lnTo>
                    <a:pt x="31" y="6"/>
                  </a:lnTo>
                  <a:lnTo>
                    <a:pt x="31" y="18"/>
                  </a:lnTo>
                  <a:lnTo>
                    <a:pt x="31" y="0"/>
                  </a:lnTo>
                  <a:lnTo>
                    <a:pt x="31" y="12"/>
                  </a:lnTo>
                  <a:lnTo>
                    <a:pt x="38" y="6"/>
                  </a:lnTo>
                  <a:lnTo>
                    <a:pt x="38" y="24"/>
                  </a:lnTo>
                  <a:lnTo>
                    <a:pt x="38" y="0"/>
                  </a:lnTo>
                  <a:lnTo>
                    <a:pt x="38" y="18"/>
                  </a:lnTo>
                  <a:lnTo>
                    <a:pt x="44" y="12"/>
                  </a:lnTo>
                  <a:lnTo>
                    <a:pt x="44" y="18"/>
                  </a:lnTo>
                  <a:lnTo>
                    <a:pt x="44" y="0"/>
                  </a:lnTo>
                  <a:lnTo>
                    <a:pt x="44" y="6"/>
                  </a:lnTo>
                  <a:lnTo>
                    <a:pt x="50" y="0"/>
                  </a:lnTo>
                  <a:lnTo>
                    <a:pt x="50" y="24"/>
                  </a:lnTo>
                  <a:lnTo>
                    <a:pt x="50" y="6"/>
                  </a:lnTo>
                  <a:lnTo>
                    <a:pt x="56" y="12"/>
                  </a:lnTo>
                  <a:lnTo>
                    <a:pt x="56" y="18"/>
                  </a:lnTo>
                  <a:lnTo>
                    <a:pt x="56" y="0"/>
                  </a:lnTo>
                  <a:lnTo>
                    <a:pt x="56" y="6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3" y="0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69" y="24"/>
                  </a:lnTo>
                  <a:lnTo>
                    <a:pt x="69" y="0"/>
                  </a:lnTo>
                  <a:lnTo>
                    <a:pt x="69" y="12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75" y="6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8" y="6"/>
                  </a:lnTo>
                  <a:lnTo>
                    <a:pt x="88" y="18"/>
                  </a:lnTo>
                  <a:lnTo>
                    <a:pt x="88" y="0"/>
                  </a:lnTo>
                  <a:lnTo>
                    <a:pt x="88" y="6"/>
                  </a:lnTo>
                  <a:lnTo>
                    <a:pt x="94" y="12"/>
                  </a:lnTo>
                  <a:lnTo>
                    <a:pt x="94" y="18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101" y="6"/>
                  </a:lnTo>
                  <a:lnTo>
                    <a:pt x="101" y="18"/>
                  </a:lnTo>
                  <a:lnTo>
                    <a:pt x="101" y="0"/>
                  </a:lnTo>
                  <a:lnTo>
                    <a:pt x="101" y="6"/>
                  </a:lnTo>
                  <a:lnTo>
                    <a:pt x="107" y="12"/>
                  </a:lnTo>
                  <a:lnTo>
                    <a:pt x="107" y="18"/>
                  </a:lnTo>
                  <a:lnTo>
                    <a:pt x="107" y="0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3" y="18"/>
                  </a:lnTo>
                  <a:lnTo>
                    <a:pt x="113" y="0"/>
                  </a:lnTo>
                  <a:lnTo>
                    <a:pt x="113" y="12"/>
                  </a:lnTo>
                  <a:lnTo>
                    <a:pt x="119" y="6"/>
                  </a:lnTo>
                  <a:lnTo>
                    <a:pt x="119" y="24"/>
                  </a:lnTo>
                  <a:lnTo>
                    <a:pt x="119" y="0"/>
                  </a:lnTo>
                  <a:lnTo>
                    <a:pt x="119" y="12"/>
                  </a:lnTo>
                  <a:lnTo>
                    <a:pt x="126" y="6"/>
                  </a:lnTo>
                  <a:lnTo>
                    <a:pt x="126" y="24"/>
                  </a:lnTo>
                  <a:lnTo>
                    <a:pt x="126" y="0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32" y="0"/>
                  </a:lnTo>
                  <a:lnTo>
                    <a:pt x="132" y="12"/>
                  </a:lnTo>
                  <a:lnTo>
                    <a:pt x="138" y="6"/>
                  </a:lnTo>
                  <a:lnTo>
                    <a:pt x="138" y="18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45" y="12"/>
                  </a:lnTo>
                  <a:lnTo>
                    <a:pt x="145" y="18"/>
                  </a:lnTo>
                  <a:lnTo>
                    <a:pt x="145" y="0"/>
                  </a:lnTo>
                  <a:lnTo>
                    <a:pt x="145" y="12"/>
                  </a:lnTo>
                  <a:lnTo>
                    <a:pt x="151" y="6"/>
                  </a:lnTo>
                  <a:lnTo>
                    <a:pt x="151" y="18"/>
                  </a:lnTo>
                  <a:lnTo>
                    <a:pt x="151" y="0"/>
                  </a:lnTo>
                  <a:lnTo>
                    <a:pt x="151" y="12"/>
                  </a:lnTo>
                  <a:lnTo>
                    <a:pt x="157" y="6"/>
                  </a:lnTo>
                  <a:lnTo>
                    <a:pt x="157" y="24"/>
                  </a:lnTo>
                  <a:lnTo>
                    <a:pt x="157" y="0"/>
                  </a:lnTo>
                  <a:lnTo>
                    <a:pt x="157" y="6"/>
                  </a:lnTo>
                  <a:lnTo>
                    <a:pt x="164" y="0"/>
                  </a:lnTo>
                  <a:lnTo>
                    <a:pt x="164" y="18"/>
                  </a:lnTo>
                  <a:lnTo>
                    <a:pt x="164" y="0"/>
                  </a:lnTo>
                  <a:lnTo>
                    <a:pt x="164" y="12"/>
                  </a:lnTo>
                  <a:lnTo>
                    <a:pt x="170" y="6"/>
                  </a:lnTo>
                  <a:lnTo>
                    <a:pt x="170" y="18"/>
                  </a:lnTo>
                  <a:lnTo>
                    <a:pt x="170" y="0"/>
                  </a:lnTo>
                  <a:lnTo>
                    <a:pt x="170" y="6"/>
                  </a:lnTo>
                  <a:lnTo>
                    <a:pt x="176" y="12"/>
                  </a:lnTo>
                  <a:lnTo>
                    <a:pt x="176" y="18"/>
                  </a:lnTo>
                  <a:lnTo>
                    <a:pt x="176" y="0"/>
                  </a:lnTo>
                  <a:lnTo>
                    <a:pt x="176" y="12"/>
                  </a:lnTo>
                  <a:lnTo>
                    <a:pt x="182" y="6"/>
                  </a:lnTo>
                  <a:lnTo>
                    <a:pt x="182" y="18"/>
                  </a:lnTo>
                  <a:lnTo>
                    <a:pt x="182" y="0"/>
                  </a:lnTo>
                  <a:lnTo>
                    <a:pt x="182" y="12"/>
                  </a:lnTo>
                  <a:lnTo>
                    <a:pt x="189" y="18"/>
                  </a:lnTo>
                  <a:lnTo>
                    <a:pt x="189" y="18"/>
                  </a:lnTo>
                  <a:lnTo>
                    <a:pt x="189" y="0"/>
                  </a:lnTo>
                  <a:lnTo>
                    <a:pt x="189" y="12"/>
                  </a:lnTo>
                  <a:lnTo>
                    <a:pt x="195" y="18"/>
                  </a:lnTo>
                  <a:lnTo>
                    <a:pt x="195" y="0"/>
                  </a:lnTo>
                  <a:lnTo>
                    <a:pt x="195" y="12"/>
                  </a:lnTo>
                  <a:lnTo>
                    <a:pt x="201" y="18"/>
                  </a:lnTo>
                  <a:lnTo>
                    <a:pt x="201" y="18"/>
                  </a:lnTo>
                  <a:lnTo>
                    <a:pt x="201" y="0"/>
                  </a:lnTo>
                  <a:lnTo>
                    <a:pt x="201" y="12"/>
                  </a:lnTo>
                  <a:lnTo>
                    <a:pt x="208" y="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270"/>
            <p:cNvSpPr>
              <a:spLocks/>
            </p:cNvSpPr>
            <p:nvPr/>
          </p:nvSpPr>
          <p:spPr bwMode="auto">
            <a:xfrm>
              <a:off x="4585" y="981"/>
              <a:ext cx="133" cy="16"/>
            </a:xfrm>
            <a:custGeom>
              <a:avLst/>
              <a:gdLst>
                <a:gd name="T0" fmla="*/ 0 w 201"/>
                <a:gd name="T1" fmla="*/ 6 h 30"/>
                <a:gd name="T2" fmla="*/ 6 w 201"/>
                <a:gd name="T3" fmla="*/ 24 h 30"/>
                <a:gd name="T4" fmla="*/ 12 w 201"/>
                <a:gd name="T5" fmla="*/ 18 h 30"/>
                <a:gd name="T6" fmla="*/ 12 w 201"/>
                <a:gd name="T7" fmla="*/ 12 h 30"/>
                <a:gd name="T8" fmla="*/ 19 w 201"/>
                <a:gd name="T9" fmla="*/ 6 h 30"/>
                <a:gd name="T10" fmla="*/ 25 w 201"/>
                <a:gd name="T11" fmla="*/ 24 h 30"/>
                <a:gd name="T12" fmla="*/ 31 w 201"/>
                <a:gd name="T13" fmla="*/ 6 h 30"/>
                <a:gd name="T14" fmla="*/ 37 w 201"/>
                <a:gd name="T15" fmla="*/ 12 h 30"/>
                <a:gd name="T16" fmla="*/ 37 w 201"/>
                <a:gd name="T17" fmla="*/ 18 h 30"/>
                <a:gd name="T18" fmla="*/ 44 w 201"/>
                <a:gd name="T19" fmla="*/ 6 h 30"/>
                <a:gd name="T20" fmla="*/ 50 w 201"/>
                <a:gd name="T21" fmla="*/ 24 h 30"/>
                <a:gd name="T22" fmla="*/ 56 w 201"/>
                <a:gd name="T23" fmla="*/ 6 h 30"/>
                <a:gd name="T24" fmla="*/ 56 w 201"/>
                <a:gd name="T25" fmla="*/ 18 h 30"/>
                <a:gd name="T26" fmla="*/ 63 w 201"/>
                <a:gd name="T27" fmla="*/ 6 h 30"/>
                <a:gd name="T28" fmla="*/ 69 w 201"/>
                <a:gd name="T29" fmla="*/ 6 h 30"/>
                <a:gd name="T30" fmla="*/ 75 w 201"/>
                <a:gd name="T31" fmla="*/ 30 h 30"/>
                <a:gd name="T32" fmla="*/ 82 w 201"/>
                <a:gd name="T33" fmla="*/ 6 h 30"/>
                <a:gd name="T34" fmla="*/ 88 w 201"/>
                <a:gd name="T35" fmla="*/ 12 h 30"/>
                <a:gd name="T36" fmla="*/ 88 w 201"/>
                <a:gd name="T37" fmla="*/ 12 h 30"/>
                <a:gd name="T38" fmla="*/ 94 w 201"/>
                <a:gd name="T39" fmla="*/ 6 h 30"/>
                <a:gd name="T40" fmla="*/ 100 w 201"/>
                <a:gd name="T41" fmla="*/ 30 h 30"/>
                <a:gd name="T42" fmla="*/ 107 w 201"/>
                <a:gd name="T43" fmla="*/ 6 h 30"/>
                <a:gd name="T44" fmla="*/ 107 w 201"/>
                <a:gd name="T45" fmla="*/ 18 h 30"/>
                <a:gd name="T46" fmla="*/ 113 w 201"/>
                <a:gd name="T47" fmla="*/ 6 h 30"/>
                <a:gd name="T48" fmla="*/ 119 w 201"/>
                <a:gd name="T49" fmla="*/ 24 h 30"/>
                <a:gd name="T50" fmla="*/ 126 w 201"/>
                <a:gd name="T51" fmla="*/ 18 h 30"/>
                <a:gd name="T52" fmla="*/ 126 w 201"/>
                <a:gd name="T53" fmla="*/ 12 h 30"/>
                <a:gd name="T54" fmla="*/ 132 w 201"/>
                <a:gd name="T55" fmla="*/ 6 h 30"/>
                <a:gd name="T56" fmla="*/ 138 w 201"/>
                <a:gd name="T57" fmla="*/ 24 h 30"/>
                <a:gd name="T58" fmla="*/ 145 w 201"/>
                <a:gd name="T59" fmla="*/ 18 h 30"/>
                <a:gd name="T60" fmla="*/ 145 w 201"/>
                <a:gd name="T61" fmla="*/ 12 h 30"/>
                <a:gd name="T62" fmla="*/ 151 w 201"/>
                <a:gd name="T63" fmla="*/ 6 h 30"/>
                <a:gd name="T64" fmla="*/ 157 w 201"/>
                <a:gd name="T65" fmla="*/ 30 h 30"/>
                <a:gd name="T66" fmla="*/ 163 w 201"/>
                <a:gd name="T67" fmla="*/ 12 h 30"/>
                <a:gd name="T68" fmla="*/ 163 w 201"/>
                <a:gd name="T69" fmla="*/ 12 h 30"/>
                <a:gd name="T70" fmla="*/ 170 w 201"/>
                <a:gd name="T71" fmla="*/ 6 h 30"/>
                <a:gd name="T72" fmla="*/ 176 w 201"/>
                <a:gd name="T73" fmla="*/ 24 h 30"/>
                <a:gd name="T74" fmla="*/ 182 w 201"/>
                <a:gd name="T75" fmla="*/ 6 h 30"/>
                <a:gd name="T76" fmla="*/ 182 w 201"/>
                <a:gd name="T77" fmla="*/ 18 h 30"/>
                <a:gd name="T78" fmla="*/ 189 w 201"/>
                <a:gd name="T79" fmla="*/ 6 h 30"/>
                <a:gd name="T80" fmla="*/ 195 w 201"/>
                <a:gd name="T81" fmla="*/ 30 h 30"/>
                <a:gd name="T82" fmla="*/ 201 w 201"/>
                <a:gd name="T8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30">
                  <a:moveTo>
                    <a:pt x="0" y="1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9" y="18"/>
                  </a:lnTo>
                  <a:lnTo>
                    <a:pt x="19" y="24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31" y="6"/>
                  </a:lnTo>
                  <a:lnTo>
                    <a:pt x="31" y="24"/>
                  </a:lnTo>
                  <a:lnTo>
                    <a:pt x="31" y="18"/>
                  </a:lnTo>
                  <a:lnTo>
                    <a:pt x="37" y="12"/>
                  </a:lnTo>
                  <a:lnTo>
                    <a:pt x="37" y="24"/>
                  </a:lnTo>
                  <a:lnTo>
                    <a:pt x="37" y="6"/>
                  </a:lnTo>
                  <a:lnTo>
                    <a:pt x="37" y="18"/>
                  </a:lnTo>
                  <a:lnTo>
                    <a:pt x="44" y="12"/>
                  </a:lnTo>
                  <a:lnTo>
                    <a:pt x="44" y="30"/>
                  </a:lnTo>
                  <a:lnTo>
                    <a:pt x="44" y="6"/>
                  </a:lnTo>
                  <a:lnTo>
                    <a:pt x="44" y="18"/>
                  </a:lnTo>
                  <a:lnTo>
                    <a:pt x="50" y="12"/>
                  </a:lnTo>
                  <a:lnTo>
                    <a:pt x="50" y="24"/>
                  </a:lnTo>
                  <a:lnTo>
                    <a:pt x="50" y="6"/>
                  </a:lnTo>
                  <a:lnTo>
                    <a:pt x="50" y="12"/>
                  </a:lnTo>
                  <a:lnTo>
                    <a:pt x="56" y="6"/>
                  </a:lnTo>
                  <a:lnTo>
                    <a:pt x="56" y="24"/>
                  </a:lnTo>
                  <a:lnTo>
                    <a:pt x="56" y="6"/>
                  </a:lnTo>
                  <a:lnTo>
                    <a:pt x="56" y="18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6"/>
                  </a:lnTo>
                  <a:lnTo>
                    <a:pt x="63" y="12"/>
                  </a:lnTo>
                  <a:lnTo>
                    <a:pt x="69" y="18"/>
                  </a:lnTo>
                  <a:lnTo>
                    <a:pt x="69" y="6"/>
                  </a:lnTo>
                  <a:lnTo>
                    <a:pt x="69" y="24"/>
                  </a:lnTo>
                  <a:lnTo>
                    <a:pt x="75" y="18"/>
                  </a:lnTo>
                  <a:lnTo>
                    <a:pt x="75" y="30"/>
                  </a:lnTo>
                  <a:lnTo>
                    <a:pt x="75" y="6"/>
                  </a:lnTo>
                  <a:lnTo>
                    <a:pt x="75" y="12"/>
                  </a:lnTo>
                  <a:lnTo>
                    <a:pt x="82" y="6"/>
                  </a:lnTo>
                  <a:lnTo>
                    <a:pt x="82" y="30"/>
                  </a:lnTo>
                  <a:lnTo>
                    <a:pt x="82" y="18"/>
                  </a:lnTo>
                  <a:lnTo>
                    <a:pt x="88" y="12"/>
                  </a:lnTo>
                  <a:lnTo>
                    <a:pt x="88" y="24"/>
                  </a:lnTo>
                  <a:lnTo>
                    <a:pt x="88" y="6"/>
                  </a:lnTo>
                  <a:lnTo>
                    <a:pt x="88" y="12"/>
                  </a:lnTo>
                  <a:lnTo>
                    <a:pt x="94" y="18"/>
                  </a:lnTo>
                  <a:lnTo>
                    <a:pt x="94" y="30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100" y="12"/>
                  </a:lnTo>
                  <a:lnTo>
                    <a:pt x="100" y="30"/>
                  </a:lnTo>
                  <a:lnTo>
                    <a:pt x="100" y="6"/>
                  </a:lnTo>
                  <a:lnTo>
                    <a:pt x="100" y="18"/>
                  </a:lnTo>
                  <a:lnTo>
                    <a:pt x="107" y="6"/>
                  </a:lnTo>
                  <a:lnTo>
                    <a:pt x="107" y="24"/>
                  </a:lnTo>
                  <a:lnTo>
                    <a:pt x="107" y="6"/>
                  </a:lnTo>
                  <a:lnTo>
                    <a:pt x="107" y="18"/>
                  </a:lnTo>
                  <a:lnTo>
                    <a:pt x="113" y="12"/>
                  </a:lnTo>
                  <a:lnTo>
                    <a:pt x="113" y="24"/>
                  </a:lnTo>
                  <a:lnTo>
                    <a:pt x="113" y="6"/>
                  </a:lnTo>
                  <a:lnTo>
                    <a:pt x="113" y="18"/>
                  </a:lnTo>
                  <a:lnTo>
                    <a:pt x="119" y="12"/>
                  </a:lnTo>
                  <a:lnTo>
                    <a:pt x="119" y="24"/>
                  </a:lnTo>
                  <a:lnTo>
                    <a:pt x="119" y="6"/>
                  </a:lnTo>
                  <a:lnTo>
                    <a:pt x="119" y="12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2" y="6"/>
                  </a:lnTo>
                  <a:lnTo>
                    <a:pt x="132" y="24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38" y="6"/>
                  </a:lnTo>
                  <a:lnTo>
                    <a:pt x="138" y="12"/>
                  </a:lnTo>
                  <a:lnTo>
                    <a:pt x="145" y="18"/>
                  </a:lnTo>
                  <a:lnTo>
                    <a:pt x="145" y="30"/>
                  </a:lnTo>
                  <a:lnTo>
                    <a:pt x="145" y="6"/>
                  </a:lnTo>
                  <a:lnTo>
                    <a:pt x="145" y="12"/>
                  </a:lnTo>
                  <a:lnTo>
                    <a:pt x="151" y="18"/>
                  </a:lnTo>
                  <a:lnTo>
                    <a:pt x="151" y="24"/>
                  </a:lnTo>
                  <a:lnTo>
                    <a:pt x="151" y="6"/>
                  </a:lnTo>
                  <a:lnTo>
                    <a:pt x="151" y="18"/>
                  </a:lnTo>
                  <a:lnTo>
                    <a:pt x="157" y="12"/>
                  </a:lnTo>
                  <a:lnTo>
                    <a:pt x="157" y="30"/>
                  </a:lnTo>
                  <a:lnTo>
                    <a:pt x="157" y="6"/>
                  </a:lnTo>
                  <a:lnTo>
                    <a:pt x="157" y="18"/>
                  </a:lnTo>
                  <a:lnTo>
                    <a:pt x="163" y="12"/>
                  </a:lnTo>
                  <a:lnTo>
                    <a:pt x="163" y="24"/>
                  </a:lnTo>
                  <a:lnTo>
                    <a:pt x="163" y="6"/>
                  </a:lnTo>
                  <a:lnTo>
                    <a:pt x="163" y="12"/>
                  </a:lnTo>
                  <a:lnTo>
                    <a:pt x="170" y="18"/>
                  </a:lnTo>
                  <a:lnTo>
                    <a:pt x="170" y="24"/>
                  </a:lnTo>
                  <a:lnTo>
                    <a:pt x="170" y="6"/>
                  </a:lnTo>
                  <a:lnTo>
                    <a:pt x="170" y="12"/>
                  </a:lnTo>
                  <a:lnTo>
                    <a:pt x="176" y="18"/>
                  </a:lnTo>
                  <a:lnTo>
                    <a:pt x="176" y="24"/>
                  </a:lnTo>
                  <a:lnTo>
                    <a:pt x="176" y="6"/>
                  </a:lnTo>
                  <a:lnTo>
                    <a:pt x="176" y="12"/>
                  </a:lnTo>
                  <a:lnTo>
                    <a:pt x="182" y="6"/>
                  </a:lnTo>
                  <a:lnTo>
                    <a:pt x="182" y="24"/>
                  </a:lnTo>
                  <a:lnTo>
                    <a:pt x="182" y="6"/>
                  </a:lnTo>
                  <a:lnTo>
                    <a:pt x="182" y="18"/>
                  </a:lnTo>
                  <a:lnTo>
                    <a:pt x="189" y="12"/>
                  </a:lnTo>
                  <a:lnTo>
                    <a:pt x="189" y="24"/>
                  </a:lnTo>
                  <a:lnTo>
                    <a:pt x="189" y="6"/>
                  </a:lnTo>
                  <a:lnTo>
                    <a:pt x="189" y="12"/>
                  </a:lnTo>
                  <a:lnTo>
                    <a:pt x="195" y="18"/>
                  </a:lnTo>
                  <a:lnTo>
                    <a:pt x="195" y="30"/>
                  </a:lnTo>
                  <a:lnTo>
                    <a:pt x="195" y="0"/>
                  </a:lnTo>
                  <a:lnTo>
                    <a:pt x="195" y="18"/>
                  </a:lnTo>
                  <a:lnTo>
                    <a:pt x="201" y="12"/>
                  </a:lnTo>
                  <a:lnTo>
                    <a:pt x="201" y="24"/>
                  </a:lnTo>
                  <a:lnTo>
                    <a:pt x="201" y="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271"/>
            <p:cNvSpPr>
              <a:spLocks/>
            </p:cNvSpPr>
            <p:nvPr/>
          </p:nvSpPr>
          <p:spPr bwMode="auto">
            <a:xfrm>
              <a:off x="4718" y="984"/>
              <a:ext cx="137" cy="13"/>
            </a:xfrm>
            <a:custGeom>
              <a:avLst/>
              <a:gdLst>
                <a:gd name="T0" fmla="*/ 7 w 208"/>
                <a:gd name="T1" fmla="*/ 6 h 24"/>
                <a:gd name="T2" fmla="*/ 7 w 208"/>
                <a:gd name="T3" fmla="*/ 18 h 24"/>
                <a:gd name="T4" fmla="*/ 13 w 208"/>
                <a:gd name="T5" fmla="*/ 0 h 24"/>
                <a:gd name="T6" fmla="*/ 19 w 208"/>
                <a:gd name="T7" fmla="*/ 24 h 24"/>
                <a:gd name="T8" fmla="*/ 25 w 208"/>
                <a:gd name="T9" fmla="*/ 0 h 24"/>
                <a:gd name="T10" fmla="*/ 32 w 208"/>
                <a:gd name="T11" fmla="*/ 12 h 24"/>
                <a:gd name="T12" fmla="*/ 32 w 208"/>
                <a:gd name="T13" fmla="*/ 6 h 24"/>
                <a:gd name="T14" fmla="*/ 38 w 208"/>
                <a:gd name="T15" fmla="*/ 0 h 24"/>
                <a:gd name="T16" fmla="*/ 44 w 208"/>
                <a:gd name="T17" fmla="*/ 18 h 24"/>
                <a:gd name="T18" fmla="*/ 51 w 208"/>
                <a:gd name="T19" fmla="*/ 18 h 24"/>
                <a:gd name="T20" fmla="*/ 51 w 208"/>
                <a:gd name="T21" fmla="*/ 0 h 24"/>
                <a:gd name="T22" fmla="*/ 57 w 208"/>
                <a:gd name="T23" fmla="*/ 0 h 24"/>
                <a:gd name="T24" fmla="*/ 63 w 208"/>
                <a:gd name="T25" fmla="*/ 24 h 24"/>
                <a:gd name="T26" fmla="*/ 70 w 208"/>
                <a:gd name="T27" fmla="*/ 18 h 24"/>
                <a:gd name="T28" fmla="*/ 76 w 208"/>
                <a:gd name="T29" fmla="*/ 12 h 24"/>
                <a:gd name="T30" fmla="*/ 76 w 208"/>
                <a:gd name="T31" fmla="*/ 12 h 24"/>
                <a:gd name="T32" fmla="*/ 82 w 208"/>
                <a:gd name="T33" fmla="*/ 0 h 24"/>
                <a:gd name="T34" fmla="*/ 88 w 208"/>
                <a:gd name="T35" fmla="*/ 18 h 24"/>
                <a:gd name="T36" fmla="*/ 95 w 208"/>
                <a:gd name="T37" fmla="*/ 12 h 24"/>
                <a:gd name="T38" fmla="*/ 95 w 208"/>
                <a:gd name="T39" fmla="*/ 6 h 24"/>
                <a:gd name="T40" fmla="*/ 101 w 208"/>
                <a:gd name="T41" fmla="*/ 0 h 24"/>
                <a:gd name="T42" fmla="*/ 107 w 208"/>
                <a:gd name="T43" fmla="*/ 24 h 24"/>
                <a:gd name="T44" fmla="*/ 114 w 208"/>
                <a:gd name="T45" fmla="*/ 12 h 24"/>
                <a:gd name="T46" fmla="*/ 114 w 208"/>
                <a:gd name="T47" fmla="*/ 6 h 24"/>
                <a:gd name="T48" fmla="*/ 120 w 208"/>
                <a:gd name="T49" fmla="*/ 0 h 24"/>
                <a:gd name="T50" fmla="*/ 126 w 208"/>
                <a:gd name="T51" fmla="*/ 18 h 24"/>
                <a:gd name="T52" fmla="*/ 132 w 208"/>
                <a:gd name="T53" fmla="*/ 6 h 24"/>
                <a:gd name="T54" fmla="*/ 139 w 208"/>
                <a:gd name="T55" fmla="*/ 12 h 24"/>
                <a:gd name="T56" fmla="*/ 139 w 208"/>
                <a:gd name="T57" fmla="*/ 6 h 24"/>
                <a:gd name="T58" fmla="*/ 145 w 208"/>
                <a:gd name="T59" fmla="*/ 0 h 24"/>
                <a:gd name="T60" fmla="*/ 151 w 208"/>
                <a:gd name="T61" fmla="*/ 18 h 24"/>
                <a:gd name="T62" fmla="*/ 158 w 208"/>
                <a:gd name="T63" fmla="*/ 6 h 24"/>
                <a:gd name="T64" fmla="*/ 158 w 208"/>
                <a:gd name="T65" fmla="*/ 6 h 24"/>
                <a:gd name="T66" fmla="*/ 164 w 208"/>
                <a:gd name="T67" fmla="*/ 0 h 24"/>
                <a:gd name="T68" fmla="*/ 170 w 208"/>
                <a:gd name="T69" fmla="*/ 18 h 24"/>
                <a:gd name="T70" fmla="*/ 177 w 208"/>
                <a:gd name="T71" fmla="*/ 6 h 24"/>
                <a:gd name="T72" fmla="*/ 177 w 208"/>
                <a:gd name="T73" fmla="*/ 12 h 24"/>
                <a:gd name="T74" fmla="*/ 183 w 208"/>
                <a:gd name="T75" fmla="*/ 0 h 24"/>
                <a:gd name="T76" fmla="*/ 189 w 208"/>
                <a:gd name="T77" fmla="*/ 18 h 24"/>
                <a:gd name="T78" fmla="*/ 195 w 208"/>
                <a:gd name="T79" fmla="*/ 6 h 24"/>
                <a:gd name="T80" fmla="*/ 195 w 208"/>
                <a:gd name="T81" fmla="*/ 6 h 24"/>
                <a:gd name="T82" fmla="*/ 202 w 208"/>
                <a:gd name="T8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4">
                  <a:moveTo>
                    <a:pt x="0" y="0"/>
                  </a:moveTo>
                  <a:lnTo>
                    <a:pt x="0" y="12"/>
                  </a:lnTo>
                  <a:lnTo>
                    <a:pt x="7" y="6"/>
                  </a:lnTo>
                  <a:lnTo>
                    <a:pt x="7" y="18"/>
                  </a:lnTo>
                  <a:lnTo>
                    <a:pt x="7" y="0"/>
                  </a:lnTo>
                  <a:lnTo>
                    <a:pt x="7" y="18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3" y="18"/>
                  </a:lnTo>
                  <a:lnTo>
                    <a:pt x="19" y="6"/>
                  </a:lnTo>
                  <a:lnTo>
                    <a:pt x="19" y="24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25" y="18"/>
                  </a:lnTo>
                  <a:lnTo>
                    <a:pt x="25" y="6"/>
                  </a:lnTo>
                  <a:lnTo>
                    <a:pt x="32" y="12"/>
                  </a:lnTo>
                  <a:lnTo>
                    <a:pt x="32" y="18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38" y="12"/>
                  </a:lnTo>
                  <a:lnTo>
                    <a:pt x="38" y="24"/>
                  </a:lnTo>
                  <a:lnTo>
                    <a:pt x="38" y="0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18"/>
                  </a:lnTo>
                  <a:lnTo>
                    <a:pt x="44" y="0"/>
                  </a:lnTo>
                  <a:lnTo>
                    <a:pt x="44" y="12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7" y="6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57" y="12"/>
                  </a:lnTo>
                  <a:lnTo>
                    <a:pt x="63" y="6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63" y="6"/>
                  </a:lnTo>
                  <a:lnTo>
                    <a:pt x="70" y="18"/>
                  </a:lnTo>
                  <a:lnTo>
                    <a:pt x="70" y="0"/>
                  </a:lnTo>
                  <a:lnTo>
                    <a:pt x="70" y="6"/>
                  </a:lnTo>
                  <a:lnTo>
                    <a:pt x="76" y="12"/>
                  </a:lnTo>
                  <a:lnTo>
                    <a:pt x="76" y="18"/>
                  </a:lnTo>
                  <a:lnTo>
                    <a:pt x="76" y="0"/>
                  </a:lnTo>
                  <a:lnTo>
                    <a:pt x="76" y="12"/>
                  </a:lnTo>
                  <a:lnTo>
                    <a:pt x="82" y="6"/>
                  </a:lnTo>
                  <a:lnTo>
                    <a:pt x="82" y="18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0"/>
                  </a:lnTo>
                  <a:lnTo>
                    <a:pt x="88" y="6"/>
                  </a:lnTo>
                  <a:lnTo>
                    <a:pt x="95" y="12"/>
                  </a:lnTo>
                  <a:lnTo>
                    <a:pt x="95" y="24"/>
                  </a:lnTo>
                  <a:lnTo>
                    <a:pt x="95" y="0"/>
                  </a:lnTo>
                  <a:lnTo>
                    <a:pt x="95" y="6"/>
                  </a:lnTo>
                  <a:lnTo>
                    <a:pt x="101" y="12"/>
                  </a:lnTo>
                  <a:lnTo>
                    <a:pt x="101" y="18"/>
                  </a:lnTo>
                  <a:lnTo>
                    <a:pt x="101" y="0"/>
                  </a:lnTo>
                  <a:lnTo>
                    <a:pt x="101" y="6"/>
                  </a:lnTo>
                  <a:lnTo>
                    <a:pt x="107" y="0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107" y="6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26" y="0"/>
                  </a:lnTo>
                  <a:lnTo>
                    <a:pt x="126" y="12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9" y="12"/>
                  </a:lnTo>
                  <a:lnTo>
                    <a:pt x="139" y="18"/>
                  </a:lnTo>
                  <a:lnTo>
                    <a:pt x="139" y="0"/>
                  </a:lnTo>
                  <a:lnTo>
                    <a:pt x="139" y="6"/>
                  </a:lnTo>
                  <a:lnTo>
                    <a:pt x="145" y="12"/>
                  </a:lnTo>
                  <a:lnTo>
                    <a:pt x="145" y="18"/>
                  </a:lnTo>
                  <a:lnTo>
                    <a:pt x="145" y="0"/>
                  </a:lnTo>
                  <a:lnTo>
                    <a:pt x="145" y="18"/>
                  </a:lnTo>
                  <a:lnTo>
                    <a:pt x="151" y="12"/>
                  </a:lnTo>
                  <a:lnTo>
                    <a:pt x="151" y="18"/>
                  </a:lnTo>
                  <a:lnTo>
                    <a:pt x="151" y="0"/>
                  </a:lnTo>
                  <a:lnTo>
                    <a:pt x="151" y="12"/>
                  </a:lnTo>
                  <a:lnTo>
                    <a:pt x="158" y="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158" y="6"/>
                  </a:lnTo>
                  <a:lnTo>
                    <a:pt x="164" y="12"/>
                  </a:lnTo>
                  <a:lnTo>
                    <a:pt x="164" y="24"/>
                  </a:lnTo>
                  <a:lnTo>
                    <a:pt x="164" y="0"/>
                  </a:lnTo>
                  <a:lnTo>
                    <a:pt x="164" y="12"/>
                  </a:lnTo>
                  <a:lnTo>
                    <a:pt x="170" y="6"/>
                  </a:lnTo>
                  <a:lnTo>
                    <a:pt x="170" y="18"/>
                  </a:lnTo>
                  <a:lnTo>
                    <a:pt x="170" y="0"/>
                  </a:lnTo>
                  <a:lnTo>
                    <a:pt x="170" y="12"/>
                  </a:lnTo>
                  <a:lnTo>
                    <a:pt x="177" y="6"/>
                  </a:lnTo>
                  <a:lnTo>
                    <a:pt x="177" y="24"/>
                  </a:lnTo>
                  <a:lnTo>
                    <a:pt x="177" y="0"/>
                  </a:lnTo>
                  <a:lnTo>
                    <a:pt x="177" y="12"/>
                  </a:lnTo>
                  <a:lnTo>
                    <a:pt x="183" y="6"/>
                  </a:lnTo>
                  <a:lnTo>
                    <a:pt x="183" y="24"/>
                  </a:lnTo>
                  <a:lnTo>
                    <a:pt x="183" y="0"/>
                  </a:lnTo>
                  <a:lnTo>
                    <a:pt x="183" y="6"/>
                  </a:lnTo>
                  <a:lnTo>
                    <a:pt x="189" y="12"/>
                  </a:lnTo>
                  <a:lnTo>
                    <a:pt x="189" y="18"/>
                  </a:lnTo>
                  <a:lnTo>
                    <a:pt x="189" y="0"/>
                  </a:lnTo>
                  <a:lnTo>
                    <a:pt x="189" y="12"/>
                  </a:lnTo>
                  <a:lnTo>
                    <a:pt x="195" y="6"/>
                  </a:lnTo>
                  <a:lnTo>
                    <a:pt x="195" y="18"/>
                  </a:lnTo>
                  <a:lnTo>
                    <a:pt x="195" y="0"/>
                  </a:lnTo>
                  <a:lnTo>
                    <a:pt x="195" y="6"/>
                  </a:lnTo>
                  <a:lnTo>
                    <a:pt x="202" y="12"/>
                  </a:lnTo>
                  <a:lnTo>
                    <a:pt x="202" y="18"/>
                  </a:lnTo>
                  <a:lnTo>
                    <a:pt x="202" y="0"/>
                  </a:lnTo>
                  <a:lnTo>
                    <a:pt x="202" y="6"/>
                  </a:lnTo>
                  <a:lnTo>
                    <a:pt x="208" y="1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272"/>
            <p:cNvSpPr>
              <a:spLocks/>
            </p:cNvSpPr>
            <p:nvPr/>
          </p:nvSpPr>
          <p:spPr bwMode="auto">
            <a:xfrm>
              <a:off x="4855" y="984"/>
              <a:ext cx="133" cy="13"/>
            </a:xfrm>
            <a:custGeom>
              <a:avLst/>
              <a:gdLst>
                <a:gd name="T0" fmla="*/ 0 w 202"/>
                <a:gd name="T1" fmla="*/ 18 h 24"/>
                <a:gd name="T2" fmla="*/ 6 w 202"/>
                <a:gd name="T3" fmla="*/ 0 h 24"/>
                <a:gd name="T4" fmla="*/ 13 w 202"/>
                <a:gd name="T5" fmla="*/ 18 h 24"/>
                <a:gd name="T6" fmla="*/ 19 w 202"/>
                <a:gd name="T7" fmla="*/ 6 h 24"/>
                <a:gd name="T8" fmla="*/ 19 w 202"/>
                <a:gd name="T9" fmla="*/ 6 h 24"/>
                <a:gd name="T10" fmla="*/ 25 w 202"/>
                <a:gd name="T11" fmla="*/ 0 h 24"/>
                <a:gd name="T12" fmla="*/ 32 w 202"/>
                <a:gd name="T13" fmla="*/ 24 h 24"/>
                <a:gd name="T14" fmla="*/ 38 w 202"/>
                <a:gd name="T15" fmla="*/ 12 h 24"/>
                <a:gd name="T16" fmla="*/ 38 w 202"/>
                <a:gd name="T17" fmla="*/ 12 h 24"/>
                <a:gd name="T18" fmla="*/ 44 w 202"/>
                <a:gd name="T19" fmla="*/ 0 h 24"/>
                <a:gd name="T20" fmla="*/ 50 w 202"/>
                <a:gd name="T21" fmla="*/ 18 h 24"/>
                <a:gd name="T22" fmla="*/ 57 w 202"/>
                <a:gd name="T23" fmla="*/ 18 h 24"/>
                <a:gd name="T24" fmla="*/ 57 w 202"/>
                <a:gd name="T25" fmla="*/ 12 h 24"/>
                <a:gd name="T26" fmla="*/ 63 w 202"/>
                <a:gd name="T27" fmla="*/ 0 h 24"/>
                <a:gd name="T28" fmla="*/ 69 w 202"/>
                <a:gd name="T29" fmla="*/ 18 h 24"/>
                <a:gd name="T30" fmla="*/ 76 w 202"/>
                <a:gd name="T31" fmla="*/ 12 h 24"/>
                <a:gd name="T32" fmla="*/ 76 w 202"/>
                <a:gd name="T33" fmla="*/ 12 h 24"/>
                <a:gd name="T34" fmla="*/ 82 w 202"/>
                <a:gd name="T35" fmla="*/ 0 h 24"/>
                <a:gd name="T36" fmla="*/ 88 w 202"/>
                <a:gd name="T37" fmla="*/ 18 h 24"/>
                <a:gd name="T38" fmla="*/ 95 w 202"/>
                <a:gd name="T39" fmla="*/ 6 h 24"/>
                <a:gd name="T40" fmla="*/ 95 w 202"/>
                <a:gd name="T41" fmla="*/ 6 h 24"/>
                <a:gd name="T42" fmla="*/ 101 w 202"/>
                <a:gd name="T43" fmla="*/ 0 h 24"/>
                <a:gd name="T44" fmla="*/ 107 w 202"/>
                <a:gd name="T45" fmla="*/ 18 h 24"/>
                <a:gd name="T46" fmla="*/ 113 w 202"/>
                <a:gd name="T47" fmla="*/ 6 h 24"/>
                <a:gd name="T48" fmla="*/ 113 w 202"/>
                <a:gd name="T49" fmla="*/ 12 h 24"/>
                <a:gd name="T50" fmla="*/ 120 w 202"/>
                <a:gd name="T51" fmla="*/ 0 h 24"/>
                <a:gd name="T52" fmla="*/ 126 w 202"/>
                <a:gd name="T53" fmla="*/ 24 h 24"/>
                <a:gd name="T54" fmla="*/ 132 w 202"/>
                <a:gd name="T55" fmla="*/ 6 h 24"/>
                <a:gd name="T56" fmla="*/ 132 w 202"/>
                <a:gd name="T57" fmla="*/ 12 h 24"/>
                <a:gd name="T58" fmla="*/ 139 w 202"/>
                <a:gd name="T59" fmla="*/ 0 h 24"/>
                <a:gd name="T60" fmla="*/ 145 w 202"/>
                <a:gd name="T61" fmla="*/ 18 h 24"/>
                <a:gd name="T62" fmla="*/ 151 w 202"/>
                <a:gd name="T63" fmla="*/ 6 h 24"/>
                <a:gd name="T64" fmla="*/ 151 w 202"/>
                <a:gd name="T65" fmla="*/ 6 h 24"/>
                <a:gd name="T66" fmla="*/ 158 w 202"/>
                <a:gd name="T67" fmla="*/ 0 h 24"/>
                <a:gd name="T68" fmla="*/ 164 w 202"/>
                <a:gd name="T69" fmla="*/ 18 h 24"/>
                <a:gd name="T70" fmla="*/ 170 w 202"/>
                <a:gd name="T71" fmla="*/ 12 h 24"/>
                <a:gd name="T72" fmla="*/ 170 w 202"/>
                <a:gd name="T73" fmla="*/ 6 h 24"/>
                <a:gd name="T74" fmla="*/ 176 w 202"/>
                <a:gd name="T75" fmla="*/ 0 h 24"/>
                <a:gd name="T76" fmla="*/ 183 w 202"/>
                <a:gd name="T77" fmla="*/ 24 h 24"/>
                <a:gd name="T78" fmla="*/ 189 w 202"/>
                <a:gd name="T79" fmla="*/ 6 h 24"/>
                <a:gd name="T80" fmla="*/ 189 w 202"/>
                <a:gd name="T81" fmla="*/ 18 h 24"/>
                <a:gd name="T82" fmla="*/ 195 w 202"/>
                <a:gd name="T8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24">
                  <a:moveTo>
                    <a:pt x="0" y="12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0"/>
                  </a:lnTo>
                  <a:lnTo>
                    <a:pt x="6" y="6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19" y="6"/>
                  </a:lnTo>
                  <a:lnTo>
                    <a:pt x="19" y="18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25" y="24"/>
                  </a:lnTo>
                  <a:lnTo>
                    <a:pt x="25" y="0"/>
                  </a:lnTo>
                  <a:lnTo>
                    <a:pt x="25" y="12"/>
                  </a:lnTo>
                  <a:lnTo>
                    <a:pt x="32" y="18"/>
                  </a:lnTo>
                  <a:lnTo>
                    <a:pt x="32" y="24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0"/>
                  </a:lnTo>
                  <a:lnTo>
                    <a:pt x="38" y="12"/>
                  </a:lnTo>
                  <a:lnTo>
                    <a:pt x="44" y="6"/>
                  </a:lnTo>
                  <a:lnTo>
                    <a:pt x="44" y="24"/>
                  </a:lnTo>
                  <a:lnTo>
                    <a:pt x="44" y="0"/>
                  </a:lnTo>
                  <a:lnTo>
                    <a:pt x="44" y="18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57" y="12"/>
                  </a:lnTo>
                  <a:lnTo>
                    <a:pt x="63" y="6"/>
                  </a:lnTo>
                  <a:lnTo>
                    <a:pt x="63" y="18"/>
                  </a:lnTo>
                  <a:lnTo>
                    <a:pt x="63" y="0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69" y="18"/>
                  </a:lnTo>
                  <a:lnTo>
                    <a:pt x="69" y="0"/>
                  </a:lnTo>
                  <a:lnTo>
                    <a:pt x="69" y="6"/>
                  </a:lnTo>
                  <a:lnTo>
                    <a:pt x="76" y="12"/>
                  </a:lnTo>
                  <a:lnTo>
                    <a:pt x="76" y="18"/>
                  </a:lnTo>
                  <a:lnTo>
                    <a:pt x="76" y="0"/>
                  </a:lnTo>
                  <a:lnTo>
                    <a:pt x="76" y="12"/>
                  </a:lnTo>
                  <a:lnTo>
                    <a:pt x="82" y="6"/>
                  </a:lnTo>
                  <a:lnTo>
                    <a:pt x="82" y="18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8" y="6"/>
                  </a:lnTo>
                  <a:lnTo>
                    <a:pt x="88" y="18"/>
                  </a:lnTo>
                  <a:lnTo>
                    <a:pt x="88" y="0"/>
                  </a:lnTo>
                  <a:lnTo>
                    <a:pt x="88" y="12"/>
                  </a:lnTo>
                  <a:lnTo>
                    <a:pt x="95" y="6"/>
                  </a:lnTo>
                  <a:lnTo>
                    <a:pt x="95" y="18"/>
                  </a:lnTo>
                  <a:lnTo>
                    <a:pt x="95" y="0"/>
                  </a:lnTo>
                  <a:lnTo>
                    <a:pt x="95" y="6"/>
                  </a:lnTo>
                  <a:lnTo>
                    <a:pt x="101" y="12"/>
                  </a:lnTo>
                  <a:lnTo>
                    <a:pt x="101" y="18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107" y="6"/>
                  </a:lnTo>
                  <a:lnTo>
                    <a:pt x="107" y="18"/>
                  </a:lnTo>
                  <a:lnTo>
                    <a:pt x="107" y="0"/>
                  </a:lnTo>
                  <a:lnTo>
                    <a:pt x="107" y="12"/>
                  </a:lnTo>
                  <a:lnTo>
                    <a:pt x="113" y="6"/>
                  </a:lnTo>
                  <a:lnTo>
                    <a:pt x="113" y="18"/>
                  </a:lnTo>
                  <a:lnTo>
                    <a:pt x="113" y="0"/>
                  </a:lnTo>
                  <a:lnTo>
                    <a:pt x="113" y="12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6"/>
                  </a:lnTo>
                  <a:lnTo>
                    <a:pt x="126" y="24"/>
                  </a:lnTo>
                  <a:lnTo>
                    <a:pt x="126" y="0"/>
                  </a:lnTo>
                  <a:lnTo>
                    <a:pt x="126" y="12"/>
                  </a:lnTo>
                  <a:lnTo>
                    <a:pt x="132" y="6"/>
                  </a:lnTo>
                  <a:lnTo>
                    <a:pt x="132" y="24"/>
                  </a:lnTo>
                  <a:lnTo>
                    <a:pt x="132" y="0"/>
                  </a:lnTo>
                  <a:lnTo>
                    <a:pt x="132" y="12"/>
                  </a:lnTo>
                  <a:lnTo>
                    <a:pt x="139" y="6"/>
                  </a:lnTo>
                  <a:lnTo>
                    <a:pt x="139" y="18"/>
                  </a:lnTo>
                  <a:lnTo>
                    <a:pt x="139" y="0"/>
                  </a:lnTo>
                  <a:lnTo>
                    <a:pt x="139" y="12"/>
                  </a:lnTo>
                  <a:lnTo>
                    <a:pt x="145" y="6"/>
                  </a:lnTo>
                  <a:lnTo>
                    <a:pt x="145" y="18"/>
                  </a:lnTo>
                  <a:lnTo>
                    <a:pt x="145" y="0"/>
                  </a:lnTo>
                  <a:lnTo>
                    <a:pt x="145" y="12"/>
                  </a:lnTo>
                  <a:lnTo>
                    <a:pt x="151" y="6"/>
                  </a:lnTo>
                  <a:lnTo>
                    <a:pt x="151" y="18"/>
                  </a:lnTo>
                  <a:lnTo>
                    <a:pt x="151" y="0"/>
                  </a:lnTo>
                  <a:lnTo>
                    <a:pt x="151" y="6"/>
                  </a:lnTo>
                  <a:lnTo>
                    <a:pt x="158" y="12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158" y="6"/>
                  </a:lnTo>
                  <a:lnTo>
                    <a:pt x="164" y="12"/>
                  </a:lnTo>
                  <a:lnTo>
                    <a:pt x="164" y="18"/>
                  </a:lnTo>
                  <a:lnTo>
                    <a:pt x="164" y="0"/>
                  </a:lnTo>
                  <a:lnTo>
                    <a:pt x="164" y="6"/>
                  </a:lnTo>
                  <a:lnTo>
                    <a:pt x="170" y="12"/>
                  </a:lnTo>
                  <a:lnTo>
                    <a:pt x="170" y="18"/>
                  </a:lnTo>
                  <a:lnTo>
                    <a:pt x="170" y="0"/>
                  </a:lnTo>
                  <a:lnTo>
                    <a:pt x="170" y="6"/>
                  </a:lnTo>
                  <a:lnTo>
                    <a:pt x="176" y="12"/>
                  </a:lnTo>
                  <a:lnTo>
                    <a:pt x="176" y="18"/>
                  </a:lnTo>
                  <a:lnTo>
                    <a:pt x="176" y="0"/>
                  </a:lnTo>
                  <a:lnTo>
                    <a:pt x="176" y="6"/>
                  </a:lnTo>
                  <a:lnTo>
                    <a:pt x="183" y="12"/>
                  </a:lnTo>
                  <a:lnTo>
                    <a:pt x="183" y="24"/>
                  </a:lnTo>
                  <a:lnTo>
                    <a:pt x="183" y="0"/>
                  </a:lnTo>
                  <a:lnTo>
                    <a:pt x="183" y="12"/>
                  </a:lnTo>
                  <a:lnTo>
                    <a:pt x="189" y="6"/>
                  </a:lnTo>
                  <a:lnTo>
                    <a:pt x="189" y="18"/>
                  </a:lnTo>
                  <a:lnTo>
                    <a:pt x="189" y="0"/>
                  </a:lnTo>
                  <a:lnTo>
                    <a:pt x="189" y="18"/>
                  </a:lnTo>
                  <a:lnTo>
                    <a:pt x="195" y="12"/>
                  </a:lnTo>
                  <a:lnTo>
                    <a:pt x="195" y="18"/>
                  </a:lnTo>
                  <a:lnTo>
                    <a:pt x="195" y="0"/>
                  </a:lnTo>
                  <a:lnTo>
                    <a:pt x="195" y="6"/>
                  </a:lnTo>
                  <a:lnTo>
                    <a:pt x="202" y="1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273"/>
            <p:cNvSpPr>
              <a:spLocks/>
            </p:cNvSpPr>
            <p:nvPr/>
          </p:nvSpPr>
          <p:spPr bwMode="auto">
            <a:xfrm>
              <a:off x="4988" y="984"/>
              <a:ext cx="133" cy="13"/>
            </a:xfrm>
            <a:custGeom>
              <a:avLst/>
              <a:gdLst>
                <a:gd name="T0" fmla="*/ 0 w 201"/>
                <a:gd name="T1" fmla="*/ 0 h 24"/>
                <a:gd name="T2" fmla="*/ 6 w 201"/>
                <a:gd name="T3" fmla="*/ 18 h 24"/>
                <a:gd name="T4" fmla="*/ 12 w 201"/>
                <a:gd name="T5" fmla="*/ 12 h 24"/>
                <a:gd name="T6" fmla="*/ 12 w 201"/>
                <a:gd name="T7" fmla="*/ 12 h 24"/>
                <a:gd name="T8" fmla="*/ 19 w 201"/>
                <a:gd name="T9" fmla="*/ 0 h 24"/>
                <a:gd name="T10" fmla="*/ 25 w 201"/>
                <a:gd name="T11" fmla="*/ 18 h 24"/>
                <a:gd name="T12" fmla="*/ 31 w 201"/>
                <a:gd name="T13" fmla="*/ 0 h 24"/>
                <a:gd name="T14" fmla="*/ 37 w 201"/>
                <a:gd name="T15" fmla="*/ 12 h 24"/>
                <a:gd name="T16" fmla="*/ 37 w 201"/>
                <a:gd name="T17" fmla="*/ 6 h 24"/>
                <a:gd name="T18" fmla="*/ 44 w 201"/>
                <a:gd name="T19" fmla="*/ 0 h 24"/>
                <a:gd name="T20" fmla="*/ 50 w 201"/>
                <a:gd name="T21" fmla="*/ 18 h 24"/>
                <a:gd name="T22" fmla="*/ 56 w 201"/>
                <a:gd name="T23" fmla="*/ 6 h 24"/>
                <a:gd name="T24" fmla="*/ 56 w 201"/>
                <a:gd name="T25" fmla="*/ 12 h 24"/>
                <a:gd name="T26" fmla="*/ 63 w 201"/>
                <a:gd name="T27" fmla="*/ 0 h 24"/>
                <a:gd name="T28" fmla="*/ 69 w 201"/>
                <a:gd name="T29" fmla="*/ 24 h 24"/>
                <a:gd name="T30" fmla="*/ 75 w 201"/>
                <a:gd name="T31" fmla="*/ 6 h 24"/>
                <a:gd name="T32" fmla="*/ 75 w 201"/>
                <a:gd name="T33" fmla="*/ 6 h 24"/>
                <a:gd name="T34" fmla="*/ 82 w 201"/>
                <a:gd name="T35" fmla="*/ 0 h 24"/>
                <a:gd name="T36" fmla="*/ 88 w 201"/>
                <a:gd name="T37" fmla="*/ 18 h 24"/>
                <a:gd name="T38" fmla="*/ 94 w 201"/>
                <a:gd name="T39" fmla="*/ 6 h 24"/>
                <a:gd name="T40" fmla="*/ 94 w 201"/>
                <a:gd name="T41" fmla="*/ 12 h 24"/>
                <a:gd name="T42" fmla="*/ 100 w 201"/>
                <a:gd name="T43" fmla="*/ 0 h 24"/>
                <a:gd name="T44" fmla="*/ 107 w 201"/>
                <a:gd name="T45" fmla="*/ 24 h 24"/>
                <a:gd name="T46" fmla="*/ 113 w 201"/>
                <a:gd name="T47" fmla="*/ 12 h 24"/>
                <a:gd name="T48" fmla="*/ 113 w 201"/>
                <a:gd name="T49" fmla="*/ 12 h 24"/>
                <a:gd name="T50" fmla="*/ 119 w 201"/>
                <a:gd name="T51" fmla="*/ 0 h 24"/>
                <a:gd name="T52" fmla="*/ 126 w 201"/>
                <a:gd name="T53" fmla="*/ 18 h 24"/>
                <a:gd name="T54" fmla="*/ 132 w 201"/>
                <a:gd name="T55" fmla="*/ 6 h 24"/>
                <a:gd name="T56" fmla="*/ 132 w 201"/>
                <a:gd name="T57" fmla="*/ 6 h 24"/>
                <a:gd name="T58" fmla="*/ 138 w 201"/>
                <a:gd name="T59" fmla="*/ 12 h 24"/>
                <a:gd name="T60" fmla="*/ 145 w 201"/>
                <a:gd name="T61" fmla="*/ 0 h 24"/>
                <a:gd name="T62" fmla="*/ 151 w 201"/>
                <a:gd name="T63" fmla="*/ 18 h 24"/>
                <a:gd name="T64" fmla="*/ 157 w 201"/>
                <a:gd name="T65" fmla="*/ 6 h 24"/>
                <a:gd name="T66" fmla="*/ 157 w 201"/>
                <a:gd name="T67" fmla="*/ 6 h 24"/>
                <a:gd name="T68" fmla="*/ 163 w 201"/>
                <a:gd name="T69" fmla="*/ 0 h 24"/>
                <a:gd name="T70" fmla="*/ 170 w 201"/>
                <a:gd name="T71" fmla="*/ 18 h 24"/>
                <a:gd name="T72" fmla="*/ 176 w 201"/>
                <a:gd name="T73" fmla="*/ 12 h 24"/>
                <a:gd name="T74" fmla="*/ 176 w 201"/>
                <a:gd name="T75" fmla="*/ 6 h 24"/>
                <a:gd name="T76" fmla="*/ 182 w 201"/>
                <a:gd name="T77" fmla="*/ 0 h 24"/>
                <a:gd name="T78" fmla="*/ 189 w 201"/>
                <a:gd name="T79" fmla="*/ 18 h 24"/>
                <a:gd name="T80" fmla="*/ 195 w 201"/>
                <a:gd name="T81" fmla="*/ 6 h 24"/>
                <a:gd name="T82" fmla="*/ 195 w 201"/>
                <a:gd name="T8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4">
                  <a:moveTo>
                    <a:pt x="0" y="12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0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19" y="6"/>
                  </a:lnTo>
                  <a:lnTo>
                    <a:pt x="19" y="24"/>
                  </a:lnTo>
                  <a:lnTo>
                    <a:pt x="19" y="0"/>
                  </a:lnTo>
                  <a:lnTo>
                    <a:pt x="19" y="18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37" y="12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37" y="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0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56" y="6"/>
                  </a:lnTo>
                  <a:lnTo>
                    <a:pt x="56" y="18"/>
                  </a:lnTo>
                  <a:lnTo>
                    <a:pt x="56" y="0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63" y="12"/>
                  </a:lnTo>
                  <a:lnTo>
                    <a:pt x="69" y="6"/>
                  </a:lnTo>
                  <a:lnTo>
                    <a:pt x="69" y="24"/>
                  </a:lnTo>
                  <a:lnTo>
                    <a:pt x="69" y="0"/>
                  </a:lnTo>
                  <a:lnTo>
                    <a:pt x="69" y="12"/>
                  </a:lnTo>
                  <a:lnTo>
                    <a:pt x="75" y="6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75" y="6"/>
                  </a:lnTo>
                  <a:lnTo>
                    <a:pt x="82" y="12"/>
                  </a:lnTo>
                  <a:lnTo>
                    <a:pt x="82" y="18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0"/>
                  </a:lnTo>
                  <a:lnTo>
                    <a:pt x="88" y="12"/>
                  </a:lnTo>
                  <a:lnTo>
                    <a:pt x="94" y="6"/>
                  </a:lnTo>
                  <a:lnTo>
                    <a:pt x="94" y="24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100" y="6"/>
                  </a:lnTo>
                  <a:lnTo>
                    <a:pt x="100" y="18"/>
                  </a:lnTo>
                  <a:lnTo>
                    <a:pt x="100" y="0"/>
                  </a:lnTo>
                  <a:lnTo>
                    <a:pt x="100" y="12"/>
                  </a:lnTo>
                  <a:lnTo>
                    <a:pt x="107" y="6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3" y="18"/>
                  </a:lnTo>
                  <a:lnTo>
                    <a:pt x="113" y="0"/>
                  </a:lnTo>
                  <a:lnTo>
                    <a:pt x="113" y="12"/>
                  </a:lnTo>
                  <a:lnTo>
                    <a:pt x="119" y="6"/>
                  </a:lnTo>
                  <a:lnTo>
                    <a:pt x="119" y="18"/>
                  </a:lnTo>
                  <a:lnTo>
                    <a:pt x="119" y="0"/>
                  </a:lnTo>
                  <a:lnTo>
                    <a:pt x="119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26" y="0"/>
                  </a:lnTo>
                  <a:lnTo>
                    <a:pt x="126" y="12"/>
                  </a:lnTo>
                  <a:lnTo>
                    <a:pt x="132" y="6"/>
                  </a:lnTo>
                  <a:lnTo>
                    <a:pt x="132" y="18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45" y="6"/>
                  </a:lnTo>
                  <a:lnTo>
                    <a:pt x="145" y="18"/>
                  </a:lnTo>
                  <a:lnTo>
                    <a:pt x="145" y="0"/>
                  </a:lnTo>
                  <a:lnTo>
                    <a:pt x="145" y="6"/>
                  </a:lnTo>
                  <a:lnTo>
                    <a:pt x="151" y="12"/>
                  </a:lnTo>
                  <a:lnTo>
                    <a:pt x="151" y="18"/>
                  </a:lnTo>
                  <a:lnTo>
                    <a:pt x="151" y="0"/>
                  </a:lnTo>
                  <a:lnTo>
                    <a:pt x="151" y="12"/>
                  </a:lnTo>
                  <a:lnTo>
                    <a:pt x="157" y="6"/>
                  </a:lnTo>
                  <a:lnTo>
                    <a:pt x="157" y="18"/>
                  </a:lnTo>
                  <a:lnTo>
                    <a:pt x="157" y="0"/>
                  </a:lnTo>
                  <a:lnTo>
                    <a:pt x="157" y="6"/>
                  </a:lnTo>
                  <a:lnTo>
                    <a:pt x="163" y="12"/>
                  </a:lnTo>
                  <a:lnTo>
                    <a:pt x="163" y="18"/>
                  </a:lnTo>
                  <a:lnTo>
                    <a:pt x="163" y="0"/>
                  </a:lnTo>
                  <a:lnTo>
                    <a:pt x="163" y="6"/>
                  </a:lnTo>
                  <a:lnTo>
                    <a:pt x="170" y="12"/>
                  </a:lnTo>
                  <a:lnTo>
                    <a:pt x="170" y="18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6" y="12"/>
                  </a:lnTo>
                  <a:lnTo>
                    <a:pt x="176" y="18"/>
                  </a:lnTo>
                  <a:lnTo>
                    <a:pt x="176" y="0"/>
                  </a:lnTo>
                  <a:lnTo>
                    <a:pt x="176" y="6"/>
                  </a:lnTo>
                  <a:lnTo>
                    <a:pt x="182" y="0"/>
                  </a:lnTo>
                  <a:lnTo>
                    <a:pt x="182" y="18"/>
                  </a:lnTo>
                  <a:lnTo>
                    <a:pt x="182" y="0"/>
                  </a:lnTo>
                  <a:lnTo>
                    <a:pt x="182" y="18"/>
                  </a:lnTo>
                  <a:lnTo>
                    <a:pt x="189" y="6"/>
                  </a:lnTo>
                  <a:lnTo>
                    <a:pt x="189" y="18"/>
                  </a:lnTo>
                  <a:lnTo>
                    <a:pt x="189" y="0"/>
                  </a:lnTo>
                  <a:lnTo>
                    <a:pt x="189" y="12"/>
                  </a:lnTo>
                  <a:lnTo>
                    <a:pt x="195" y="6"/>
                  </a:lnTo>
                  <a:lnTo>
                    <a:pt x="195" y="18"/>
                  </a:lnTo>
                  <a:lnTo>
                    <a:pt x="195" y="0"/>
                  </a:lnTo>
                  <a:lnTo>
                    <a:pt x="195" y="6"/>
                  </a:lnTo>
                  <a:lnTo>
                    <a:pt x="201" y="0"/>
                  </a:lnTo>
                  <a:lnTo>
                    <a:pt x="201" y="1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274"/>
            <p:cNvSpPr>
              <a:spLocks/>
            </p:cNvSpPr>
            <p:nvPr/>
          </p:nvSpPr>
          <p:spPr bwMode="auto">
            <a:xfrm>
              <a:off x="5121" y="984"/>
              <a:ext cx="133" cy="13"/>
            </a:xfrm>
            <a:custGeom>
              <a:avLst/>
              <a:gdLst>
                <a:gd name="T0" fmla="*/ 0 w 202"/>
                <a:gd name="T1" fmla="*/ 12 h 24"/>
                <a:gd name="T2" fmla="*/ 7 w 202"/>
                <a:gd name="T3" fmla="*/ 0 h 24"/>
                <a:gd name="T4" fmla="*/ 13 w 202"/>
                <a:gd name="T5" fmla="*/ 0 h 24"/>
                <a:gd name="T6" fmla="*/ 19 w 202"/>
                <a:gd name="T7" fmla="*/ 24 h 24"/>
                <a:gd name="T8" fmla="*/ 25 w 202"/>
                <a:gd name="T9" fmla="*/ 12 h 24"/>
                <a:gd name="T10" fmla="*/ 25 w 202"/>
                <a:gd name="T11" fmla="*/ 6 h 24"/>
                <a:gd name="T12" fmla="*/ 32 w 202"/>
                <a:gd name="T13" fmla="*/ 0 h 24"/>
                <a:gd name="T14" fmla="*/ 38 w 202"/>
                <a:gd name="T15" fmla="*/ 24 h 24"/>
                <a:gd name="T16" fmla="*/ 44 w 202"/>
                <a:gd name="T17" fmla="*/ 6 h 24"/>
                <a:gd name="T18" fmla="*/ 44 w 202"/>
                <a:gd name="T19" fmla="*/ 12 h 24"/>
                <a:gd name="T20" fmla="*/ 51 w 202"/>
                <a:gd name="T21" fmla="*/ 0 h 24"/>
                <a:gd name="T22" fmla="*/ 57 w 202"/>
                <a:gd name="T23" fmla="*/ 18 h 24"/>
                <a:gd name="T24" fmla="*/ 63 w 202"/>
                <a:gd name="T25" fmla="*/ 18 h 24"/>
                <a:gd name="T26" fmla="*/ 70 w 202"/>
                <a:gd name="T27" fmla="*/ 6 h 24"/>
                <a:gd name="T28" fmla="*/ 70 w 202"/>
                <a:gd name="T29" fmla="*/ 6 h 24"/>
                <a:gd name="T30" fmla="*/ 76 w 202"/>
                <a:gd name="T31" fmla="*/ 0 h 24"/>
                <a:gd name="T32" fmla="*/ 82 w 202"/>
                <a:gd name="T33" fmla="*/ 24 h 24"/>
                <a:gd name="T34" fmla="*/ 88 w 202"/>
                <a:gd name="T35" fmla="*/ 6 h 24"/>
                <a:gd name="T36" fmla="*/ 88 w 202"/>
                <a:gd name="T37" fmla="*/ 6 h 24"/>
                <a:gd name="T38" fmla="*/ 95 w 202"/>
                <a:gd name="T39" fmla="*/ 0 h 24"/>
                <a:gd name="T40" fmla="*/ 101 w 202"/>
                <a:gd name="T41" fmla="*/ 18 h 24"/>
                <a:gd name="T42" fmla="*/ 107 w 202"/>
                <a:gd name="T43" fmla="*/ 12 h 24"/>
                <a:gd name="T44" fmla="*/ 107 w 202"/>
                <a:gd name="T45" fmla="*/ 6 h 24"/>
                <a:gd name="T46" fmla="*/ 114 w 202"/>
                <a:gd name="T47" fmla="*/ 0 h 24"/>
                <a:gd name="T48" fmla="*/ 120 w 202"/>
                <a:gd name="T49" fmla="*/ 18 h 24"/>
                <a:gd name="T50" fmla="*/ 126 w 202"/>
                <a:gd name="T51" fmla="*/ 12 h 24"/>
                <a:gd name="T52" fmla="*/ 126 w 202"/>
                <a:gd name="T53" fmla="*/ 12 h 24"/>
                <a:gd name="T54" fmla="*/ 132 w 202"/>
                <a:gd name="T55" fmla="*/ 0 h 24"/>
                <a:gd name="T56" fmla="*/ 139 w 202"/>
                <a:gd name="T57" fmla="*/ 18 h 24"/>
                <a:gd name="T58" fmla="*/ 145 w 202"/>
                <a:gd name="T59" fmla="*/ 12 h 24"/>
                <a:gd name="T60" fmla="*/ 145 w 202"/>
                <a:gd name="T61" fmla="*/ 12 h 24"/>
                <a:gd name="T62" fmla="*/ 151 w 202"/>
                <a:gd name="T63" fmla="*/ 0 h 24"/>
                <a:gd name="T64" fmla="*/ 158 w 202"/>
                <a:gd name="T65" fmla="*/ 18 h 24"/>
                <a:gd name="T66" fmla="*/ 164 w 202"/>
                <a:gd name="T67" fmla="*/ 0 h 24"/>
                <a:gd name="T68" fmla="*/ 164 w 202"/>
                <a:gd name="T69" fmla="*/ 6 h 24"/>
                <a:gd name="T70" fmla="*/ 170 w 202"/>
                <a:gd name="T71" fmla="*/ 0 h 24"/>
                <a:gd name="T72" fmla="*/ 177 w 202"/>
                <a:gd name="T73" fmla="*/ 18 h 24"/>
                <a:gd name="T74" fmla="*/ 183 w 202"/>
                <a:gd name="T75" fmla="*/ 24 h 24"/>
                <a:gd name="T76" fmla="*/ 189 w 202"/>
                <a:gd name="T77" fmla="*/ 12 h 24"/>
                <a:gd name="T78" fmla="*/ 189 w 202"/>
                <a:gd name="T79" fmla="*/ 6 h 24"/>
                <a:gd name="T80" fmla="*/ 195 w 202"/>
                <a:gd name="T81" fmla="*/ 0 h 24"/>
                <a:gd name="T82" fmla="*/ 202 w 202"/>
                <a:gd name="T8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24">
                  <a:moveTo>
                    <a:pt x="0" y="18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7" y="6"/>
                  </a:lnTo>
                  <a:lnTo>
                    <a:pt x="7" y="24"/>
                  </a:lnTo>
                  <a:lnTo>
                    <a:pt x="7" y="0"/>
                  </a:lnTo>
                  <a:lnTo>
                    <a:pt x="7" y="6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13" y="18"/>
                  </a:lnTo>
                  <a:lnTo>
                    <a:pt x="19" y="12"/>
                  </a:lnTo>
                  <a:lnTo>
                    <a:pt x="19" y="24"/>
                  </a:lnTo>
                  <a:lnTo>
                    <a:pt x="19" y="0"/>
                  </a:lnTo>
                  <a:lnTo>
                    <a:pt x="19" y="18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32" y="12"/>
                  </a:lnTo>
                  <a:lnTo>
                    <a:pt x="32" y="18"/>
                  </a:lnTo>
                  <a:lnTo>
                    <a:pt x="32" y="0"/>
                  </a:lnTo>
                  <a:lnTo>
                    <a:pt x="32" y="12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8" y="0"/>
                  </a:lnTo>
                  <a:lnTo>
                    <a:pt x="38" y="12"/>
                  </a:lnTo>
                  <a:lnTo>
                    <a:pt x="44" y="6"/>
                  </a:lnTo>
                  <a:lnTo>
                    <a:pt x="44" y="24"/>
                  </a:lnTo>
                  <a:lnTo>
                    <a:pt x="44" y="0"/>
                  </a:lnTo>
                  <a:lnTo>
                    <a:pt x="44" y="12"/>
                  </a:lnTo>
                  <a:lnTo>
                    <a:pt x="51" y="6"/>
                  </a:lnTo>
                  <a:lnTo>
                    <a:pt x="51" y="18"/>
                  </a:lnTo>
                  <a:lnTo>
                    <a:pt x="51" y="0"/>
                  </a:lnTo>
                  <a:lnTo>
                    <a:pt x="51" y="6"/>
                  </a:lnTo>
                  <a:lnTo>
                    <a:pt x="57" y="12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63" y="6"/>
                  </a:lnTo>
                  <a:lnTo>
                    <a:pt x="63" y="18"/>
                  </a:lnTo>
                  <a:lnTo>
                    <a:pt x="63" y="0"/>
                  </a:lnTo>
                  <a:lnTo>
                    <a:pt x="63" y="12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70" y="0"/>
                  </a:lnTo>
                  <a:lnTo>
                    <a:pt x="70" y="6"/>
                  </a:lnTo>
                  <a:lnTo>
                    <a:pt x="76" y="12"/>
                  </a:lnTo>
                  <a:lnTo>
                    <a:pt x="76" y="18"/>
                  </a:lnTo>
                  <a:lnTo>
                    <a:pt x="76" y="0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2" y="24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8" y="6"/>
                  </a:lnTo>
                  <a:lnTo>
                    <a:pt x="88" y="18"/>
                  </a:lnTo>
                  <a:lnTo>
                    <a:pt x="88" y="0"/>
                  </a:lnTo>
                  <a:lnTo>
                    <a:pt x="88" y="6"/>
                  </a:lnTo>
                  <a:lnTo>
                    <a:pt x="95" y="12"/>
                  </a:lnTo>
                  <a:lnTo>
                    <a:pt x="95" y="18"/>
                  </a:lnTo>
                  <a:lnTo>
                    <a:pt x="95" y="0"/>
                  </a:lnTo>
                  <a:lnTo>
                    <a:pt x="95" y="6"/>
                  </a:lnTo>
                  <a:lnTo>
                    <a:pt x="101" y="0"/>
                  </a:lnTo>
                  <a:lnTo>
                    <a:pt x="101" y="18"/>
                  </a:lnTo>
                  <a:lnTo>
                    <a:pt x="101" y="0"/>
                  </a:lnTo>
                  <a:lnTo>
                    <a:pt x="101" y="6"/>
                  </a:lnTo>
                  <a:lnTo>
                    <a:pt x="107" y="12"/>
                  </a:lnTo>
                  <a:lnTo>
                    <a:pt x="107" y="18"/>
                  </a:lnTo>
                  <a:lnTo>
                    <a:pt x="107" y="0"/>
                  </a:lnTo>
                  <a:lnTo>
                    <a:pt x="107" y="6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26" y="0"/>
                  </a:lnTo>
                  <a:lnTo>
                    <a:pt x="126" y="12"/>
                  </a:lnTo>
                  <a:lnTo>
                    <a:pt x="132" y="6"/>
                  </a:lnTo>
                  <a:lnTo>
                    <a:pt x="132" y="18"/>
                  </a:lnTo>
                  <a:lnTo>
                    <a:pt x="132" y="0"/>
                  </a:lnTo>
                  <a:lnTo>
                    <a:pt x="132" y="12"/>
                  </a:lnTo>
                  <a:lnTo>
                    <a:pt x="139" y="6"/>
                  </a:lnTo>
                  <a:lnTo>
                    <a:pt x="139" y="18"/>
                  </a:lnTo>
                  <a:lnTo>
                    <a:pt x="139" y="0"/>
                  </a:lnTo>
                  <a:lnTo>
                    <a:pt x="139" y="6"/>
                  </a:lnTo>
                  <a:lnTo>
                    <a:pt x="145" y="12"/>
                  </a:lnTo>
                  <a:lnTo>
                    <a:pt x="145" y="24"/>
                  </a:lnTo>
                  <a:lnTo>
                    <a:pt x="145" y="0"/>
                  </a:lnTo>
                  <a:lnTo>
                    <a:pt x="145" y="12"/>
                  </a:lnTo>
                  <a:lnTo>
                    <a:pt x="151" y="18"/>
                  </a:lnTo>
                  <a:lnTo>
                    <a:pt x="151" y="24"/>
                  </a:lnTo>
                  <a:lnTo>
                    <a:pt x="151" y="0"/>
                  </a:lnTo>
                  <a:lnTo>
                    <a:pt x="151" y="18"/>
                  </a:lnTo>
                  <a:lnTo>
                    <a:pt x="158" y="12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158" y="6"/>
                  </a:lnTo>
                  <a:lnTo>
                    <a:pt x="164" y="0"/>
                  </a:lnTo>
                  <a:lnTo>
                    <a:pt x="164" y="24"/>
                  </a:lnTo>
                  <a:lnTo>
                    <a:pt x="164" y="0"/>
                  </a:lnTo>
                  <a:lnTo>
                    <a:pt x="164" y="6"/>
                  </a:lnTo>
                  <a:lnTo>
                    <a:pt x="170" y="0"/>
                  </a:lnTo>
                  <a:lnTo>
                    <a:pt x="170" y="18"/>
                  </a:lnTo>
                  <a:lnTo>
                    <a:pt x="170" y="0"/>
                  </a:lnTo>
                  <a:lnTo>
                    <a:pt x="170" y="12"/>
                  </a:lnTo>
                  <a:lnTo>
                    <a:pt x="177" y="6"/>
                  </a:lnTo>
                  <a:lnTo>
                    <a:pt x="177" y="18"/>
                  </a:lnTo>
                  <a:lnTo>
                    <a:pt x="177" y="0"/>
                  </a:lnTo>
                  <a:lnTo>
                    <a:pt x="183" y="6"/>
                  </a:lnTo>
                  <a:lnTo>
                    <a:pt x="183" y="24"/>
                  </a:lnTo>
                  <a:lnTo>
                    <a:pt x="183" y="0"/>
                  </a:lnTo>
                  <a:lnTo>
                    <a:pt x="183" y="6"/>
                  </a:lnTo>
                  <a:lnTo>
                    <a:pt x="189" y="12"/>
                  </a:lnTo>
                  <a:lnTo>
                    <a:pt x="189" y="24"/>
                  </a:lnTo>
                  <a:lnTo>
                    <a:pt x="189" y="0"/>
                  </a:lnTo>
                  <a:lnTo>
                    <a:pt x="189" y="6"/>
                  </a:lnTo>
                  <a:lnTo>
                    <a:pt x="195" y="12"/>
                  </a:lnTo>
                  <a:lnTo>
                    <a:pt x="195" y="18"/>
                  </a:lnTo>
                  <a:lnTo>
                    <a:pt x="195" y="0"/>
                  </a:lnTo>
                  <a:lnTo>
                    <a:pt x="195" y="12"/>
                  </a:lnTo>
                  <a:lnTo>
                    <a:pt x="202" y="6"/>
                  </a:lnTo>
                  <a:lnTo>
                    <a:pt x="202" y="24"/>
                  </a:lnTo>
                  <a:lnTo>
                    <a:pt x="202" y="0"/>
                  </a:lnTo>
                  <a:lnTo>
                    <a:pt x="202" y="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275"/>
            <p:cNvSpPr>
              <a:spLocks/>
            </p:cNvSpPr>
            <p:nvPr/>
          </p:nvSpPr>
          <p:spPr bwMode="auto">
            <a:xfrm>
              <a:off x="5254" y="981"/>
              <a:ext cx="132" cy="16"/>
            </a:xfrm>
            <a:custGeom>
              <a:avLst/>
              <a:gdLst>
                <a:gd name="T0" fmla="*/ 6 w 201"/>
                <a:gd name="T1" fmla="*/ 30 h 30"/>
                <a:gd name="T2" fmla="*/ 12 w 201"/>
                <a:gd name="T3" fmla="*/ 12 h 30"/>
                <a:gd name="T4" fmla="*/ 12 w 201"/>
                <a:gd name="T5" fmla="*/ 24 h 30"/>
                <a:gd name="T6" fmla="*/ 19 w 201"/>
                <a:gd name="T7" fmla="*/ 6 h 30"/>
                <a:gd name="T8" fmla="*/ 25 w 201"/>
                <a:gd name="T9" fmla="*/ 24 h 30"/>
                <a:gd name="T10" fmla="*/ 31 w 201"/>
                <a:gd name="T11" fmla="*/ 12 h 30"/>
                <a:gd name="T12" fmla="*/ 31 w 201"/>
                <a:gd name="T13" fmla="*/ 12 h 30"/>
                <a:gd name="T14" fmla="*/ 38 w 201"/>
                <a:gd name="T15" fmla="*/ 6 h 30"/>
                <a:gd name="T16" fmla="*/ 44 w 201"/>
                <a:gd name="T17" fmla="*/ 24 h 30"/>
                <a:gd name="T18" fmla="*/ 50 w 201"/>
                <a:gd name="T19" fmla="*/ 24 h 30"/>
                <a:gd name="T20" fmla="*/ 56 w 201"/>
                <a:gd name="T21" fmla="*/ 12 h 30"/>
                <a:gd name="T22" fmla="*/ 56 w 201"/>
                <a:gd name="T23" fmla="*/ 12 h 30"/>
                <a:gd name="T24" fmla="*/ 63 w 201"/>
                <a:gd name="T25" fmla="*/ 6 h 30"/>
                <a:gd name="T26" fmla="*/ 69 w 201"/>
                <a:gd name="T27" fmla="*/ 24 h 30"/>
                <a:gd name="T28" fmla="*/ 75 w 201"/>
                <a:gd name="T29" fmla="*/ 24 h 30"/>
                <a:gd name="T30" fmla="*/ 75 w 201"/>
                <a:gd name="T31" fmla="*/ 18 h 30"/>
                <a:gd name="T32" fmla="*/ 82 w 201"/>
                <a:gd name="T33" fmla="*/ 6 h 30"/>
                <a:gd name="T34" fmla="*/ 88 w 201"/>
                <a:gd name="T35" fmla="*/ 30 h 30"/>
                <a:gd name="T36" fmla="*/ 94 w 201"/>
                <a:gd name="T37" fmla="*/ 18 h 30"/>
                <a:gd name="T38" fmla="*/ 94 w 201"/>
                <a:gd name="T39" fmla="*/ 24 h 30"/>
                <a:gd name="T40" fmla="*/ 101 w 201"/>
                <a:gd name="T41" fmla="*/ 6 h 30"/>
                <a:gd name="T42" fmla="*/ 107 w 201"/>
                <a:gd name="T43" fmla="*/ 24 h 30"/>
                <a:gd name="T44" fmla="*/ 113 w 201"/>
                <a:gd name="T45" fmla="*/ 18 h 30"/>
                <a:gd name="T46" fmla="*/ 113 w 201"/>
                <a:gd name="T47" fmla="*/ 12 h 30"/>
                <a:gd name="T48" fmla="*/ 119 w 201"/>
                <a:gd name="T49" fmla="*/ 6 h 30"/>
                <a:gd name="T50" fmla="*/ 126 w 201"/>
                <a:gd name="T51" fmla="*/ 24 h 30"/>
                <a:gd name="T52" fmla="*/ 132 w 201"/>
                <a:gd name="T53" fmla="*/ 12 h 30"/>
                <a:gd name="T54" fmla="*/ 132 w 201"/>
                <a:gd name="T55" fmla="*/ 12 h 30"/>
                <a:gd name="T56" fmla="*/ 138 w 201"/>
                <a:gd name="T57" fmla="*/ 6 h 30"/>
                <a:gd name="T58" fmla="*/ 145 w 201"/>
                <a:gd name="T59" fmla="*/ 30 h 30"/>
                <a:gd name="T60" fmla="*/ 151 w 201"/>
                <a:gd name="T61" fmla="*/ 12 h 30"/>
                <a:gd name="T62" fmla="*/ 151 w 201"/>
                <a:gd name="T63" fmla="*/ 18 h 30"/>
                <a:gd name="T64" fmla="*/ 157 w 201"/>
                <a:gd name="T65" fmla="*/ 6 h 30"/>
                <a:gd name="T66" fmla="*/ 164 w 201"/>
                <a:gd name="T67" fmla="*/ 24 h 30"/>
                <a:gd name="T68" fmla="*/ 170 w 201"/>
                <a:gd name="T69" fmla="*/ 12 h 30"/>
                <a:gd name="T70" fmla="*/ 170 w 201"/>
                <a:gd name="T71" fmla="*/ 12 h 30"/>
                <a:gd name="T72" fmla="*/ 176 w 201"/>
                <a:gd name="T73" fmla="*/ 6 h 30"/>
                <a:gd name="T74" fmla="*/ 182 w 201"/>
                <a:gd name="T75" fmla="*/ 24 h 30"/>
                <a:gd name="T76" fmla="*/ 189 w 201"/>
                <a:gd name="T77" fmla="*/ 12 h 30"/>
                <a:gd name="T78" fmla="*/ 189 w 201"/>
                <a:gd name="T79" fmla="*/ 18 h 30"/>
                <a:gd name="T80" fmla="*/ 195 w 201"/>
                <a:gd name="T81" fmla="*/ 6 h 30"/>
                <a:gd name="T82" fmla="*/ 201 w 201"/>
                <a:gd name="T83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30">
                  <a:moveTo>
                    <a:pt x="0" y="12"/>
                  </a:moveTo>
                  <a:lnTo>
                    <a:pt x="6" y="18"/>
                  </a:lnTo>
                  <a:lnTo>
                    <a:pt x="6" y="3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24"/>
                  </a:lnTo>
                  <a:lnTo>
                    <a:pt x="19" y="18"/>
                  </a:lnTo>
                  <a:lnTo>
                    <a:pt x="19" y="24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25" y="6"/>
                  </a:lnTo>
                  <a:lnTo>
                    <a:pt x="25" y="18"/>
                  </a:lnTo>
                  <a:lnTo>
                    <a:pt x="31" y="12"/>
                  </a:lnTo>
                  <a:lnTo>
                    <a:pt x="31" y="30"/>
                  </a:lnTo>
                  <a:lnTo>
                    <a:pt x="31" y="6"/>
                  </a:lnTo>
                  <a:lnTo>
                    <a:pt x="31" y="12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4" y="18"/>
                  </a:lnTo>
                  <a:lnTo>
                    <a:pt x="44" y="24"/>
                  </a:lnTo>
                  <a:lnTo>
                    <a:pt x="44" y="6"/>
                  </a:lnTo>
                  <a:lnTo>
                    <a:pt x="44" y="18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6"/>
                  </a:lnTo>
                  <a:lnTo>
                    <a:pt x="56" y="12"/>
                  </a:lnTo>
                  <a:lnTo>
                    <a:pt x="56" y="24"/>
                  </a:lnTo>
                  <a:lnTo>
                    <a:pt x="56" y="6"/>
                  </a:lnTo>
                  <a:lnTo>
                    <a:pt x="56" y="12"/>
                  </a:lnTo>
                  <a:lnTo>
                    <a:pt x="63" y="18"/>
                  </a:lnTo>
                  <a:lnTo>
                    <a:pt x="63" y="24"/>
                  </a:lnTo>
                  <a:lnTo>
                    <a:pt x="63" y="6"/>
                  </a:lnTo>
                  <a:lnTo>
                    <a:pt x="63" y="18"/>
                  </a:lnTo>
                  <a:lnTo>
                    <a:pt x="69" y="12"/>
                  </a:lnTo>
                  <a:lnTo>
                    <a:pt x="69" y="24"/>
                  </a:lnTo>
                  <a:lnTo>
                    <a:pt x="69" y="6"/>
                  </a:lnTo>
                  <a:lnTo>
                    <a:pt x="69" y="18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6"/>
                  </a:lnTo>
                  <a:lnTo>
                    <a:pt x="75" y="18"/>
                  </a:lnTo>
                  <a:lnTo>
                    <a:pt x="82" y="12"/>
                  </a:lnTo>
                  <a:lnTo>
                    <a:pt x="82" y="30"/>
                  </a:lnTo>
                  <a:lnTo>
                    <a:pt x="82" y="6"/>
                  </a:lnTo>
                  <a:lnTo>
                    <a:pt x="82" y="18"/>
                  </a:lnTo>
                  <a:lnTo>
                    <a:pt x="88" y="12"/>
                  </a:lnTo>
                  <a:lnTo>
                    <a:pt x="88" y="30"/>
                  </a:lnTo>
                  <a:lnTo>
                    <a:pt x="88" y="6"/>
                  </a:lnTo>
                  <a:lnTo>
                    <a:pt x="88" y="24"/>
                  </a:lnTo>
                  <a:lnTo>
                    <a:pt x="94" y="18"/>
                  </a:lnTo>
                  <a:lnTo>
                    <a:pt x="94" y="24"/>
                  </a:lnTo>
                  <a:lnTo>
                    <a:pt x="94" y="6"/>
                  </a:lnTo>
                  <a:lnTo>
                    <a:pt x="94" y="24"/>
                  </a:lnTo>
                  <a:lnTo>
                    <a:pt x="101" y="18"/>
                  </a:lnTo>
                  <a:lnTo>
                    <a:pt x="101" y="24"/>
                  </a:lnTo>
                  <a:lnTo>
                    <a:pt x="101" y="6"/>
                  </a:lnTo>
                  <a:lnTo>
                    <a:pt x="101" y="18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7" y="6"/>
                  </a:lnTo>
                  <a:lnTo>
                    <a:pt x="107" y="12"/>
                  </a:lnTo>
                  <a:lnTo>
                    <a:pt x="113" y="18"/>
                  </a:lnTo>
                  <a:lnTo>
                    <a:pt x="113" y="24"/>
                  </a:lnTo>
                  <a:lnTo>
                    <a:pt x="113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19" y="24"/>
                  </a:lnTo>
                  <a:lnTo>
                    <a:pt x="119" y="6"/>
                  </a:lnTo>
                  <a:lnTo>
                    <a:pt x="119" y="18"/>
                  </a:lnTo>
                  <a:lnTo>
                    <a:pt x="126" y="12"/>
                  </a:lnTo>
                  <a:lnTo>
                    <a:pt x="126" y="24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2" y="24"/>
                  </a:lnTo>
                  <a:lnTo>
                    <a:pt x="132" y="0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38" y="6"/>
                  </a:lnTo>
                  <a:lnTo>
                    <a:pt x="138" y="18"/>
                  </a:lnTo>
                  <a:lnTo>
                    <a:pt x="145" y="24"/>
                  </a:lnTo>
                  <a:lnTo>
                    <a:pt x="145" y="30"/>
                  </a:lnTo>
                  <a:lnTo>
                    <a:pt x="145" y="6"/>
                  </a:lnTo>
                  <a:lnTo>
                    <a:pt x="145" y="18"/>
                  </a:lnTo>
                  <a:lnTo>
                    <a:pt x="151" y="12"/>
                  </a:lnTo>
                  <a:lnTo>
                    <a:pt x="151" y="24"/>
                  </a:lnTo>
                  <a:lnTo>
                    <a:pt x="151" y="0"/>
                  </a:lnTo>
                  <a:lnTo>
                    <a:pt x="151" y="18"/>
                  </a:lnTo>
                  <a:lnTo>
                    <a:pt x="157" y="12"/>
                  </a:lnTo>
                  <a:lnTo>
                    <a:pt x="157" y="24"/>
                  </a:lnTo>
                  <a:lnTo>
                    <a:pt x="157" y="6"/>
                  </a:lnTo>
                  <a:lnTo>
                    <a:pt x="157" y="18"/>
                  </a:lnTo>
                  <a:lnTo>
                    <a:pt x="164" y="12"/>
                  </a:lnTo>
                  <a:lnTo>
                    <a:pt x="164" y="24"/>
                  </a:lnTo>
                  <a:lnTo>
                    <a:pt x="164" y="6"/>
                  </a:lnTo>
                  <a:lnTo>
                    <a:pt x="164" y="18"/>
                  </a:lnTo>
                  <a:lnTo>
                    <a:pt x="170" y="12"/>
                  </a:lnTo>
                  <a:lnTo>
                    <a:pt x="170" y="24"/>
                  </a:lnTo>
                  <a:lnTo>
                    <a:pt x="170" y="6"/>
                  </a:lnTo>
                  <a:lnTo>
                    <a:pt x="170" y="12"/>
                  </a:lnTo>
                  <a:lnTo>
                    <a:pt x="176" y="18"/>
                  </a:lnTo>
                  <a:lnTo>
                    <a:pt x="176" y="24"/>
                  </a:lnTo>
                  <a:lnTo>
                    <a:pt x="176" y="6"/>
                  </a:lnTo>
                  <a:lnTo>
                    <a:pt x="176" y="18"/>
                  </a:lnTo>
                  <a:lnTo>
                    <a:pt x="182" y="12"/>
                  </a:lnTo>
                  <a:lnTo>
                    <a:pt x="182" y="24"/>
                  </a:lnTo>
                  <a:lnTo>
                    <a:pt x="182" y="6"/>
                  </a:lnTo>
                  <a:lnTo>
                    <a:pt x="182" y="18"/>
                  </a:lnTo>
                  <a:lnTo>
                    <a:pt x="189" y="12"/>
                  </a:lnTo>
                  <a:lnTo>
                    <a:pt x="189" y="24"/>
                  </a:lnTo>
                  <a:lnTo>
                    <a:pt x="189" y="6"/>
                  </a:lnTo>
                  <a:lnTo>
                    <a:pt x="189" y="18"/>
                  </a:lnTo>
                  <a:lnTo>
                    <a:pt x="195" y="12"/>
                  </a:lnTo>
                  <a:lnTo>
                    <a:pt x="195" y="24"/>
                  </a:lnTo>
                  <a:lnTo>
                    <a:pt x="195" y="6"/>
                  </a:lnTo>
                  <a:lnTo>
                    <a:pt x="195" y="12"/>
                  </a:lnTo>
                  <a:lnTo>
                    <a:pt x="201" y="18"/>
                  </a:lnTo>
                  <a:lnTo>
                    <a:pt x="201" y="24"/>
                  </a:lnTo>
                  <a:lnTo>
                    <a:pt x="201" y="6"/>
                  </a:lnTo>
                  <a:lnTo>
                    <a:pt x="201" y="1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276"/>
            <p:cNvSpPr>
              <a:spLocks/>
            </p:cNvSpPr>
            <p:nvPr/>
          </p:nvSpPr>
          <p:spPr bwMode="auto">
            <a:xfrm>
              <a:off x="5386" y="981"/>
              <a:ext cx="137" cy="16"/>
            </a:xfrm>
            <a:custGeom>
              <a:avLst/>
              <a:gdLst>
                <a:gd name="T0" fmla="*/ 7 w 208"/>
                <a:gd name="T1" fmla="*/ 24 h 30"/>
                <a:gd name="T2" fmla="*/ 13 w 208"/>
                <a:gd name="T3" fmla="*/ 24 h 30"/>
                <a:gd name="T4" fmla="*/ 13 w 208"/>
                <a:gd name="T5" fmla="*/ 18 h 30"/>
                <a:gd name="T6" fmla="*/ 19 w 208"/>
                <a:gd name="T7" fmla="*/ 6 h 30"/>
                <a:gd name="T8" fmla="*/ 26 w 208"/>
                <a:gd name="T9" fmla="*/ 6 h 30"/>
                <a:gd name="T10" fmla="*/ 32 w 208"/>
                <a:gd name="T11" fmla="*/ 24 h 30"/>
                <a:gd name="T12" fmla="*/ 38 w 208"/>
                <a:gd name="T13" fmla="*/ 18 h 30"/>
                <a:gd name="T14" fmla="*/ 38 w 208"/>
                <a:gd name="T15" fmla="*/ 18 h 30"/>
                <a:gd name="T16" fmla="*/ 44 w 208"/>
                <a:gd name="T17" fmla="*/ 6 h 30"/>
                <a:gd name="T18" fmla="*/ 51 w 208"/>
                <a:gd name="T19" fmla="*/ 24 h 30"/>
                <a:gd name="T20" fmla="*/ 57 w 208"/>
                <a:gd name="T21" fmla="*/ 18 h 30"/>
                <a:gd name="T22" fmla="*/ 63 w 208"/>
                <a:gd name="T23" fmla="*/ 12 h 30"/>
                <a:gd name="T24" fmla="*/ 63 w 208"/>
                <a:gd name="T25" fmla="*/ 12 h 30"/>
                <a:gd name="T26" fmla="*/ 70 w 208"/>
                <a:gd name="T27" fmla="*/ 6 h 30"/>
                <a:gd name="T28" fmla="*/ 76 w 208"/>
                <a:gd name="T29" fmla="*/ 24 h 30"/>
                <a:gd name="T30" fmla="*/ 82 w 208"/>
                <a:gd name="T31" fmla="*/ 12 h 30"/>
                <a:gd name="T32" fmla="*/ 82 w 208"/>
                <a:gd name="T33" fmla="*/ 12 h 30"/>
                <a:gd name="T34" fmla="*/ 89 w 208"/>
                <a:gd name="T35" fmla="*/ 6 h 30"/>
                <a:gd name="T36" fmla="*/ 95 w 208"/>
                <a:gd name="T37" fmla="*/ 24 h 30"/>
                <a:gd name="T38" fmla="*/ 101 w 208"/>
                <a:gd name="T39" fmla="*/ 12 h 30"/>
                <a:gd name="T40" fmla="*/ 101 w 208"/>
                <a:gd name="T41" fmla="*/ 12 h 30"/>
                <a:gd name="T42" fmla="*/ 107 w 208"/>
                <a:gd name="T43" fmla="*/ 6 h 30"/>
                <a:gd name="T44" fmla="*/ 114 w 208"/>
                <a:gd name="T45" fmla="*/ 24 h 30"/>
                <a:gd name="T46" fmla="*/ 120 w 208"/>
                <a:gd name="T47" fmla="*/ 12 h 30"/>
                <a:gd name="T48" fmla="*/ 120 w 208"/>
                <a:gd name="T49" fmla="*/ 18 h 30"/>
                <a:gd name="T50" fmla="*/ 126 w 208"/>
                <a:gd name="T51" fmla="*/ 6 h 30"/>
                <a:gd name="T52" fmla="*/ 133 w 208"/>
                <a:gd name="T53" fmla="*/ 24 h 30"/>
                <a:gd name="T54" fmla="*/ 139 w 208"/>
                <a:gd name="T55" fmla="*/ 12 h 30"/>
                <a:gd name="T56" fmla="*/ 139 w 208"/>
                <a:gd name="T57" fmla="*/ 12 h 30"/>
                <a:gd name="T58" fmla="*/ 145 w 208"/>
                <a:gd name="T59" fmla="*/ 12 h 30"/>
                <a:gd name="T60" fmla="*/ 152 w 208"/>
                <a:gd name="T61" fmla="*/ 6 h 30"/>
                <a:gd name="T62" fmla="*/ 158 w 208"/>
                <a:gd name="T63" fmla="*/ 0 h 30"/>
                <a:gd name="T64" fmla="*/ 164 w 208"/>
                <a:gd name="T65" fmla="*/ 30 h 30"/>
                <a:gd name="T66" fmla="*/ 170 w 208"/>
                <a:gd name="T67" fmla="*/ 18 h 30"/>
                <a:gd name="T68" fmla="*/ 170 w 208"/>
                <a:gd name="T69" fmla="*/ 12 h 30"/>
                <a:gd name="T70" fmla="*/ 177 w 208"/>
                <a:gd name="T71" fmla="*/ 6 h 30"/>
                <a:gd name="T72" fmla="*/ 183 w 208"/>
                <a:gd name="T73" fmla="*/ 24 h 30"/>
                <a:gd name="T74" fmla="*/ 189 w 208"/>
                <a:gd name="T75" fmla="*/ 12 h 30"/>
                <a:gd name="T76" fmla="*/ 189 w 208"/>
                <a:gd name="T77" fmla="*/ 18 h 30"/>
                <a:gd name="T78" fmla="*/ 196 w 208"/>
                <a:gd name="T79" fmla="*/ 6 h 30"/>
                <a:gd name="T80" fmla="*/ 202 w 208"/>
                <a:gd name="T81" fmla="*/ 30 h 30"/>
                <a:gd name="T82" fmla="*/ 208 w 208"/>
                <a:gd name="T8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30">
                  <a:moveTo>
                    <a:pt x="0" y="18"/>
                  </a:moveTo>
                  <a:lnTo>
                    <a:pt x="7" y="24"/>
                  </a:lnTo>
                  <a:lnTo>
                    <a:pt x="7" y="24"/>
                  </a:lnTo>
                  <a:lnTo>
                    <a:pt x="7" y="6"/>
                  </a:lnTo>
                  <a:lnTo>
                    <a:pt x="7" y="1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19" y="12"/>
                  </a:lnTo>
                  <a:lnTo>
                    <a:pt x="19" y="24"/>
                  </a:lnTo>
                  <a:lnTo>
                    <a:pt x="19" y="6"/>
                  </a:lnTo>
                  <a:lnTo>
                    <a:pt x="19" y="18"/>
                  </a:lnTo>
                  <a:lnTo>
                    <a:pt x="26" y="24"/>
                  </a:lnTo>
                  <a:lnTo>
                    <a:pt x="26" y="6"/>
                  </a:lnTo>
                  <a:lnTo>
                    <a:pt x="26" y="18"/>
                  </a:lnTo>
                  <a:lnTo>
                    <a:pt x="32" y="12"/>
                  </a:lnTo>
                  <a:lnTo>
                    <a:pt x="32" y="24"/>
                  </a:lnTo>
                  <a:lnTo>
                    <a:pt x="32" y="6"/>
                  </a:lnTo>
                  <a:lnTo>
                    <a:pt x="32" y="12"/>
                  </a:lnTo>
                  <a:lnTo>
                    <a:pt x="38" y="18"/>
                  </a:lnTo>
                  <a:lnTo>
                    <a:pt x="38" y="30"/>
                  </a:lnTo>
                  <a:lnTo>
                    <a:pt x="38" y="6"/>
                  </a:lnTo>
                  <a:lnTo>
                    <a:pt x="38" y="18"/>
                  </a:lnTo>
                  <a:lnTo>
                    <a:pt x="44" y="12"/>
                  </a:lnTo>
                  <a:lnTo>
                    <a:pt x="44" y="24"/>
                  </a:lnTo>
                  <a:lnTo>
                    <a:pt x="44" y="6"/>
                  </a:lnTo>
                  <a:lnTo>
                    <a:pt x="44" y="18"/>
                  </a:lnTo>
                  <a:lnTo>
                    <a:pt x="51" y="12"/>
                  </a:lnTo>
                  <a:lnTo>
                    <a:pt x="51" y="24"/>
                  </a:lnTo>
                  <a:lnTo>
                    <a:pt x="51" y="6"/>
                  </a:lnTo>
                  <a:lnTo>
                    <a:pt x="51" y="24"/>
                  </a:lnTo>
                  <a:lnTo>
                    <a:pt x="57" y="18"/>
                  </a:lnTo>
                  <a:lnTo>
                    <a:pt x="57" y="24"/>
                  </a:lnTo>
                  <a:lnTo>
                    <a:pt x="57" y="6"/>
                  </a:lnTo>
                  <a:lnTo>
                    <a:pt x="63" y="12"/>
                  </a:lnTo>
                  <a:lnTo>
                    <a:pt x="63" y="24"/>
                  </a:lnTo>
                  <a:lnTo>
                    <a:pt x="63" y="6"/>
                  </a:lnTo>
                  <a:lnTo>
                    <a:pt x="63" y="12"/>
                  </a:lnTo>
                  <a:lnTo>
                    <a:pt x="70" y="6"/>
                  </a:lnTo>
                  <a:lnTo>
                    <a:pt x="70" y="24"/>
                  </a:lnTo>
                  <a:lnTo>
                    <a:pt x="70" y="6"/>
                  </a:lnTo>
                  <a:lnTo>
                    <a:pt x="70" y="12"/>
                  </a:lnTo>
                  <a:lnTo>
                    <a:pt x="76" y="18"/>
                  </a:lnTo>
                  <a:lnTo>
                    <a:pt x="76" y="24"/>
                  </a:lnTo>
                  <a:lnTo>
                    <a:pt x="76" y="6"/>
                  </a:lnTo>
                  <a:lnTo>
                    <a:pt x="76" y="18"/>
                  </a:lnTo>
                  <a:lnTo>
                    <a:pt x="82" y="12"/>
                  </a:lnTo>
                  <a:lnTo>
                    <a:pt x="82" y="24"/>
                  </a:lnTo>
                  <a:lnTo>
                    <a:pt x="82" y="6"/>
                  </a:lnTo>
                  <a:lnTo>
                    <a:pt x="82" y="12"/>
                  </a:lnTo>
                  <a:lnTo>
                    <a:pt x="89" y="18"/>
                  </a:lnTo>
                  <a:lnTo>
                    <a:pt x="89" y="24"/>
                  </a:lnTo>
                  <a:lnTo>
                    <a:pt x="89" y="6"/>
                  </a:lnTo>
                  <a:lnTo>
                    <a:pt x="89" y="18"/>
                  </a:lnTo>
                  <a:lnTo>
                    <a:pt x="95" y="12"/>
                  </a:lnTo>
                  <a:lnTo>
                    <a:pt x="95" y="24"/>
                  </a:lnTo>
                  <a:lnTo>
                    <a:pt x="95" y="6"/>
                  </a:lnTo>
                  <a:lnTo>
                    <a:pt x="95" y="18"/>
                  </a:lnTo>
                  <a:lnTo>
                    <a:pt x="101" y="12"/>
                  </a:lnTo>
                  <a:lnTo>
                    <a:pt x="101" y="30"/>
                  </a:lnTo>
                  <a:lnTo>
                    <a:pt x="101" y="6"/>
                  </a:lnTo>
                  <a:lnTo>
                    <a:pt x="101" y="12"/>
                  </a:lnTo>
                  <a:lnTo>
                    <a:pt x="107" y="18"/>
                  </a:lnTo>
                  <a:lnTo>
                    <a:pt x="107" y="24"/>
                  </a:lnTo>
                  <a:lnTo>
                    <a:pt x="107" y="6"/>
                  </a:lnTo>
                  <a:lnTo>
                    <a:pt x="107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14" y="6"/>
                  </a:lnTo>
                  <a:lnTo>
                    <a:pt x="114" y="18"/>
                  </a:lnTo>
                  <a:lnTo>
                    <a:pt x="120" y="12"/>
                  </a:lnTo>
                  <a:lnTo>
                    <a:pt x="120" y="3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33" y="18"/>
                  </a:lnTo>
                  <a:lnTo>
                    <a:pt x="133" y="24"/>
                  </a:lnTo>
                  <a:lnTo>
                    <a:pt x="133" y="0"/>
                  </a:lnTo>
                  <a:lnTo>
                    <a:pt x="133" y="18"/>
                  </a:lnTo>
                  <a:lnTo>
                    <a:pt x="139" y="12"/>
                  </a:lnTo>
                  <a:lnTo>
                    <a:pt x="139" y="24"/>
                  </a:lnTo>
                  <a:lnTo>
                    <a:pt x="139" y="6"/>
                  </a:lnTo>
                  <a:lnTo>
                    <a:pt x="139" y="12"/>
                  </a:lnTo>
                  <a:lnTo>
                    <a:pt x="145" y="6"/>
                  </a:lnTo>
                  <a:lnTo>
                    <a:pt x="145" y="30"/>
                  </a:lnTo>
                  <a:lnTo>
                    <a:pt x="145" y="12"/>
                  </a:lnTo>
                  <a:lnTo>
                    <a:pt x="152" y="18"/>
                  </a:lnTo>
                  <a:lnTo>
                    <a:pt x="152" y="24"/>
                  </a:lnTo>
                  <a:lnTo>
                    <a:pt x="152" y="6"/>
                  </a:lnTo>
                  <a:lnTo>
                    <a:pt x="152" y="18"/>
                  </a:lnTo>
                  <a:lnTo>
                    <a:pt x="158" y="12"/>
                  </a:lnTo>
                  <a:lnTo>
                    <a:pt x="158" y="0"/>
                  </a:lnTo>
                  <a:lnTo>
                    <a:pt x="158" y="24"/>
                  </a:lnTo>
                  <a:lnTo>
                    <a:pt x="164" y="12"/>
                  </a:lnTo>
                  <a:lnTo>
                    <a:pt x="164" y="30"/>
                  </a:lnTo>
                  <a:lnTo>
                    <a:pt x="164" y="6"/>
                  </a:lnTo>
                  <a:lnTo>
                    <a:pt x="164" y="12"/>
                  </a:lnTo>
                  <a:lnTo>
                    <a:pt x="170" y="18"/>
                  </a:lnTo>
                  <a:lnTo>
                    <a:pt x="170" y="24"/>
                  </a:lnTo>
                  <a:lnTo>
                    <a:pt x="170" y="6"/>
                  </a:lnTo>
                  <a:lnTo>
                    <a:pt x="170" y="12"/>
                  </a:lnTo>
                  <a:lnTo>
                    <a:pt x="177" y="18"/>
                  </a:lnTo>
                  <a:lnTo>
                    <a:pt x="177" y="24"/>
                  </a:lnTo>
                  <a:lnTo>
                    <a:pt x="177" y="6"/>
                  </a:lnTo>
                  <a:lnTo>
                    <a:pt x="177" y="12"/>
                  </a:lnTo>
                  <a:lnTo>
                    <a:pt x="183" y="18"/>
                  </a:lnTo>
                  <a:lnTo>
                    <a:pt x="183" y="24"/>
                  </a:lnTo>
                  <a:lnTo>
                    <a:pt x="183" y="6"/>
                  </a:lnTo>
                  <a:lnTo>
                    <a:pt x="183" y="18"/>
                  </a:lnTo>
                  <a:lnTo>
                    <a:pt x="189" y="12"/>
                  </a:lnTo>
                  <a:lnTo>
                    <a:pt x="189" y="30"/>
                  </a:lnTo>
                  <a:lnTo>
                    <a:pt x="189" y="12"/>
                  </a:lnTo>
                  <a:lnTo>
                    <a:pt x="189" y="18"/>
                  </a:lnTo>
                  <a:lnTo>
                    <a:pt x="196" y="12"/>
                  </a:lnTo>
                  <a:lnTo>
                    <a:pt x="196" y="24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202" y="12"/>
                  </a:lnTo>
                  <a:lnTo>
                    <a:pt x="202" y="30"/>
                  </a:lnTo>
                  <a:lnTo>
                    <a:pt x="202" y="6"/>
                  </a:lnTo>
                  <a:lnTo>
                    <a:pt x="202" y="12"/>
                  </a:lnTo>
                  <a:lnTo>
                    <a:pt x="208" y="6"/>
                  </a:lnTo>
                  <a:lnTo>
                    <a:pt x="208" y="24"/>
                  </a:lnTo>
                  <a:lnTo>
                    <a:pt x="208" y="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277"/>
            <p:cNvSpPr>
              <a:spLocks/>
            </p:cNvSpPr>
            <p:nvPr/>
          </p:nvSpPr>
          <p:spPr bwMode="auto">
            <a:xfrm>
              <a:off x="5523" y="981"/>
              <a:ext cx="133" cy="16"/>
            </a:xfrm>
            <a:custGeom>
              <a:avLst/>
              <a:gdLst>
                <a:gd name="T0" fmla="*/ 7 w 202"/>
                <a:gd name="T1" fmla="*/ 12 h 30"/>
                <a:gd name="T2" fmla="*/ 7 w 202"/>
                <a:gd name="T3" fmla="*/ 24 h 30"/>
                <a:gd name="T4" fmla="*/ 13 w 202"/>
                <a:gd name="T5" fmla="*/ 0 h 30"/>
                <a:gd name="T6" fmla="*/ 19 w 202"/>
                <a:gd name="T7" fmla="*/ 24 h 30"/>
                <a:gd name="T8" fmla="*/ 25 w 202"/>
                <a:gd name="T9" fmla="*/ 24 h 30"/>
                <a:gd name="T10" fmla="*/ 25 w 202"/>
                <a:gd name="T11" fmla="*/ 12 h 30"/>
                <a:gd name="T12" fmla="*/ 32 w 202"/>
                <a:gd name="T13" fmla="*/ 12 h 30"/>
                <a:gd name="T14" fmla="*/ 38 w 202"/>
                <a:gd name="T15" fmla="*/ 24 h 30"/>
                <a:gd name="T16" fmla="*/ 44 w 202"/>
                <a:gd name="T17" fmla="*/ 12 h 30"/>
                <a:gd name="T18" fmla="*/ 44 w 202"/>
                <a:gd name="T19" fmla="*/ 18 h 30"/>
                <a:gd name="T20" fmla="*/ 51 w 202"/>
                <a:gd name="T21" fmla="*/ 6 h 30"/>
                <a:gd name="T22" fmla="*/ 57 w 202"/>
                <a:gd name="T23" fmla="*/ 24 h 30"/>
                <a:gd name="T24" fmla="*/ 63 w 202"/>
                <a:gd name="T25" fmla="*/ 18 h 30"/>
                <a:gd name="T26" fmla="*/ 63 w 202"/>
                <a:gd name="T27" fmla="*/ 18 h 30"/>
                <a:gd name="T28" fmla="*/ 69 w 202"/>
                <a:gd name="T29" fmla="*/ 6 h 30"/>
                <a:gd name="T30" fmla="*/ 76 w 202"/>
                <a:gd name="T31" fmla="*/ 30 h 30"/>
                <a:gd name="T32" fmla="*/ 82 w 202"/>
                <a:gd name="T33" fmla="*/ 12 h 30"/>
                <a:gd name="T34" fmla="*/ 82 w 202"/>
                <a:gd name="T35" fmla="*/ 18 h 30"/>
                <a:gd name="T36" fmla="*/ 88 w 202"/>
                <a:gd name="T37" fmla="*/ 6 h 30"/>
                <a:gd name="T38" fmla="*/ 95 w 202"/>
                <a:gd name="T39" fmla="*/ 24 h 30"/>
                <a:gd name="T40" fmla="*/ 101 w 202"/>
                <a:gd name="T41" fmla="*/ 12 h 30"/>
                <a:gd name="T42" fmla="*/ 101 w 202"/>
                <a:gd name="T43" fmla="*/ 18 h 30"/>
                <a:gd name="T44" fmla="*/ 107 w 202"/>
                <a:gd name="T45" fmla="*/ 6 h 30"/>
                <a:gd name="T46" fmla="*/ 114 w 202"/>
                <a:gd name="T47" fmla="*/ 24 h 30"/>
                <a:gd name="T48" fmla="*/ 120 w 202"/>
                <a:gd name="T49" fmla="*/ 18 h 30"/>
                <a:gd name="T50" fmla="*/ 120 w 202"/>
                <a:gd name="T51" fmla="*/ 12 h 30"/>
                <a:gd name="T52" fmla="*/ 126 w 202"/>
                <a:gd name="T53" fmla="*/ 6 h 30"/>
                <a:gd name="T54" fmla="*/ 132 w 202"/>
                <a:gd name="T55" fmla="*/ 24 h 30"/>
                <a:gd name="T56" fmla="*/ 139 w 202"/>
                <a:gd name="T57" fmla="*/ 12 h 30"/>
                <a:gd name="T58" fmla="*/ 139 w 202"/>
                <a:gd name="T59" fmla="*/ 18 h 30"/>
                <a:gd name="T60" fmla="*/ 145 w 202"/>
                <a:gd name="T61" fmla="*/ 6 h 30"/>
                <a:gd name="T62" fmla="*/ 151 w 202"/>
                <a:gd name="T63" fmla="*/ 24 h 30"/>
                <a:gd name="T64" fmla="*/ 158 w 202"/>
                <a:gd name="T65" fmla="*/ 24 h 30"/>
                <a:gd name="T66" fmla="*/ 164 w 202"/>
                <a:gd name="T67" fmla="*/ 18 h 30"/>
                <a:gd name="T68" fmla="*/ 164 w 202"/>
                <a:gd name="T69" fmla="*/ 12 h 30"/>
                <a:gd name="T70" fmla="*/ 170 w 202"/>
                <a:gd name="T71" fmla="*/ 6 h 30"/>
                <a:gd name="T72" fmla="*/ 177 w 202"/>
                <a:gd name="T73" fmla="*/ 24 h 30"/>
                <a:gd name="T74" fmla="*/ 183 w 202"/>
                <a:gd name="T75" fmla="*/ 24 h 30"/>
                <a:gd name="T76" fmla="*/ 183 w 202"/>
                <a:gd name="T77" fmla="*/ 18 h 30"/>
                <a:gd name="T78" fmla="*/ 189 w 202"/>
                <a:gd name="T79" fmla="*/ 6 h 30"/>
                <a:gd name="T80" fmla="*/ 195 w 202"/>
                <a:gd name="T81" fmla="*/ 24 h 30"/>
                <a:gd name="T82" fmla="*/ 202 w 202"/>
                <a:gd name="T8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30">
                  <a:moveTo>
                    <a:pt x="0" y="6"/>
                  </a:moveTo>
                  <a:lnTo>
                    <a:pt x="0" y="12"/>
                  </a:lnTo>
                  <a:lnTo>
                    <a:pt x="7" y="12"/>
                  </a:lnTo>
                  <a:lnTo>
                    <a:pt x="7" y="24"/>
                  </a:lnTo>
                  <a:lnTo>
                    <a:pt x="7" y="6"/>
                  </a:lnTo>
                  <a:lnTo>
                    <a:pt x="7" y="24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9" y="12"/>
                  </a:lnTo>
                  <a:lnTo>
                    <a:pt x="19" y="24"/>
                  </a:lnTo>
                  <a:lnTo>
                    <a:pt x="19" y="0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32" y="18"/>
                  </a:lnTo>
                  <a:lnTo>
                    <a:pt x="32" y="30"/>
                  </a:lnTo>
                  <a:lnTo>
                    <a:pt x="32" y="12"/>
                  </a:lnTo>
                  <a:lnTo>
                    <a:pt x="32" y="24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8" y="6"/>
                  </a:lnTo>
                  <a:lnTo>
                    <a:pt x="38" y="18"/>
                  </a:lnTo>
                  <a:lnTo>
                    <a:pt x="44" y="12"/>
                  </a:lnTo>
                  <a:lnTo>
                    <a:pt x="44" y="24"/>
                  </a:lnTo>
                  <a:lnTo>
                    <a:pt x="44" y="6"/>
                  </a:lnTo>
                  <a:lnTo>
                    <a:pt x="44" y="18"/>
                  </a:lnTo>
                  <a:lnTo>
                    <a:pt x="51" y="12"/>
                  </a:lnTo>
                  <a:lnTo>
                    <a:pt x="51" y="24"/>
                  </a:lnTo>
                  <a:lnTo>
                    <a:pt x="51" y="6"/>
                  </a:lnTo>
                  <a:lnTo>
                    <a:pt x="51" y="18"/>
                  </a:lnTo>
                  <a:lnTo>
                    <a:pt x="57" y="12"/>
                  </a:lnTo>
                  <a:lnTo>
                    <a:pt x="57" y="24"/>
                  </a:lnTo>
                  <a:lnTo>
                    <a:pt x="57" y="6"/>
                  </a:lnTo>
                  <a:lnTo>
                    <a:pt x="57" y="12"/>
                  </a:lnTo>
                  <a:lnTo>
                    <a:pt x="63" y="18"/>
                  </a:lnTo>
                  <a:lnTo>
                    <a:pt x="63" y="30"/>
                  </a:lnTo>
                  <a:lnTo>
                    <a:pt x="63" y="6"/>
                  </a:lnTo>
                  <a:lnTo>
                    <a:pt x="63" y="18"/>
                  </a:lnTo>
                  <a:lnTo>
                    <a:pt x="69" y="12"/>
                  </a:lnTo>
                  <a:lnTo>
                    <a:pt x="69" y="30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76" y="18"/>
                  </a:lnTo>
                  <a:lnTo>
                    <a:pt x="76" y="30"/>
                  </a:lnTo>
                  <a:lnTo>
                    <a:pt x="76" y="6"/>
                  </a:lnTo>
                  <a:lnTo>
                    <a:pt x="76" y="24"/>
                  </a:lnTo>
                  <a:lnTo>
                    <a:pt x="82" y="12"/>
                  </a:lnTo>
                  <a:lnTo>
                    <a:pt x="82" y="24"/>
                  </a:lnTo>
                  <a:lnTo>
                    <a:pt x="82" y="6"/>
                  </a:lnTo>
                  <a:lnTo>
                    <a:pt x="82" y="18"/>
                  </a:lnTo>
                  <a:lnTo>
                    <a:pt x="88" y="12"/>
                  </a:lnTo>
                  <a:lnTo>
                    <a:pt x="88" y="24"/>
                  </a:lnTo>
                  <a:lnTo>
                    <a:pt x="88" y="6"/>
                  </a:lnTo>
                  <a:lnTo>
                    <a:pt x="88" y="12"/>
                  </a:lnTo>
                  <a:lnTo>
                    <a:pt x="95" y="18"/>
                  </a:lnTo>
                  <a:lnTo>
                    <a:pt x="95" y="24"/>
                  </a:lnTo>
                  <a:lnTo>
                    <a:pt x="95" y="6"/>
                  </a:lnTo>
                  <a:lnTo>
                    <a:pt x="95" y="18"/>
                  </a:lnTo>
                  <a:lnTo>
                    <a:pt x="101" y="12"/>
                  </a:lnTo>
                  <a:lnTo>
                    <a:pt x="101" y="24"/>
                  </a:lnTo>
                  <a:lnTo>
                    <a:pt x="101" y="6"/>
                  </a:lnTo>
                  <a:lnTo>
                    <a:pt x="101" y="18"/>
                  </a:lnTo>
                  <a:lnTo>
                    <a:pt x="107" y="12"/>
                  </a:lnTo>
                  <a:lnTo>
                    <a:pt x="107" y="24"/>
                  </a:lnTo>
                  <a:lnTo>
                    <a:pt x="107" y="6"/>
                  </a:lnTo>
                  <a:lnTo>
                    <a:pt x="107" y="18"/>
                  </a:lnTo>
                  <a:lnTo>
                    <a:pt x="114" y="12"/>
                  </a:lnTo>
                  <a:lnTo>
                    <a:pt x="114" y="24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2" y="6"/>
                  </a:lnTo>
                  <a:lnTo>
                    <a:pt x="132" y="18"/>
                  </a:lnTo>
                  <a:lnTo>
                    <a:pt x="139" y="12"/>
                  </a:lnTo>
                  <a:lnTo>
                    <a:pt x="139" y="24"/>
                  </a:lnTo>
                  <a:lnTo>
                    <a:pt x="139" y="6"/>
                  </a:lnTo>
                  <a:lnTo>
                    <a:pt x="139" y="18"/>
                  </a:lnTo>
                  <a:lnTo>
                    <a:pt x="145" y="12"/>
                  </a:lnTo>
                  <a:lnTo>
                    <a:pt x="145" y="24"/>
                  </a:lnTo>
                  <a:lnTo>
                    <a:pt x="145" y="6"/>
                  </a:lnTo>
                  <a:lnTo>
                    <a:pt x="145" y="12"/>
                  </a:lnTo>
                  <a:lnTo>
                    <a:pt x="151" y="6"/>
                  </a:lnTo>
                  <a:lnTo>
                    <a:pt x="151" y="24"/>
                  </a:lnTo>
                  <a:lnTo>
                    <a:pt x="151" y="18"/>
                  </a:lnTo>
                  <a:lnTo>
                    <a:pt x="158" y="12"/>
                  </a:lnTo>
                  <a:lnTo>
                    <a:pt x="158" y="24"/>
                  </a:lnTo>
                  <a:lnTo>
                    <a:pt x="158" y="6"/>
                  </a:lnTo>
                  <a:lnTo>
                    <a:pt x="158" y="12"/>
                  </a:lnTo>
                  <a:lnTo>
                    <a:pt x="164" y="18"/>
                  </a:lnTo>
                  <a:lnTo>
                    <a:pt x="164" y="24"/>
                  </a:lnTo>
                  <a:lnTo>
                    <a:pt x="164" y="6"/>
                  </a:lnTo>
                  <a:lnTo>
                    <a:pt x="164" y="12"/>
                  </a:lnTo>
                  <a:lnTo>
                    <a:pt x="170" y="18"/>
                  </a:lnTo>
                  <a:lnTo>
                    <a:pt x="170" y="24"/>
                  </a:lnTo>
                  <a:lnTo>
                    <a:pt x="170" y="6"/>
                  </a:lnTo>
                  <a:lnTo>
                    <a:pt x="170" y="12"/>
                  </a:lnTo>
                  <a:lnTo>
                    <a:pt x="177" y="18"/>
                  </a:lnTo>
                  <a:lnTo>
                    <a:pt x="177" y="24"/>
                  </a:lnTo>
                  <a:lnTo>
                    <a:pt x="177" y="6"/>
                  </a:lnTo>
                  <a:lnTo>
                    <a:pt x="177" y="18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83" y="6"/>
                  </a:lnTo>
                  <a:lnTo>
                    <a:pt x="183" y="18"/>
                  </a:lnTo>
                  <a:lnTo>
                    <a:pt x="189" y="12"/>
                  </a:lnTo>
                  <a:lnTo>
                    <a:pt x="189" y="24"/>
                  </a:lnTo>
                  <a:lnTo>
                    <a:pt x="189" y="6"/>
                  </a:lnTo>
                  <a:lnTo>
                    <a:pt x="189" y="18"/>
                  </a:lnTo>
                  <a:lnTo>
                    <a:pt x="195" y="12"/>
                  </a:lnTo>
                  <a:lnTo>
                    <a:pt x="195" y="24"/>
                  </a:lnTo>
                  <a:lnTo>
                    <a:pt x="195" y="6"/>
                  </a:lnTo>
                  <a:lnTo>
                    <a:pt x="195" y="12"/>
                  </a:lnTo>
                  <a:lnTo>
                    <a:pt x="202" y="18"/>
                  </a:lnTo>
                  <a:lnTo>
                    <a:pt x="202" y="24"/>
                  </a:lnTo>
                  <a:lnTo>
                    <a:pt x="202" y="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278"/>
            <p:cNvSpPr>
              <a:spLocks/>
            </p:cNvSpPr>
            <p:nvPr/>
          </p:nvSpPr>
          <p:spPr bwMode="auto">
            <a:xfrm>
              <a:off x="5656" y="984"/>
              <a:ext cx="4" cy="10"/>
            </a:xfrm>
            <a:custGeom>
              <a:avLst/>
              <a:gdLst>
                <a:gd name="T0" fmla="*/ 0 w 6"/>
                <a:gd name="T1" fmla="*/ 0 h 18"/>
                <a:gd name="T2" fmla="*/ 0 w 6"/>
                <a:gd name="T3" fmla="*/ 18 h 18"/>
                <a:gd name="T4" fmla="*/ 6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Rectangle 279"/>
            <p:cNvSpPr>
              <a:spLocks noChangeArrowheads="1"/>
            </p:cNvSpPr>
            <p:nvPr/>
          </p:nvSpPr>
          <p:spPr bwMode="auto">
            <a:xfrm>
              <a:off x="4237" y="1341"/>
              <a:ext cx="5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time [sec]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189" name="Rectangle 280"/>
            <p:cNvSpPr>
              <a:spLocks noChangeArrowheads="1"/>
            </p:cNvSpPr>
            <p:nvPr/>
          </p:nvSpPr>
          <p:spPr bwMode="auto">
            <a:xfrm rot="16200000">
              <a:off x="2487" y="930"/>
              <a:ext cx="79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Helvetica" pitchFamily="34" charset="0"/>
                </a:rPr>
                <a:t>accelerating field [MV/m]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190" name="Rectangle 281"/>
            <p:cNvSpPr>
              <a:spLocks noChangeArrowheads="1"/>
            </p:cNvSpPr>
            <p:nvPr/>
          </p:nvSpPr>
          <p:spPr bwMode="auto">
            <a:xfrm>
              <a:off x="3268" y="1509"/>
              <a:ext cx="2399" cy="62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282"/>
            <p:cNvSpPr>
              <a:spLocks noChangeArrowheads="1"/>
            </p:cNvSpPr>
            <p:nvPr/>
          </p:nvSpPr>
          <p:spPr bwMode="auto">
            <a:xfrm>
              <a:off x="3268" y="1509"/>
              <a:ext cx="2399" cy="626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83"/>
            <p:cNvSpPr>
              <a:spLocks noChangeShapeType="1"/>
            </p:cNvSpPr>
            <p:nvPr/>
          </p:nvSpPr>
          <p:spPr bwMode="auto">
            <a:xfrm>
              <a:off x="3268" y="1509"/>
              <a:ext cx="23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84"/>
            <p:cNvSpPr>
              <a:spLocks/>
            </p:cNvSpPr>
            <p:nvPr/>
          </p:nvSpPr>
          <p:spPr bwMode="auto">
            <a:xfrm>
              <a:off x="3268" y="1509"/>
              <a:ext cx="2399" cy="626"/>
            </a:xfrm>
            <a:custGeom>
              <a:avLst/>
              <a:gdLst>
                <a:gd name="T0" fmla="*/ 0 w 578"/>
                <a:gd name="T1" fmla="*/ 212 h 212"/>
                <a:gd name="T2" fmla="*/ 578 w 578"/>
                <a:gd name="T3" fmla="*/ 212 h 212"/>
                <a:gd name="T4" fmla="*/ 578 w 578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8" h="212">
                  <a:moveTo>
                    <a:pt x="0" y="212"/>
                  </a:moveTo>
                  <a:lnTo>
                    <a:pt x="578" y="212"/>
                  </a:lnTo>
                  <a:lnTo>
                    <a:pt x="57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85"/>
            <p:cNvSpPr>
              <a:spLocks noChangeShapeType="1"/>
            </p:cNvSpPr>
            <p:nvPr/>
          </p:nvSpPr>
          <p:spPr bwMode="auto">
            <a:xfrm flipV="1">
              <a:off x="3268" y="1509"/>
              <a:ext cx="0" cy="6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86"/>
            <p:cNvSpPr>
              <a:spLocks noChangeShapeType="1"/>
            </p:cNvSpPr>
            <p:nvPr/>
          </p:nvSpPr>
          <p:spPr bwMode="auto">
            <a:xfrm>
              <a:off x="3268" y="2135"/>
              <a:ext cx="23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87"/>
            <p:cNvSpPr>
              <a:spLocks noChangeShapeType="1"/>
            </p:cNvSpPr>
            <p:nvPr/>
          </p:nvSpPr>
          <p:spPr bwMode="auto">
            <a:xfrm flipV="1">
              <a:off x="3268" y="1509"/>
              <a:ext cx="0" cy="6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288"/>
            <p:cNvSpPr>
              <a:spLocks noChangeShapeType="1"/>
            </p:cNvSpPr>
            <p:nvPr/>
          </p:nvSpPr>
          <p:spPr bwMode="auto">
            <a:xfrm flipV="1">
              <a:off x="3268" y="2117"/>
              <a:ext cx="0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89"/>
            <p:cNvSpPr>
              <a:spLocks noChangeShapeType="1"/>
            </p:cNvSpPr>
            <p:nvPr/>
          </p:nvSpPr>
          <p:spPr bwMode="auto">
            <a:xfrm>
              <a:off x="3268" y="1509"/>
              <a:ext cx="0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290"/>
            <p:cNvSpPr>
              <a:spLocks noChangeArrowheads="1"/>
            </p:cNvSpPr>
            <p:nvPr/>
          </p:nvSpPr>
          <p:spPr bwMode="auto">
            <a:xfrm>
              <a:off x="3243" y="214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0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200" name="Line 291"/>
            <p:cNvSpPr>
              <a:spLocks noChangeShapeType="1"/>
            </p:cNvSpPr>
            <p:nvPr/>
          </p:nvSpPr>
          <p:spPr bwMode="auto">
            <a:xfrm flipV="1">
              <a:off x="3745" y="2117"/>
              <a:ext cx="0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92"/>
            <p:cNvSpPr>
              <a:spLocks noChangeShapeType="1"/>
            </p:cNvSpPr>
            <p:nvPr/>
          </p:nvSpPr>
          <p:spPr bwMode="auto">
            <a:xfrm>
              <a:off x="3745" y="1509"/>
              <a:ext cx="0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93"/>
            <p:cNvSpPr>
              <a:spLocks noChangeShapeType="1"/>
            </p:cNvSpPr>
            <p:nvPr/>
          </p:nvSpPr>
          <p:spPr bwMode="auto">
            <a:xfrm flipV="1">
              <a:off x="4226" y="2117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94"/>
            <p:cNvSpPr>
              <a:spLocks noChangeShapeType="1"/>
            </p:cNvSpPr>
            <p:nvPr/>
          </p:nvSpPr>
          <p:spPr bwMode="auto">
            <a:xfrm>
              <a:off x="4226" y="1509"/>
              <a:ext cx="1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95"/>
            <p:cNvSpPr>
              <a:spLocks noChangeShapeType="1"/>
            </p:cNvSpPr>
            <p:nvPr/>
          </p:nvSpPr>
          <p:spPr bwMode="auto">
            <a:xfrm flipV="1">
              <a:off x="4703" y="2117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96"/>
            <p:cNvSpPr>
              <a:spLocks noChangeShapeType="1"/>
            </p:cNvSpPr>
            <p:nvPr/>
          </p:nvSpPr>
          <p:spPr bwMode="auto">
            <a:xfrm>
              <a:off x="4703" y="1509"/>
              <a:ext cx="1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97"/>
            <p:cNvSpPr>
              <a:spLocks noChangeShapeType="1"/>
            </p:cNvSpPr>
            <p:nvPr/>
          </p:nvSpPr>
          <p:spPr bwMode="auto">
            <a:xfrm flipV="1">
              <a:off x="5185" y="2117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98"/>
            <p:cNvSpPr>
              <a:spLocks noChangeShapeType="1"/>
            </p:cNvSpPr>
            <p:nvPr/>
          </p:nvSpPr>
          <p:spPr bwMode="auto">
            <a:xfrm>
              <a:off x="5185" y="1509"/>
              <a:ext cx="1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99"/>
            <p:cNvSpPr>
              <a:spLocks noChangeShapeType="1"/>
            </p:cNvSpPr>
            <p:nvPr/>
          </p:nvSpPr>
          <p:spPr bwMode="auto">
            <a:xfrm flipV="1">
              <a:off x="5667" y="2117"/>
              <a:ext cx="0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300"/>
            <p:cNvSpPr>
              <a:spLocks noChangeShapeType="1"/>
            </p:cNvSpPr>
            <p:nvPr/>
          </p:nvSpPr>
          <p:spPr bwMode="auto">
            <a:xfrm>
              <a:off x="5667" y="1509"/>
              <a:ext cx="0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301"/>
            <p:cNvSpPr>
              <a:spLocks noChangeArrowheads="1"/>
            </p:cNvSpPr>
            <p:nvPr/>
          </p:nvSpPr>
          <p:spPr bwMode="auto">
            <a:xfrm>
              <a:off x="5641" y="214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1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211" name="Line 302"/>
            <p:cNvSpPr>
              <a:spLocks noChangeShapeType="1"/>
            </p:cNvSpPr>
            <p:nvPr/>
          </p:nvSpPr>
          <p:spPr bwMode="auto">
            <a:xfrm>
              <a:off x="3268" y="2135"/>
              <a:ext cx="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303"/>
            <p:cNvSpPr>
              <a:spLocks noChangeShapeType="1"/>
            </p:cNvSpPr>
            <p:nvPr/>
          </p:nvSpPr>
          <p:spPr bwMode="auto">
            <a:xfrm flipH="1">
              <a:off x="5642" y="2135"/>
              <a:ext cx="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304"/>
            <p:cNvSpPr>
              <a:spLocks noChangeArrowheads="1"/>
            </p:cNvSpPr>
            <p:nvPr/>
          </p:nvSpPr>
          <p:spPr bwMode="auto">
            <a:xfrm>
              <a:off x="3179" y="2096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9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214" name="Line 305"/>
            <p:cNvSpPr>
              <a:spLocks noChangeShapeType="1"/>
            </p:cNvSpPr>
            <p:nvPr/>
          </p:nvSpPr>
          <p:spPr bwMode="auto">
            <a:xfrm>
              <a:off x="3268" y="1978"/>
              <a:ext cx="2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306"/>
            <p:cNvSpPr>
              <a:spLocks noChangeShapeType="1"/>
            </p:cNvSpPr>
            <p:nvPr/>
          </p:nvSpPr>
          <p:spPr bwMode="auto">
            <a:xfrm flipH="1">
              <a:off x="5642" y="1978"/>
              <a:ext cx="2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Rectangle 307"/>
            <p:cNvSpPr>
              <a:spLocks noChangeArrowheads="1"/>
            </p:cNvSpPr>
            <p:nvPr/>
          </p:nvSpPr>
          <p:spPr bwMode="auto">
            <a:xfrm>
              <a:off x="3096" y="1940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9.5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217" name="Line 308"/>
            <p:cNvSpPr>
              <a:spLocks noChangeShapeType="1"/>
            </p:cNvSpPr>
            <p:nvPr/>
          </p:nvSpPr>
          <p:spPr bwMode="auto">
            <a:xfrm>
              <a:off x="3268" y="1822"/>
              <a:ext cx="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309"/>
            <p:cNvSpPr>
              <a:spLocks noChangeShapeType="1"/>
            </p:cNvSpPr>
            <p:nvPr/>
          </p:nvSpPr>
          <p:spPr bwMode="auto">
            <a:xfrm flipH="1">
              <a:off x="5642" y="1822"/>
              <a:ext cx="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Rectangle 310"/>
            <p:cNvSpPr>
              <a:spLocks noChangeArrowheads="1"/>
            </p:cNvSpPr>
            <p:nvPr/>
          </p:nvSpPr>
          <p:spPr bwMode="auto">
            <a:xfrm>
              <a:off x="3125" y="1783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10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220" name="Line 311"/>
            <p:cNvSpPr>
              <a:spLocks noChangeShapeType="1"/>
            </p:cNvSpPr>
            <p:nvPr/>
          </p:nvSpPr>
          <p:spPr bwMode="auto">
            <a:xfrm>
              <a:off x="3268" y="1666"/>
              <a:ext cx="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312"/>
            <p:cNvSpPr>
              <a:spLocks noChangeShapeType="1"/>
            </p:cNvSpPr>
            <p:nvPr/>
          </p:nvSpPr>
          <p:spPr bwMode="auto">
            <a:xfrm flipH="1">
              <a:off x="5642" y="1666"/>
              <a:ext cx="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313"/>
            <p:cNvSpPr>
              <a:spLocks noChangeArrowheads="1"/>
            </p:cNvSpPr>
            <p:nvPr/>
          </p:nvSpPr>
          <p:spPr bwMode="auto">
            <a:xfrm>
              <a:off x="3042" y="1628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10.5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223" name="Line 314"/>
            <p:cNvSpPr>
              <a:spLocks noChangeShapeType="1"/>
            </p:cNvSpPr>
            <p:nvPr/>
          </p:nvSpPr>
          <p:spPr bwMode="auto">
            <a:xfrm>
              <a:off x="3268" y="1509"/>
              <a:ext cx="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315"/>
            <p:cNvSpPr>
              <a:spLocks noChangeShapeType="1"/>
            </p:cNvSpPr>
            <p:nvPr/>
          </p:nvSpPr>
          <p:spPr bwMode="auto">
            <a:xfrm flipH="1">
              <a:off x="5642" y="1509"/>
              <a:ext cx="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Rectangle 316"/>
            <p:cNvSpPr>
              <a:spLocks noChangeArrowheads="1"/>
            </p:cNvSpPr>
            <p:nvPr/>
          </p:nvSpPr>
          <p:spPr bwMode="auto">
            <a:xfrm>
              <a:off x="3125" y="1471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11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226" name="Line 317"/>
            <p:cNvSpPr>
              <a:spLocks noChangeShapeType="1"/>
            </p:cNvSpPr>
            <p:nvPr/>
          </p:nvSpPr>
          <p:spPr bwMode="auto">
            <a:xfrm>
              <a:off x="3268" y="1509"/>
              <a:ext cx="23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318"/>
            <p:cNvSpPr>
              <a:spLocks/>
            </p:cNvSpPr>
            <p:nvPr/>
          </p:nvSpPr>
          <p:spPr bwMode="auto">
            <a:xfrm>
              <a:off x="3268" y="1509"/>
              <a:ext cx="2399" cy="626"/>
            </a:xfrm>
            <a:custGeom>
              <a:avLst/>
              <a:gdLst>
                <a:gd name="T0" fmla="*/ 0 w 578"/>
                <a:gd name="T1" fmla="*/ 212 h 212"/>
                <a:gd name="T2" fmla="*/ 578 w 578"/>
                <a:gd name="T3" fmla="*/ 212 h 212"/>
                <a:gd name="T4" fmla="*/ 578 w 578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8" h="212">
                  <a:moveTo>
                    <a:pt x="0" y="212"/>
                  </a:moveTo>
                  <a:lnTo>
                    <a:pt x="578" y="212"/>
                  </a:lnTo>
                  <a:lnTo>
                    <a:pt x="57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319"/>
            <p:cNvSpPr>
              <a:spLocks noChangeShapeType="1"/>
            </p:cNvSpPr>
            <p:nvPr/>
          </p:nvSpPr>
          <p:spPr bwMode="auto">
            <a:xfrm flipV="1">
              <a:off x="3268" y="1509"/>
              <a:ext cx="0" cy="6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320"/>
            <p:cNvSpPr>
              <a:spLocks/>
            </p:cNvSpPr>
            <p:nvPr/>
          </p:nvSpPr>
          <p:spPr bwMode="auto">
            <a:xfrm>
              <a:off x="3268" y="1801"/>
              <a:ext cx="133" cy="44"/>
            </a:xfrm>
            <a:custGeom>
              <a:avLst/>
              <a:gdLst>
                <a:gd name="T0" fmla="*/ 0 w 202"/>
                <a:gd name="T1" fmla="*/ 18 h 88"/>
                <a:gd name="T2" fmla="*/ 6 w 202"/>
                <a:gd name="T3" fmla="*/ 82 h 88"/>
                <a:gd name="T4" fmla="*/ 13 w 202"/>
                <a:gd name="T5" fmla="*/ 30 h 88"/>
                <a:gd name="T6" fmla="*/ 13 w 202"/>
                <a:gd name="T7" fmla="*/ 65 h 88"/>
                <a:gd name="T8" fmla="*/ 19 w 202"/>
                <a:gd name="T9" fmla="*/ 12 h 88"/>
                <a:gd name="T10" fmla="*/ 25 w 202"/>
                <a:gd name="T11" fmla="*/ 82 h 88"/>
                <a:gd name="T12" fmla="*/ 31 w 202"/>
                <a:gd name="T13" fmla="*/ 65 h 88"/>
                <a:gd name="T14" fmla="*/ 31 w 202"/>
                <a:gd name="T15" fmla="*/ 35 h 88"/>
                <a:gd name="T16" fmla="*/ 38 w 202"/>
                <a:gd name="T17" fmla="*/ 0 h 88"/>
                <a:gd name="T18" fmla="*/ 44 w 202"/>
                <a:gd name="T19" fmla="*/ 65 h 88"/>
                <a:gd name="T20" fmla="*/ 50 w 202"/>
                <a:gd name="T21" fmla="*/ 30 h 88"/>
                <a:gd name="T22" fmla="*/ 50 w 202"/>
                <a:gd name="T23" fmla="*/ 12 h 88"/>
                <a:gd name="T24" fmla="*/ 57 w 202"/>
                <a:gd name="T25" fmla="*/ 6 h 88"/>
                <a:gd name="T26" fmla="*/ 63 w 202"/>
                <a:gd name="T27" fmla="*/ 71 h 88"/>
                <a:gd name="T28" fmla="*/ 69 w 202"/>
                <a:gd name="T29" fmla="*/ 24 h 88"/>
                <a:gd name="T30" fmla="*/ 69 w 202"/>
                <a:gd name="T31" fmla="*/ 30 h 88"/>
                <a:gd name="T32" fmla="*/ 76 w 202"/>
                <a:gd name="T33" fmla="*/ 18 h 88"/>
                <a:gd name="T34" fmla="*/ 82 w 202"/>
                <a:gd name="T35" fmla="*/ 76 h 88"/>
                <a:gd name="T36" fmla="*/ 88 w 202"/>
                <a:gd name="T37" fmla="*/ 76 h 88"/>
                <a:gd name="T38" fmla="*/ 88 w 202"/>
                <a:gd name="T39" fmla="*/ 41 h 88"/>
                <a:gd name="T40" fmla="*/ 94 w 202"/>
                <a:gd name="T41" fmla="*/ 24 h 88"/>
                <a:gd name="T42" fmla="*/ 101 w 202"/>
                <a:gd name="T43" fmla="*/ 76 h 88"/>
                <a:gd name="T44" fmla="*/ 107 w 202"/>
                <a:gd name="T45" fmla="*/ 71 h 88"/>
                <a:gd name="T46" fmla="*/ 113 w 202"/>
                <a:gd name="T47" fmla="*/ 59 h 88"/>
                <a:gd name="T48" fmla="*/ 120 w 202"/>
                <a:gd name="T49" fmla="*/ 35 h 88"/>
                <a:gd name="T50" fmla="*/ 120 w 202"/>
                <a:gd name="T51" fmla="*/ 35 h 88"/>
                <a:gd name="T52" fmla="*/ 126 w 202"/>
                <a:gd name="T53" fmla="*/ 6 h 88"/>
                <a:gd name="T54" fmla="*/ 132 w 202"/>
                <a:gd name="T55" fmla="*/ 82 h 88"/>
                <a:gd name="T56" fmla="*/ 139 w 202"/>
                <a:gd name="T57" fmla="*/ 24 h 88"/>
                <a:gd name="T58" fmla="*/ 139 w 202"/>
                <a:gd name="T59" fmla="*/ 53 h 88"/>
                <a:gd name="T60" fmla="*/ 145 w 202"/>
                <a:gd name="T61" fmla="*/ 18 h 88"/>
                <a:gd name="T62" fmla="*/ 151 w 202"/>
                <a:gd name="T63" fmla="*/ 82 h 88"/>
                <a:gd name="T64" fmla="*/ 157 w 202"/>
                <a:gd name="T65" fmla="*/ 47 h 88"/>
                <a:gd name="T66" fmla="*/ 157 w 202"/>
                <a:gd name="T67" fmla="*/ 65 h 88"/>
                <a:gd name="T68" fmla="*/ 164 w 202"/>
                <a:gd name="T69" fmla="*/ 12 h 88"/>
                <a:gd name="T70" fmla="*/ 170 w 202"/>
                <a:gd name="T71" fmla="*/ 82 h 88"/>
                <a:gd name="T72" fmla="*/ 176 w 202"/>
                <a:gd name="T73" fmla="*/ 65 h 88"/>
                <a:gd name="T74" fmla="*/ 176 w 202"/>
                <a:gd name="T75" fmla="*/ 53 h 88"/>
                <a:gd name="T76" fmla="*/ 183 w 202"/>
                <a:gd name="T77" fmla="*/ 12 h 88"/>
                <a:gd name="T78" fmla="*/ 189 w 202"/>
                <a:gd name="T79" fmla="*/ 71 h 88"/>
                <a:gd name="T80" fmla="*/ 195 w 202"/>
                <a:gd name="T81" fmla="*/ 35 h 88"/>
                <a:gd name="T82" fmla="*/ 195 w 202"/>
                <a:gd name="T83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88">
                  <a:moveTo>
                    <a:pt x="0" y="30"/>
                  </a:moveTo>
                  <a:lnTo>
                    <a:pt x="0" y="82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35"/>
                  </a:lnTo>
                  <a:lnTo>
                    <a:pt x="6" y="8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13" y="30"/>
                  </a:lnTo>
                  <a:lnTo>
                    <a:pt x="13" y="88"/>
                  </a:lnTo>
                  <a:lnTo>
                    <a:pt x="13" y="12"/>
                  </a:lnTo>
                  <a:lnTo>
                    <a:pt x="13" y="65"/>
                  </a:lnTo>
                  <a:lnTo>
                    <a:pt x="19" y="59"/>
                  </a:lnTo>
                  <a:lnTo>
                    <a:pt x="19" y="88"/>
                  </a:lnTo>
                  <a:lnTo>
                    <a:pt x="19" y="12"/>
                  </a:lnTo>
                  <a:lnTo>
                    <a:pt x="19" y="35"/>
                  </a:lnTo>
                  <a:lnTo>
                    <a:pt x="25" y="41"/>
                  </a:lnTo>
                  <a:lnTo>
                    <a:pt x="25" y="82"/>
                  </a:lnTo>
                  <a:lnTo>
                    <a:pt x="25" y="18"/>
                  </a:lnTo>
                  <a:lnTo>
                    <a:pt x="25" y="59"/>
                  </a:lnTo>
                  <a:lnTo>
                    <a:pt x="31" y="65"/>
                  </a:lnTo>
                  <a:lnTo>
                    <a:pt x="31" y="82"/>
                  </a:lnTo>
                  <a:lnTo>
                    <a:pt x="31" y="12"/>
                  </a:lnTo>
                  <a:lnTo>
                    <a:pt x="31" y="35"/>
                  </a:lnTo>
                  <a:lnTo>
                    <a:pt x="38" y="41"/>
                  </a:lnTo>
                  <a:lnTo>
                    <a:pt x="38" y="65"/>
                  </a:lnTo>
                  <a:lnTo>
                    <a:pt x="38" y="0"/>
                  </a:lnTo>
                  <a:lnTo>
                    <a:pt x="38" y="53"/>
                  </a:lnTo>
                  <a:lnTo>
                    <a:pt x="44" y="35"/>
                  </a:lnTo>
                  <a:lnTo>
                    <a:pt x="44" y="65"/>
                  </a:lnTo>
                  <a:lnTo>
                    <a:pt x="44" y="0"/>
                  </a:lnTo>
                  <a:lnTo>
                    <a:pt x="44" y="35"/>
                  </a:lnTo>
                  <a:lnTo>
                    <a:pt x="50" y="30"/>
                  </a:lnTo>
                  <a:lnTo>
                    <a:pt x="50" y="71"/>
                  </a:lnTo>
                  <a:lnTo>
                    <a:pt x="50" y="6"/>
                  </a:lnTo>
                  <a:lnTo>
                    <a:pt x="50" y="12"/>
                  </a:lnTo>
                  <a:lnTo>
                    <a:pt x="57" y="24"/>
                  </a:lnTo>
                  <a:lnTo>
                    <a:pt x="57" y="65"/>
                  </a:lnTo>
                  <a:lnTo>
                    <a:pt x="57" y="6"/>
                  </a:lnTo>
                  <a:lnTo>
                    <a:pt x="57" y="47"/>
                  </a:lnTo>
                  <a:lnTo>
                    <a:pt x="63" y="41"/>
                  </a:lnTo>
                  <a:lnTo>
                    <a:pt x="63" y="71"/>
                  </a:lnTo>
                  <a:lnTo>
                    <a:pt x="63" y="6"/>
                  </a:lnTo>
                  <a:lnTo>
                    <a:pt x="63" y="35"/>
                  </a:lnTo>
                  <a:lnTo>
                    <a:pt x="69" y="24"/>
                  </a:lnTo>
                  <a:lnTo>
                    <a:pt x="69" y="76"/>
                  </a:lnTo>
                  <a:lnTo>
                    <a:pt x="69" y="12"/>
                  </a:lnTo>
                  <a:lnTo>
                    <a:pt x="69" y="30"/>
                  </a:lnTo>
                  <a:lnTo>
                    <a:pt x="76" y="24"/>
                  </a:lnTo>
                  <a:lnTo>
                    <a:pt x="76" y="71"/>
                  </a:lnTo>
                  <a:lnTo>
                    <a:pt x="76" y="18"/>
                  </a:lnTo>
                  <a:lnTo>
                    <a:pt x="76" y="41"/>
                  </a:lnTo>
                  <a:lnTo>
                    <a:pt x="82" y="35"/>
                  </a:lnTo>
                  <a:lnTo>
                    <a:pt x="82" y="76"/>
                  </a:lnTo>
                  <a:lnTo>
                    <a:pt x="82" y="24"/>
                  </a:lnTo>
                  <a:lnTo>
                    <a:pt x="82" y="71"/>
                  </a:lnTo>
                  <a:lnTo>
                    <a:pt x="88" y="76"/>
                  </a:lnTo>
                  <a:lnTo>
                    <a:pt x="88" y="82"/>
                  </a:lnTo>
                  <a:lnTo>
                    <a:pt x="88" y="18"/>
                  </a:lnTo>
                  <a:lnTo>
                    <a:pt x="88" y="41"/>
                  </a:lnTo>
                  <a:lnTo>
                    <a:pt x="94" y="35"/>
                  </a:lnTo>
                  <a:lnTo>
                    <a:pt x="94" y="76"/>
                  </a:lnTo>
                  <a:lnTo>
                    <a:pt x="94" y="24"/>
                  </a:lnTo>
                  <a:lnTo>
                    <a:pt x="94" y="47"/>
                  </a:lnTo>
                  <a:lnTo>
                    <a:pt x="101" y="53"/>
                  </a:lnTo>
                  <a:lnTo>
                    <a:pt x="101" y="76"/>
                  </a:lnTo>
                  <a:lnTo>
                    <a:pt x="101" y="18"/>
                  </a:lnTo>
                  <a:lnTo>
                    <a:pt x="107" y="24"/>
                  </a:lnTo>
                  <a:lnTo>
                    <a:pt x="107" y="71"/>
                  </a:lnTo>
                  <a:lnTo>
                    <a:pt x="107" y="6"/>
                  </a:lnTo>
                  <a:lnTo>
                    <a:pt x="107" y="53"/>
                  </a:lnTo>
                  <a:lnTo>
                    <a:pt x="113" y="59"/>
                  </a:lnTo>
                  <a:lnTo>
                    <a:pt x="113" y="0"/>
                  </a:lnTo>
                  <a:lnTo>
                    <a:pt x="113" y="30"/>
                  </a:lnTo>
                  <a:lnTo>
                    <a:pt x="120" y="35"/>
                  </a:lnTo>
                  <a:lnTo>
                    <a:pt x="120" y="65"/>
                  </a:lnTo>
                  <a:lnTo>
                    <a:pt x="120" y="12"/>
                  </a:lnTo>
                  <a:lnTo>
                    <a:pt x="120" y="35"/>
                  </a:lnTo>
                  <a:lnTo>
                    <a:pt x="126" y="41"/>
                  </a:lnTo>
                  <a:lnTo>
                    <a:pt x="126" y="65"/>
                  </a:lnTo>
                  <a:lnTo>
                    <a:pt x="126" y="6"/>
                  </a:lnTo>
                  <a:lnTo>
                    <a:pt x="126" y="30"/>
                  </a:lnTo>
                  <a:lnTo>
                    <a:pt x="132" y="35"/>
                  </a:lnTo>
                  <a:lnTo>
                    <a:pt x="132" y="82"/>
                  </a:lnTo>
                  <a:lnTo>
                    <a:pt x="132" y="0"/>
                  </a:lnTo>
                  <a:lnTo>
                    <a:pt x="132" y="41"/>
                  </a:lnTo>
                  <a:lnTo>
                    <a:pt x="139" y="24"/>
                  </a:lnTo>
                  <a:lnTo>
                    <a:pt x="139" y="82"/>
                  </a:lnTo>
                  <a:lnTo>
                    <a:pt x="139" y="0"/>
                  </a:lnTo>
                  <a:lnTo>
                    <a:pt x="139" y="53"/>
                  </a:lnTo>
                  <a:lnTo>
                    <a:pt x="145" y="35"/>
                  </a:lnTo>
                  <a:lnTo>
                    <a:pt x="145" y="82"/>
                  </a:lnTo>
                  <a:lnTo>
                    <a:pt x="145" y="18"/>
                  </a:lnTo>
                  <a:lnTo>
                    <a:pt x="145" y="30"/>
                  </a:lnTo>
                  <a:lnTo>
                    <a:pt x="151" y="24"/>
                  </a:lnTo>
                  <a:lnTo>
                    <a:pt x="151" y="82"/>
                  </a:lnTo>
                  <a:lnTo>
                    <a:pt x="151" y="12"/>
                  </a:lnTo>
                  <a:lnTo>
                    <a:pt x="151" y="30"/>
                  </a:lnTo>
                  <a:lnTo>
                    <a:pt x="157" y="47"/>
                  </a:lnTo>
                  <a:lnTo>
                    <a:pt x="157" y="82"/>
                  </a:lnTo>
                  <a:lnTo>
                    <a:pt x="157" y="6"/>
                  </a:lnTo>
                  <a:lnTo>
                    <a:pt x="157" y="65"/>
                  </a:lnTo>
                  <a:lnTo>
                    <a:pt x="164" y="53"/>
                  </a:lnTo>
                  <a:lnTo>
                    <a:pt x="164" y="76"/>
                  </a:lnTo>
                  <a:lnTo>
                    <a:pt x="164" y="12"/>
                  </a:lnTo>
                  <a:lnTo>
                    <a:pt x="164" y="24"/>
                  </a:lnTo>
                  <a:lnTo>
                    <a:pt x="170" y="30"/>
                  </a:lnTo>
                  <a:lnTo>
                    <a:pt x="170" y="82"/>
                  </a:lnTo>
                  <a:lnTo>
                    <a:pt x="170" y="12"/>
                  </a:lnTo>
                  <a:lnTo>
                    <a:pt x="170" y="59"/>
                  </a:lnTo>
                  <a:lnTo>
                    <a:pt x="176" y="65"/>
                  </a:lnTo>
                  <a:lnTo>
                    <a:pt x="176" y="71"/>
                  </a:lnTo>
                  <a:lnTo>
                    <a:pt x="176" y="0"/>
                  </a:lnTo>
                  <a:lnTo>
                    <a:pt x="176" y="53"/>
                  </a:lnTo>
                  <a:lnTo>
                    <a:pt x="183" y="30"/>
                  </a:lnTo>
                  <a:lnTo>
                    <a:pt x="183" y="71"/>
                  </a:lnTo>
                  <a:lnTo>
                    <a:pt x="183" y="12"/>
                  </a:lnTo>
                  <a:lnTo>
                    <a:pt x="183" y="35"/>
                  </a:lnTo>
                  <a:lnTo>
                    <a:pt x="189" y="41"/>
                  </a:lnTo>
                  <a:lnTo>
                    <a:pt x="189" y="71"/>
                  </a:lnTo>
                  <a:lnTo>
                    <a:pt x="189" y="6"/>
                  </a:lnTo>
                  <a:lnTo>
                    <a:pt x="189" y="24"/>
                  </a:lnTo>
                  <a:lnTo>
                    <a:pt x="195" y="35"/>
                  </a:lnTo>
                  <a:lnTo>
                    <a:pt x="195" y="76"/>
                  </a:lnTo>
                  <a:lnTo>
                    <a:pt x="195" y="18"/>
                  </a:lnTo>
                  <a:lnTo>
                    <a:pt x="195" y="47"/>
                  </a:lnTo>
                  <a:lnTo>
                    <a:pt x="202" y="35"/>
                  </a:lnTo>
                  <a:lnTo>
                    <a:pt x="202" y="65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321"/>
            <p:cNvSpPr>
              <a:spLocks/>
            </p:cNvSpPr>
            <p:nvPr/>
          </p:nvSpPr>
          <p:spPr bwMode="auto">
            <a:xfrm>
              <a:off x="3401" y="1796"/>
              <a:ext cx="132" cy="49"/>
            </a:xfrm>
            <a:custGeom>
              <a:avLst/>
              <a:gdLst>
                <a:gd name="T0" fmla="*/ 0 w 201"/>
                <a:gd name="T1" fmla="*/ 58 h 99"/>
                <a:gd name="T2" fmla="*/ 6 w 201"/>
                <a:gd name="T3" fmla="*/ 17 h 99"/>
                <a:gd name="T4" fmla="*/ 12 w 201"/>
                <a:gd name="T5" fmla="*/ 76 h 99"/>
                <a:gd name="T6" fmla="*/ 18 w 201"/>
                <a:gd name="T7" fmla="*/ 70 h 99"/>
                <a:gd name="T8" fmla="*/ 18 w 201"/>
                <a:gd name="T9" fmla="*/ 52 h 99"/>
                <a:gd name="T10" fmla="*/ 25 w 201"/>
                <a:gd name="T11" fmla="*/ 23 h 99"/>
                <a:gd name="T12" fmla="*/ 31 w 201"/>
                <a:gd name="T13" fmla="*/ 82 h 99"/>
                <a:gd name="T14" fmla="*/ 37 w 201"/>
                <a:gd name="T15" fmla="*/ 52 h 99"/>
                <a:gd name="T16" fmla="*/ 37 w 201"/>
                <a:gd name="T17" fmla="*/ 70 h 99"/>
                <a:gd name="T18" fmla="*/ 44 w 201"/>
                <a:gd name="T19" fmla="*/ 17 h 99"/>
                <a:gd name="T20" fmla="*/ 50 w 201"/>
                <a:gd name="T21" fmla="*/ 87 h 99"/>
                <a:gd name="T22" fmla="*/ 56 w 201"/>
                <a:gd name="T23" fmla="*/ 41 h 99"/>
                <a:gd name="T24" fmla="*/ 56 w 201"/>
                <a:gd name="T25" fmla="*/ 58 h 99"/>
                <a:gd name="T26" fmla="*/ 63 w 201"/>
                <a:gd name="T27" fmla="*/ 29 h 99"/>
                <a:gd name="T28" fmla="*/ 69 w 201"/>
                <a:gd name="T29" fmla="*/ 82 h 99"/>
                <a:gd name="T30" fmla="*/ 75 w 201"/>
                <a:gd name="T31" fmla="*/ 76 h 99"/>
                <a:gd name="T32" fmla="*/ 75 w 201"/>
                <a:gd name="T33" fmla="*/ 35 h 99"/>
                <a:gd name="T34" fmla="*/ 81 w 201"/>
                <a:gd name="T35" fmla="*/ 23 h 99"/>
                <a:gd name="T36" fmla="*/ 88 w 201"/>
                <a:gd name="T37" fmla="*/ 82 h 99"/>
                <a:gd name="T38" fmla="*/ 94 w 201"/>
                <a:gd name="T39" fmla="*/ 41 h 99"/>
                <a:gd name="T40" fmla="*/ 94 w 201"/>
                <a:gd name="T41" fmla="*/ 52 h 99"/>
                <a:gd name="T42" fmla="*/ 100 w 201"/>
                <a:gd name="T43" fmla="*/ 29 h 99"/>
                <a:gd name="T44" fmla="*/ 107 w 201"/>
                <a:gd name="T45" fmla="*/ 82 h 99"/>
                <a:gd name="T46" fmla="*/ 113 w 201"/>
                <a:gd name="T47" fmla="*/ 46 h 99"/>
                <a:gd name="T48" fmla="*/ 113 w 201"/>
                <a:gd name="T49" fmla="*/ 58 h 99"/>
                <a:gd name="T50" fmla="*/ 119 w 201"/>
                <a:gd name="T51" fmla="*/ 17 h 99"/>
                <a:gd name="T52" fmla="*/ 126 w 201"/>
                <a:gd name="T53" fmla="*/ 76 h 99"/>
                <a:gd name="T54" fmla="*/ 132 w 201"/>
                <a:gd name="T55" fmla="*/ 52 h 99"/>
                <a:gd name="T56" fmla="*/ 132 w 201"/>
                <a:gd name="T57" fmla="*/ 52 h 99"/>
                <a:gd name="T58" fmla="*/ 138 w 201"/>
                <a:gd name="T59" fmla="*/ 29 h 99"/>
                <a:gd name="T60" fmla="*/ 144 w 201"/>
                <a:gd name="T61" fmla="*/ 87 h 99"/>
                <a:gd name="T62" fmla="*/ 151 w 201"/>
                <a:gd name="T63" fmla="*/ 52 h 99"/>
                <a:gd name="T64" fmla="*/ 151 w 201"/>
                <a:gd name="T65" fmla="*/ 64 h 99"/>
                <a:gd name="T66" fmla="*/ 157 w 201"/>
                <a:gd name="T67" fmla="*/ 23 h 99"/>
                <a:gd name="T68" fmla="*/ 163 w 201"/>
                <a:gd name="T69" fmla="*/ 87 h 99"/>
                <a:gd name="T70" fmla="*/ 170 w 201"/>
                <a:gd name="T71" fmla="*/ 64 h 99"/>
                <a:gd name="T72" fmla="*/ 170 w 201"/>
                <a:gd name="T73" fmla="*/ 41 h 99"/>
                <a:gd name="T74" fmla="*/ 176 w 201"/>
                <a:gd name="T75" fmla="*/ 29 h 99"/>
                <a:gd name="T76" fmla="*/ 182 w 201"/>
                <a:gd name="T77" fmla="*/ 76 h 99"/>
                <a:gd name="T78" fmla="*/ 189 w 201"/>
                <a:gd name="T79" fmla="*/ 52 h 99"/>
                <a:gd name="T80" fmla="*/ 189 w 201"/>
                <a:gd name="T81" fmla="*/ 23 h 99"/>
                <a:gd name="T82" fmla="*/ 195 w 201"/>
                <a:gd name="T83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99">
                  <a:moveTo>
                    <a:pt x="0" y="76"/>
                  </a:moveTo>
                  <a:lnTo>
                    <a:pt x="0" y="29"/>
                  </a:lnTo>
                  <a:lnTo>
                    <a:pt x="0" y="58"/>
                  </a:lnTo>
                  <a:lnTo>
                    <a:pt x="6" y="64"/>
                  </a:lnTo>
                  <a:lnTo>
                    <a:pt x="6" y="87"/>
                  </a:lnTo>
                  <a:lnTo>
                    <a:pt x="6" y="17"/>
                  </a:lnTo>
                  <a:lnTo>
                    <a:pt x="6" y="64"/>
                  </a:lnTo>
                  <a:lnTo>
                    <a:pt x="12" y="41"/>
                  </a:lnTo>
                  <a:lnTo>
                    <a:pt x="12" y="76"/>
                  </a:lnTo>
                  <a:lnTo>
                    <a:pt x="12" y="29"/>
                  </a:lnTo>
                  <a:lnTo>
                    <a:pt x="12" y="46"/>
                  </a:lnTo>
                  <a:lnTo>
                    <a:pt x="18" y="70"/>
                  </a:lnTo>
                  <a:lnTo>
                    <a:pt x="18" y="82"/>
                  </a:lnTo>
                  <a:lnTo>
                    <a:pt x="18" y="35"/>
                  </a:lnTo>
                  <a:lnTo>
                    <a:pt x="18" y="52"/>
                  </a:lnTo>
                  <a:lnTo>
                    <a:pt x="25" y="76"/>
                  </a:lnTo>
                  <a:lnTo>
                    <a:pt x="25" y="87"/>
                  </a:lnTo>
                  <a:lnTo>
                    <a:pt x="25" y="23"/>
                  </a:lnTo>
                  <a:lnTo>
                    <a:pt x="25" y="58"/>
                  </a:lnTo>
                  <a:lnTo>
                    <a:pt x="31" y="46"/>
                  </a:lnTo>
                  <a:lnTo>
                    <a:pt x="31" y="82"/>
                  </a:lnTo>
                  <a:lnTo>
                    <a:pt x="31" y="35"/>
                  </a:lnTo>
                  <a:lnTo>
                    <a:pt x="31" y="46"/>
                  </a:lnTo>
                  <a:lnTo>
                    <a:pt x="37" y="52"/>
                  </a:lnTo>
                  <a:lnTo>
                    <a:pt x="37" y="82"/>
                  </a:lnTo>
                  <a:lnTo>
                    <a:pt x="37" y="17"/>
                  </a:lnTo>
                  <a:lnTo>
                    <a:pt x="37" y="70"/>
                  </a:lnTo>
                  <a:lnTo>
                    <a:pt x="44" y="52"/>
                  </a:lnTo>
                  <a:lnTo>
                    <a:pt x="44" y="87"/>
                  </a:lnTo>
                  <a:lnTo>
                    <a:pt x="44" y="17"/>
                  </a:lnTo>
                  <a:lnTo>
                    <a:pt x="44" y="52"/>
                  </a:lnTo>
                  <a:lnTo>
                    <a:pt x="50" y="64"/>
                  </a:lnTo>
                  <a:lnTo>
                    <a:pt x="50" y="87"/>
                  </a:lnTo>
                  <a:lnTo>
                    <a:pt x="50" y="23"/>
                  </a:lnTo>
                  <a:lnTo>
                    <a:pt x="50" y="46"/>
                  </a:lnTo>
                  <a:lnTo>
                    <a:pt x="56" y="41"/>
                  </a:lnTo>
                  <a:lnTo>
                    <a:pt x="56" y="70"/>
                  </a:lnTo>
                  <a:lnTo>
                    <a:pt x="56" y="11"/>
                  </a:lnTo>
                  <a:lnTo>
                    <a:pt x="56" y="58"/>
                  </a:lnTo>
                  <a:lnTo>
                    <a:pt x="63" y="46"/>
                  </a:lnTo>
                  <a:lnTo>
                    <a:pt x="63" y="87"/>
                  </a:lnTo>
                  <a:lnTo>
                    <a:pt x="63" y="29"/>
                  </a:lnTo>
                  <a:lnTo>
                    <a:pt x="63" y="46"/>
                  </a:lnTo>
                  <a:lnTo>
                    <a:pt x="69" y="46"/>
                  </a:lnTo>
                  <a:lnTo>
                    <a:pt x="69" y="82"/>
                  </a:lnTo>
                  <a:lnTo>
                    <a:pt x="69" y="29"/>
                  </a:lnTo>
                  <a:lnTo>
                    <a:pt x="69" y="58"/>
                  </a:lnTo>
                  <a:lnTo>
                    <a:pt x="75" y="76"/>
                  </a:lnTo>
                  <a:lnTo>
                    <a:pt x="75" y="99"/>
                  </a:lnTo>
                  <a:lnTo>
                    <a:pt x="75" y="23"/>
                  </a:lnTo>
                  <a:lnTo>
                    <a:pt x="75" y="35"/>
                  </a:lnTo>
                  <a:lnTo>
                    <a:pt x="81" y="23"/>
                  </a:lnTo>
                  <a:lnTo>
                    <a:pt x="81" y="93"/>
                  </a:lnTo>
                  <a:lnTo>
                    <a:pt x="81" y="23"/>
                  </a:lnTo>
                  <a:lnTo>
                    <a:pt x="81" y="64"/>
                  </a:lnTo>
                  <a:lnTo>
                    <a:pt x="88" y="52"/>
                  </a:lnTo>
                  <a:lnTo>
                    <a:pt x="88" y="82"/>
                  </a:lnTo>
                  <a:lnTo>
                    <a:pt x="88" y="23"/>
                  </a:lnTo>
                  <a:lnTo>
                    <a:pt x="88" y="46"/>
                  </a:lnTo>
                  <a:lnTo>
                    <a:pt x="94" y="41"/>
                  </a:lnTo>
                  <a:lnTo>
                    <a:pt x="94" y="82"/>
                  </a:lnTo>
                  <a:lnTo>
                    <a:pt x="94" y="23"/>
                  </a:lnTo>
                  <a:lnTo>
                    <a:pt x="94" y="52"/>
                  </a:lnTo>
                  <a:lnTo>
                    <a:pt x="100" y="64"/>
                  </a:lnTo>
                  <a:lnTo>
                    <a:pt x="100" y="87"/>
                  </a:lnTo>
                  <a:lnTo>
                    <a:pt x="100" y="29"/>
                  </a:lnTo>
                  <a:lnTo>
                    <a:pt x="100" y="41"/>
                  </a:lnTo>
                  <a:lnTo>
                    <a:pt x="107" y="46"/>
                  </a:lnTo>
                  <a:lnTo>
                    <a:pt x="107" y="82"/>
                  </a:lnTo>
                  <a:lnTo>
                    <a:pt x="107" y="29"/>
                  </a:lnTo>
                  <a:lnTo>
                    <a:pt x="107" y="64"/>
                  </a:lnTo>
                  <a:lnTo>
                    <a:pt x="113" y="46"/>
                  </a:lnTo>
                  <a:lnTo>
                    <a:pt x="113" y="76"/>
                  </a:lnTo>
                  <a:lnTo>
                    <a:pt x="113" y="0"/>
                  </a:lnTo>
                  <a:lnTo>
                    <a:pt x="113" y="58"/>
                  </a:lnTo>
                  <a:lnTo>
                    <a:pt x="119" y="70"/>
                  </a:lnTo>
                  <a:lnTo>
                    <a:pt x="119" y="76"/>
                  </a:lnTo>
                  <a:lnTo>
                    <a:pt x="119" y="17"/>
                  </a:lnTo>
                  <a:lnTo>
                    <a:pt x="119" y="46"/>
                  </a:lnTo>
                  <a:lnTo>
                    <a:pt x="126" y="64"/>
                  </a:lnTo>
                  <a:lnTo>
                    <a:pt x="126" y="76"/>
                  </a:lnTo>
                  <a:lnTo>
                    <a:pt x="126" y="29"/>
                  </a:lnTo>
                  <a:lnTo>
                    <a:pt x="126" y="58"/>
                  </a:lnTo>
                  <a:lnTo>
                    <a:pt x="132" y="52"/>
                  </a:lnTo>
                  <a:lnTo>
                    <a:pt x="132" y="82"/>
                  </a:lnTo>
                  <a:lnTo>
                    <a:pt x="132" y="11"/>
                  </a:lnTo>
                  <a:lnTo>
                    <a:pt x="132" y="52"/>
                  </a:lnTo>
                  <a:lnTo>
                    <a:pt x="138" y="46"/>
                  </a:lnTo>
                  <a:lnTo>
                    <a:pt x="138" y="82"/>
                  </a:lnTo>
                  <a:lnTo>
                    <a:pt x="138" y="29"/>
                  </a:lnTo>
                  <a:lnTo>
                    <a:pt x="138" y="58"/>
                  </a:lnTo>
                  <a:lnTo>
                    <a:pt x="144" y="64"/>
                  </a:lnTo>
                  <a:lnTo>
                    <a:pt x="144" y="87"/>
                  </a:lnTo>
                  <a:lnTo>
                    <a:pt x="144" y="17"/>
                  </a:lnTo>
                  <a:lnTo>
                    <a:pt x="144" y="29"/>
                  </a:lnTo>
                  <a:lnTo>
                    <a:pt x="151" y="52"/>
                  </a:lnTo>
                  <a:lnTo>
                    <a:pt x="151" y="87"/>
                  </a:lnTo>
                  <a:lnTo>
                    <a:pt x="151" y="35"/>
                  </a:lnTo>
                  <a:lnTo>
                    <a:pt x="151" y="64"/>
                  </a:lnTo>
                  <a:lnTo>
                    <a:pt x="157" y="52"/>
                  </a:lnTo>
                  <a:lnTo>
                    <a:pt x="157" y="87"/>
                  </a:lnTo>
                  <a:lnTo>
                    <a:pt x="157" y="23"/>
                  </a:lnTo>
                  <a:lnTo>
                    <a:pt x="157" y="82"/>
                  </a:lnTo>
                  <a:lnTo>
                    <a:pt x="163" y="87"/>
                  </a:lnTo>
                  <a:lnTo>
                    <a:pt x="163" y="87"/>
                  </a:lnTo>
                  <a:lnTo>
                    <a:pt x="163" y="23"/>
                  </a:lnTo>
                  <a:lnTo>
                    <a:pt x="163" y="58"/>
                  </a:lnTo>
                  <a:lnTo>
                    <a:pt x="170" y="64"/>
                  </a:lnTo>
                  <a:lnTo>
                    <a:pt x="170" y="76"/>
                  </a:lnTo>
                  <a:lnTo>
                    <a:pt x="170" y="23"/>
                  </a:lnTo>
                  <a:lnTo>
                    <a:pt x="170" y="41"/>
                  </a:lnTo>
                  <a:lnTo>
                    <a:pt x="176" y="35"/>
                  </a:lnTo>
                  <a:lnTo>
                    <a:pt x="176" y="76"/>
                  </a:lnTo>
                  <a:lnTo>
                    <a:pt x="176" y="29"/>
                  </a:lnTo>
                  <a:lnTo>
                    <a:pt x="176" y="46"/>
                  </a:lnTo>
                  <a:lnTo>
                    <a:pt x="182" y="41"/>
                  </a:lnTo>
                  <a:lnTo>
                    <a:pt x="182" y="76"/>
                  </a:lnTo>
                  <a:lnTo>
                    <a:pt x="182" y="17"/>
                  </a:lnTo>
                  <a:lnTo>
                    <a:pt x="182" y="64"/>
                  </a:lnTo>
                  <a:lnTo>
                    <a:pt x="189" y="52"/>
                  </a:lnTo>
                  <a:lnTo>
                    <a:pt x="189" y="76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95" y="46"/>
                  </a:lnTo>
                  <a:lnTo>
                    <a:pt x="195" y="76"/>
                  </a:lnTo>
                  <a:lnTo>
                    <a:pt x="195" y="6"/>
                  </a:lnTo>
                  <a:lnTo>
                    <a:pt x="195" y="41"/>
                  </a:lnTo>
                  <a:lnTo>
                    <a:pt x="201" y="5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322"/>
            <p:cNvSpPr>
              <a:spLocks/>
            </p:cNvSpPr>
            <p:nvPr/>
          </p:nvSpPr>
          <p:spPr bwMode="auto">
            <a:xfrm>
              <a:off x="3533" y="1798"/>
              <a:ext cx="133" cy="44"/>
            </a:xfrm>
            <a:custGeom>
              <a:avLst/>
              <a:gdLst>
                <a:gd name="T0" fmla="*/ 0 w 202"/>
                <a:gd name="T1" fmla="*/ 17 h 87"/>
                <a:gd name="T2" fmla="*/ 6 w 202"/>
                <a:gd name="T3" fmla="*/ 76 h 87"/>
                <a:gd name="T4" fmla="*/ 13 w 202"/>
                <a:gd name="T5" fmla="*/ 40 h 87"/>
                <a:gd name="T6" fmla="*/ 13 w 202"/>
                <a:gd name="T7" fmla="*/ 64 h 87"/>
                <a:gd name="T8" fmla="*/ 19 w 202"/>
                <a:gd name="T9" fmla="*/ 35 h 87"/>
                <a:gd name="T10" fmla="*/ 25 w 202"/>
                <a:gd name="T11" fmla="*/ 17 h 87"/>
                <a:gd name="T12" fmla="*/ 32 w 202"/>
                <a:gd name="T13" fmla="*/ 76 h 87"/>
                <a:gd name="T14" fmla="*/ 38 w 202"/>
                <a:gd name="T15" fmla="*/ 29 h 87"/>
                <a:gd name="T16" fmla="*/ 38 w 202"/>
                <a:gd name="T17" fmla="*/ 46 h 87"/>
                <a:gd name="T18" fmla="*/ 44 w 202"/>
                <a:gd name="T19" fmla="*/ 23 h 87"/>
                <a:gd name="T20" fmla="*/ 51 w 202"/>
                <a:gd name="T21" fmla="*/ 81 h 87"/>
                <a:gd name="T22" fmla="*/ 57 w 202"/>
                <a:gd name="T23" fmla="*/ 64 h 87"/>
                <a:gd name="T24" fmla="*/ 57 w 202"/>
                <a:gd name="T25" fmla="*/ 40 h 87"/>
                <a:gd name="T26" fmla="*/ 63 w 202"/>
                <a:gd name="T27" fmla="*/ 23 h 87"/>
                <a:gd name="T28" fmla="*/ 69 w 202"/>
                <a:gd name="T29" fmla="*/ 81 h 87"/>
                <a:gd name="T30" fmla="*/ 76 w 202"/>
                <a:gd name="T31" fmla="*/ 35 h 87"/>
                <a:gd name="T32" fmla="*/ 76 w 202"/>
                <a:gd name="T33" fmla="*/ 70 h 87"/>
                <a:gd name="T34" fmla="*/ 82 w 202"/>
                <a:gd name="T35" fmla="*/ 40 h 87"/>
                <a:gd name="T36" fmla="*/ 88 w 202"/>
                <a:gd name="T37" fmla="*/ 23 h 87"/>
                <a:gd name="T38" fmla="*/ 95 w 202"/>
                <a:gd name="T39" fmla="*/ 58 h 87"/>
                <a:gd name="T40" fmla="*/ 101 w 202"/>
                <a:gd name="T41" fmla="*/ 52 h 87"/>
                <a:gd name="T42" fmla="*/ 101 w 202"/>
                <a:gd name="T43" fmla="*/ 46 h 87"/>
                <a:gd name="T44" fmla="*/ 107 w 202"/>
                <a:gd name="T45" fmla="*/ 11 h 87"/>
                <a:gd name="T46" fmla="*/ 114 w 202"/>
                <a:gd name="T47" fmla="*/ 81 h 87"/>
                <a:gd name="T48" fmla="*/ 120 w 202"/>
                <a:gd name="T49" fmla="*/ 46 h 87"/>
                <a:gd name="T50" fmla="*/ 120 w 202"/>
                <a:gd name="T51" fmla="*/ 40 h 87"/>
                <a:gd name="T52" fmla="*/ 126 w 202"/>
                <a:gd name="T53" fmla="*/ 35 h 87"/>
                <a:gd name="T54" fmla="*/ 132 w 202"/>
                <a:gd name="T55" fmla="*/ 76 h 87"/>
                <a:gd name="T56" fmla="*/ 139 w 202"/>
                <a:gd name="T57" fmla="*/ 35 h 87"/>
                <a:gd name="T58" fmla="*/ 139 w 202"/>
                <a:gd name="T59" fmla="*/ 58 h 87"/>
                <a:gd name="T60" fmla="*/ 145 w 202"/>
                <a:gd name="T61" fmla="*/ 23 h 87"/>
                <a:gd name="T62" fmla="*/ 151 w 202"/>
                <a:gd name="T63" fmla="*/ 76 h 87"/>
                <a:gd name="T64" fmla="*/ 158 w 202"/>
                <a:gd name="T65" fmla="*/ 29 h 87"/>
                <a:gd name="T66" fmla="*/ 158 w 202"/>
                <a:gd name="T67" fmla="*/ 35 h 87"/>
                <a:gd name="T68" fmla="*/ 164 w 202"/>
                <a:gd name="T69" fmla="*/ 17 h 87"/>
                <a:gd name="T70" fmla="*/ 170 w 202"/>
                <a:gd name="T71" fmla="*/ 70 h 87"/>
                <a:gd name="T72" fmla="*/ 176 w 202"/>
                <a:gd name="T73" fmla="*/ 52 h 87"/>
                <a:gd name="T74" fmla="*/ 176 w 202"/>
                <a:gd name="T75" fmla="*/ 35 h 87"/>
                <a:gd name="T76" fmla="*/ 183 w 202"/>
                <a:gd name="T77" fmla="*/ 23 h 87"/>
                <a:gd name="T78" fmla="*/ 189 w 202"/>
                <a:gd name="T79" fmla="*/ 87 h 87"/>
                <a:gd name="T80" fmla="*/ 195 w 202"/>
                <a:gd name="T81" fmla="*/ 46 h 87"/>
                <a:gd name="T82" fmla="*/ 195 w 202"/>
                <a:gd name="T83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87">
                  <a:moveTo>
                    <a:pt x="0" y="46"/>
                  </a:moveTo>
                  <a:lnTo>
                    <a:pt x="0" y="70"/>
                  </a:lnTo>
                  <a:lnTo>
                    <a:pt x="0" y="17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6" y="76"/>
                  </a:lnTo>
                  <a:lnTo>
                    <a:pt x="6" y="29"/>
                  </a:lnTo>
                  <a:lnTo>
                    <a:pt x="6" y="46"/>
                  </a:lnTo>
                  <a:lnTo>
                    <a:pt x="13" y="40"/>
                  </a:lnTo>
                  <a:lnTo>
                    <a:pt x="13" y="70"/>
                  </a:lnTo>
                  <a:lnTo>
                    <a:pt x="13" y="11"/>
                  </a:lnTo>
                  <a:lnTo>
                    <a:pt x="13" y="64"/>
                  </a:lnTo>
                  <a:lnTo>
                    <a:pt x="19" y="87"/>
                  </a:lnTo>
                  <a:lnTo>
                    <a:pt x="19" y="29"/>
                  </a:lnTo>
                  <a:lnTo>
                    <a:pt x="19" y="35"/>
                  </a:lnTo>
                  <a:lnTo>
                    <a:pt x="25" y="40"/>
                  </a:lnTo>
                  <a:lnTo>
                    <a:pt x="25" y="76"/>
                  </a:lnTo>
                  <a:lnTo>
                    <a:pt x="25" y="17"/>
                  </a:lnTo>
                  <a:lnTo>
                    <a:pt x="25" y="52"/>
                  </a:lnTo>
                  <a:lnTo>
                    <a:pt x="32" y="64"/>
                  </a:lnTo>
                  <a:lnTo>
                    <a:pt x="32" y="76"/>
                  </a:lnTo>
                  <a:lnTo>
                    <a:pt x="32" y="5"/>
                  </a:lnTo>
                  <a:lnTo>
                    <a:pt x="32" y="46"/>
                  </a:lnTo>
                  <a:lnTo>
                    <a:pt x="38" y="29"/>
                  </a:lnTo>
                  <a:lnTo>
                    <a:pt x="38" y="81"/>
                  </a:lnTo>
                  <a:lnTo>
                    <a:pt x="38" y="23"/>
                  </a:lnTo>
                  <a:lnTo>
                    <a:pt x="38" y="46"/>
                  </a:lnTo>
                  <a:lnTo>
                    <a:pt x="44" y="40"/>
                  </a:lnTo>
                  <a:lnTo>
                    <a:pt x="44" y="76"/>
                  </a:lnTo>
                  <a:lnTo>
                    <a:pt x="44" y="23"/>
                  </a:lnTo>
                  <a:lnTo>
                    <a:pt x="44" y="46"/>
                  </a:lnTo>
                  <a:lnTo>
                    <a:pt x="51" y="52"/>
                  </a:lnTo>
                  <a:lnTo>
                    <a:pt x="51" y="81"/>
                  </a:lnTo>
                  <a:lnTo>
                    <a:pt x="51" y="17"/>
                  </a:lnTo>
                  <a:lnTo>
                    <a:pt x="51" y="46"/>
                  </a:lnTo>
                  <a:lnTo>
                    <a:pt x="57" y="64"/>
                  </a:lnTo>
                  <a:lnTo>
                    <a:pt x="57" y="76"/>
                  </a:lnTo>
                  <a:lnTo>
                    <a:pt x="57" y="11"/>
                  </a:lnTo>
                  <a:lnTo>
                    <a:pt x="57" y="40"/>
                  </a:lnTo>
                  <a:lnTo>
                    <a:pt x="63" y="35"/>
                  </a:lnTo>
                  <a:lnTo>
                    <a:pt x="63" y="87"/>
                  </a:lnTo>
                  <a:lnTo>
                    <a:pt x="63" y="23"/>
                  </a:lnTo>
                  <a:lnTo>
                    <a:pt x="63" y="40"/>
                  </a:lnTo>
                  <a:lnTo>
                    <a:pt x="69" y="52"/>
                  </a:lnTo>
                  <a:lnTo>
                    <a:pt x="69" y="81"/>
                  </a:lnTo>
                  <a:lnTo>
                    <a:pt x="69" y="23"/>
                  </a:lnTo>
                  <a:lnTo>
                    <a:pt x="69" y="40"/>
                  </a:lnTo>
                  <a:lnTo>
                    <a:pt x="76" y="35"/>
                  </a:lnTo>
                  <a:lnTo>
                    <a:pt x="76" y="87"/>
                  </a:lnTo>
                  <a:lnTo>
                    <a:pt x="76" y="23"/>
                  </a:lnTo>
                  <a:lnTo>
                    <a:pt x="76" y="70"/>
                  </a:lnTo>
                  <a:lnTo>
                    <a:pt x="82" y="81"/>
                  </a:lnTo>
                  <a:lnTo>
                    <a:pt x="82" y="11"/>
                  </a:lnTo>
                  <a:lnTo>
                    <a:pt x="82" y="40"/>
                  </a:lnTo>
                  <a:lnTo>
                    <a:pt x="88" y="35"/>
                  </a:lnTo>
                  <a:lnTo>
                    <a:pt x="88" y="70"/>
                  </a:lnTo>
                  <a:lnTo>
                    <a:pt x="88" y="23"/>
                  </a:lnTo>
                  <a:lnTo>
                    <a:pt x="88" y="46"/>
                  </a:lnTo>
                  <a:lnTo>
                    <a:pt x="95" y="40"/>
                  </a:lnTo>
                  <a:lnTo>
                    <a:pt x="95" y="58"/>
                  </a:lnTo>
                  <a:lnTo>
                    <a:pt x="95" y="5"/>
                  </a:lnTo>
                  <a:lnTo>
                    <a:pt x="95" y="46"/>
                  </a:lnTo>
                  <a:lnTo>
                    <a:pt x="101" y="52"/>
                  </a:lnTo>
                  <a:lnTo>
                    <a:pt x="101" y="81"/>
                  </a:lnTo>
                  <a:lnTo>
                    <a:pt x="101" y="11"/>
                  </a:lnTo>
                  <a:lnTo>
                    <a:pt x="101" y="46"/>
                  </a:lnTo>
                  <a:lnTo>
                    <a:pt x="107" y="52"/>
                  </a:lnTo>
                  <a:lnTo>
                    <a:pt x="107" y="70"/>
                  </a:lnTo>
                  <a:lnTo>
                    <a:pt x="107" y="11"/>
                  </a:lnTo>
                  <a:lnTo>
                    <a:pt x="107" y="52"/>
                  </a:lnTo>
                  <a:lnTo>
                    <a:pt x="114" y="46"/>
                  </a:lnTo>
                  <a:lnTo>
                    <a:pt x="114" y="81"/>
                  </a:lnTo>
                  <a:lnTo>
                    <a:pt x="114" y="35"/>
                  </a:lnTo>
                  <a:lnTo>
                    <a:pt x="114" y="58"/>
                  </a:lnTo>
                  <a:lnTo>
                    <a:pt x="120" y="46"/>
                  </a:lnTo>
                  <a:lnTo>
                    <a:pt x="120" y="76"/>
                  </a:lnTo>
                  <a:lnTo>
                    <a:pt x="120" y="29"/>
                  </a:lnTo>
                  <a:lnTo>
                    <a:pt x="120" y="40"/>
                  </a:lnTo>
                  <a:lnTo>
                    <a:pt x="126" y="46"/>
                  </a:lnTo>
                  <a:lnTo>
                    <a:pt x="126" y="81"/>
                  </a:lnTo>
                  <a:lnTo>
                    <a:pt x="126" y="35"/>
                  </a:lnTo>
                  <a:lnTo>
                    <a:pt x="126" y="70"/>
                  </a:lnTo>
                  <a:lnTo>
                    <a:pt x="132" y="64"/>
                  </a:lnTo>
                  <a:lnTo>
                    <a:pt x="132" y="76"/>
                  </a:lnTo>
                  <a:lnTo>
                    <a:pt x="132" y="23"/>
                  </a:lnTo>
                  <a:lnTo>
                    <a:pt x="132" y="40"/>
                  </a:lnTo>
                  <a:lnTo>
                    <a:pt x="139" y="35"/>
                  </a:lnTo>
                  <a:lnTo>
                    <a:pt x="139" y="76"/>
                  </a:lnTo>
                  <a:lnTo>
                    <a:pt x="139" y="23"/>
                  </a:lnTo>
                  <a:lnTo>
                    <a:pt x="139" y="58"/>
                  </a:lnTo>
                  <a:lnTo>
                    <a:pt x="145" y="52"/>
                  </a:lnTo>
                  <a:lnTo>
                    <a:pt x="145" y="64"/>
                  </a:lnTo>
                  <a:lnTo>
                    <a:pt x="145" y="23"/>
                  </a:lnTo>
                  <a:lnTo>
                    <a:pt x="145" y="35"/>
                  </a:lnTo>
                  <a:lnTo>
                    <a:pt x="151" y="40"/>
                  </a:lnTo>
                  <a:lnTo>
                    <a:pt x="151" y="76"/>
                  </a:lnTo>
                  <a:lnTo>
                    <a:pt x="151" y="5"/>
                  </a:lnTo>
                  <a:lnTo>
                    <a:pt x="151" y="35"/>
                  </a:lnTo>
                  <a:lnTo>
                    <a:pt x="158" y="29"/>
                  </a:lnTo>
                  <a:lnTo>
                    <a:pt x="158" y="64"/>
                  </a:lnTo>
                  <a:lnTo>
                    <a:pt x="158" y="0"/>
                  </a:lnTo>
                  <a:lnTo>
                    <a:pt x="158" y="35"/>
                  </a:lnTo>
                  <a:lnTo>
                    <a:pt x="164" y="29"/>
                  </a:lnTo>
                  <a:lnTo>
                    <a:pt x="164" y="70"/>
                  </a:lnTo>
                  <a:lnTo>
                    <a:pt x="164" y="17"/>
                  </a:lnTo>
                  <a:lnTo>
                    <a:pt x="164" y="52"/>
                  </a:lnTo>
                  <a:lnTo>
                    <a:pt x="170" y="58"/>
                  </a:lnTo>
                  <a:lnTo>
                    <a:pt x="170" y="70"/>
                  </a:lnTo>
                  <a:lnTo>
                    <a:pt x="170" y="0"/>
                  </a:lnTo>
                  <a:lnTo>
                    <a:pt x="170" y="58"/>
                  </a:lnTo>
                  <a:lnTo>
                    <a:pt x="176" y="52"/>
                  </a:lnTo>
                  <a:lnTo>
                    <a:pt x="176" y="87"/>
                  </a:lnTo>
                  <a:lnTo>
                    <a:pt x="176" y="29"/>
                  </a:lnTo>
                  <a:lnTo>
                    <a:pt x="176" y="35"/>
                  </a:lnTo>
                  <a:lnTo>
                    <a:pt x="183" y="52"/>
                  </a:lnTo>
                  <a:lnTo>
                    <a:pt x="183" y="81"/>
                  </a:lnTo>
                  <a:lnTo>
                    <a:pt x="183" y="23"/>
                  </a:lnTo>
                  <a:lnTo>
                    <a:pt x="183" y="52"/>
                  </a:lnTo>
                  <a:lnTo>
                    <a:pt x="189" y="58"/>
                  </a:lnTo>
                  <a:lnTo>
                    <a:pt x="189" y="87"/>
                  </a:lnTo>
                  <a:lnTo>
                    <a:pt x="189" y="17"/>
                  </a:lnTo>
                  <a:lnTo>
                    <a:pt x="189" y="35"/>
                  </a:lnTo>
                  <a:lnTo>
                    <a:pt x="195" y="46"/>
                  </a:lnTo>
                  <a:lnTo>
                    <a:pt x="195" y="81"/>
                  </a:lnTo>
                  <a:lnTo>
                    <a:pt x="195" y="29"/>
                  </a:lnTo>
                  <a:lnTo>
                    <a:pt x="195" y="46"/>
                  </a:lnTo>
                  <a:lnTo>
                    <a:pt x="202" y="29"/>
                  </a:lnTo>
                  <a:lnTo>
                    <a:pt x="202" y="81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323"/>
            <p:cNvSpPr>
              <a:spLocks/>
            </p:cNvSpPr>
            <p:nvPr/>
          </p:nvSpPr>
          <p:spPr bwMode="auto">
            <a:xfrm>
              <a:off x="3666" y="1801"/>
              <a:ext cx="133" cy="41"/>
            </a:xfrm>
            <a:custGeom>
              <a:avLst/>
              <a:gdLst>
                <a:gd name="T0" fmla="*/ 6 w 201"/>
                <a:gd name="T1" fmla="*/ 41 h 82"/>
                <a:gd name="T2" fmla="*/ 6 w 201"/>
                <a:gd name="T3" fmla="*/ 47 h 82"/>
                <a:gd name="T4" fmla="*/ 12 w 201"/>
                <a:gd name="T5" fmla="*/ 6 h 82"/>
                <a:gd name="T6" fmla="*/ 19 w 201"/>
                <a:gd name="T7" fmla="*/ 59 h 82"/>
                <a:gd name="T8" fmla="*/ 25 w 201"/>
                <a:gd name="T9" fmla="*/ 35 h 82"/>
                <a:gd name="T10" fmla="*/ 25 w 201"/>
                <a:gd name="T11" fmla="*/ 47 h 82"/>
                <a:gd name="T12" fmla="*/ 31 w 201"/>
                <a:gd name="T13" fmla="*/ 6 h 82"/>
                <a:gd name="T14" fmla="*/ 37 w 201"/>
                <a:gd name="T15" fmla="*/ 71 h 82"/>
                <a:gd name="T16" fmla="*/ 44 w 201"/>
                <a:gd name="T17" fmla="*/ 47 h 82"/>
                <a:gd name="T18" fmla="*/ 44 w 201"/>
                <a:gd name="T19" fmla="*/ 35 h 82"/>
                <a:gd name="T20" fmla="*/ 50 w 201"/>
                <a:gd name="T21" fmla="*/ 24 h 82"/>
                <a:gd name="T22" fmla="*/ 56 w 201"/>
                <a:gd name="T23" fmla="*/ 76 h 82"/>
                <a:gd name="T24" fmla="*/ 63 w 201"/>
                <a:gd name="T25" fmla="*/ 76 h 82"/>
                <a:gd name="T26" fmla="*/ 69 w 201"/>
                <a:gd name="T27" fmla="*/ 53 h 82"/>
                <a:gd name="T28" fmla="*/ 69 w 201"/>
                <a:gd name="T29" fmla="*/ 35 h 82"/>
                <a:gd name="T30" fmla="*/ 75 w 201"/>
                <a:gd name="T31" fmla="*/ 12 h 82"/>
                <a:gd name="T32" fmla="*/ 82 w 201"/>
                <a:gd name="T33" fmla="*/ 65 h 82"/>
                <a:gd name="T34" fmla="*/ 88 w 201"/>
                <a:gd name="T35" fmla="*/ 47 h 82"/>
                <a:gd name="T36" fmla="*/ 88 w 201"/>
                <a:gd name="T37" fmla="*/ 30 h 82"/>
                <a:gd name="T38" fmla="*/ 94 w 201"/>
                <a:gd name="T39" fmla="*/ 24 h 82"/>
                <a:gd name="T40" fmla="*/ 100 w 201"/>
                <a:gd name="T41" fmla="*/ 65 h 82"/>
                <a:gd name="T42" fmla="*/ 107 w 201"/>
                <a:gd name="T43" fmla="*/ 35 h 82"/>
                <a:gd name="T44" fmla="*/ 113 w 201"/>
                <a:gd name="T45" fmla="*/ 47 h 82"/>
                <a:gd name="T46" fmla="*/ 113 w 201"/>
                <a:gd name="T47" fmla="*/ 47 h 82"/>
                <a:gd name="T48" fmla="*/ 119 w 201"/>
                <a:gd name="T49" fmla="*/ 18 h 82"/>
                <a:gd name="T50" fmla="*/ 126 w 201"/>
                <a:gd name="T51" fmla="*/ 71 h 82"/>
                <a:gd name="T52" fmla="*/ 132 w 201"/>
                <a:gd name="T53" fmla="*/ 41 h 82"/>
                <a:gd name="T54" fmla="*/ 132 w 201"/>
                <a:gd name="T55" fmla="*/ 41 h 82"/>
                <a:gd name="T56" fmla="*/ 138 w 201"/>
                <a:gd name="T57" fmla="*/ 18 h 82"/>
                <a:gd name="T58" fmla="*/ 145 w 201"/>
                <a:gd name="T59" fmla="*/ 71 h 82"/>
                <a:gd name="T60" fmla="*/ 151 w 201"/>
                <a:gd name="T61" fmla="*/ 30 h 82"/>
                <a:gd name="T62" fmla="*/ 151 w 201"/>
                <a:gd name="T63" fmla="*/ 47 h 82"/>
                <a:gd name="T64" fmla="*/ 157 w 201"/>
                <a:gd name="T65" fmla="*/ 6 h 82"/>
                <a:gd name="T66" fmla="*/ 163 w 201"/>
                <a:gd name="T67" fmla="*/ 71 h 82"/>
                <a:gd name="T68" fmla="*/ 170 w 201"/>
                <a:gd name="T69" fmla="*/ 35 h 82"/>
                <a:gd name="T70" fmla="*/ 170 w 201"/>
                <a:gd name="T71" fmla="*/ 65 h 82"/>
                <a:gd name="T72" fmla="*/ 176 w 201"/>
                <a:gd name="T73" fmla="*/ 24 h 82"/>
                <a:gd name="T74" fmla="*/ 182 w 201"/>
                <a:gd name="T75" fmla="*/ 76 h 82"/>
                <a:gd name="T76" fmla="*/ 189 w 201"/>
                <a:gd name="T77" fmla="*/ 12 h 82"/>
                <a:gd name="T78" fmla="*/ 189 w 201"/>
                <a:gd name="T79" fmla="*/ 35 h 82"/>
                <a:gd name="T80" fmla="*/ 195 w 201"/>
                <a:gd name="T81" fmla="*/ 12 h 82"/>
                <a:gd name="T82" fmla="*/ 201 w 201"/>
                <a:gd name="T83" fmla="*/ 6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82">
                  <a:moveTo>
                    <a:pt x="0" y="76"/>
                  </a:moveTo>
                  <a:lnTo>
                    <a:pt x="0" y="30"/>
                  </a:lnTo>
                  <a:lnTo>
                    <a:pt x="6" y="41"/>
                  </a:lnTo>
                  <a:lnTo>
                    <a:pt x="6" y="76"/>
                  </a:lnTo>
                  <a:lnTo>
                    <a:pt x="6" y="12"/>
                  </a:lnTo>
                  <a:lnTo>
                    <a:pt x="6" y="47"/>
                  </a:lnTo>
                  <a:lnTo>
                    <a:pt x="12" y="24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12" y="35"/>
                  </a:lnTo>
                  <a:lnTo>
                    <a:pt x="19" y="30"/>
                  </a:lnTo>
                  <a:lnTo>
                    <a:pt x="19" y="59"/>
                  </a:lnTo>
                  <a:lnTo>
                    <a:pt x="19" y="12"/>
                  </a:lnTo>
                  <a:lnTo>
                    <a:pt x="19" y="30"/>
                  </a:lnTo>
                  <a:lnTo>
                    <a:pt x="25" y="35"/>
                  </a:lnTo>
                  <a:lnTo>
                    <a:pt x="25" y="82"/>
                  </a:lnTo>
                  <a:lnTo>
                    <a:pt x="25" y="18"/>
                  </a:lnTo>
                  <a:lnTo>
                    <a:pt x="25" y="47"/>
                  </a:lnTo>
                  <a:lnTo>
                    <a:pt x="31" y="35"/>
                  </a:lnTo>
                  <a:lnTo>
                    <a:pt x="31" y="65"/>
                  </a:lnTo>
                  <a:lnTo>
                    <a:pt x="31" y="6"/>
                  </a:lnTo>
                  <a:lnTo>
                    <a:pt x="31" y="53"/>
                  </a:lnTo>
                  <a:lnTo>
                    <a:pt x="37" y="35"/>
                  </a:lnTo>
                  <a:lnTo>
                    <a:pt x="37" y="71"/>
                  </a:lnTo>
                  <a:lnTo>
                    <a:pt x="37" y="12"/>
                  </a:lnTo>
                  <a:lnTo>
                    <a:pt x="37" y="41"/>
                  </a:lnTo>
                  <a:lnTo>
                    <a:pt x="44" y="47"/>
                  </a:lnTo>
                  <a:lnTo>
                    <a:pt x="44" y="71"/>
                  </a:lnTo>
                  <a:lnTo>
                    <a:pt x="44" y="6"/>
                  </a:lnTo>
                  <a:lnTo>
                    <a:pt x="44" y="35"/>
                  </a:lnTo>
                  <a:lnTo>
                    <a:pt x="50" y="35"/>
                  </a:lnTo>
                  <a:lnTo>
                    <a:pt x="50" y="65"/>
                  </a:lnTo>
                  <a:lnTo>
                    <a:pt x="50" y="24"/>
                  </a:lnTo>
                  <a:lnTo>
                    <a:pt x="50" y="41"/>
                  </a:lnTo>
                  <a:lnTo>
                    <a:pt x="56" y="53"/>
                  </a:lnTo>
                  <a:lnTo>
                    <a:pt x="56" y="76"/>
                  </a:lnTo>
                  <a:lnTo>
                    <a:pt x="56" y="24"/>
                  </a:lnTo>
                  <a:lnTo>
                    <a:pt x="56" y="65"/>
                  </a:lnTo>
                  <a:lnTo>
                    <a:pt x="63" y="76"/>
                  </a:lnTo>
                  <a:lnTo>
                    <a:pt x="63" y="18"/>
                  </a:lnTo>
                  <a:lnTo>
                    <a:pt x="63" y="47"/>
                  </a:lnTo>
                  <a:lnTo>
                    <a:pt x="69" y="53"/>
                  </a:lnTo>
                  <a:lnTo>
                    <a:pt x="69" y="71"/>
                  </a:lnTo>
                  <a:lnTo>
                    <a:pt x="69" y="18"/>
                  </a:lnTo>
                  <a:lnTo>
                    <a:pt x="69" y="35"/>
                  </a:lnTo>
                  <a:lnTo>
                    <a:pt x="75" y="47"/>
                  </a:lnTo>
                  <a:lnTo>
                    <a:pt x="75" y="65"/>
                  </a:lnTo>
                  <a:lnTo>
                    <a:pt x="75" y="12"/>
                  </a:lnTo>
                  <a:lnTo>
                    <a:pt x="75" y="35"/>
                  </a:lnTo>
                  <a:lnTo>
                    <a:pt x="82" y="53"/>
                  </a:lnTo>
                  <a:lnTo>
                    <a:pt x="82" y="65"/>
                  </a:lnTo>
                  <a:lnTo>
                    <a:pt x="82" y="18"/>
                  </a:lnTo>
                  <a:lnTo>
                    <a:pt x="82" y="47"/>
                  </a:lnTo>
                  <a:lnTo>
                    <a:pt x="88" y="47"/>
                  </a:lnTo>
                  <a:lnTo>
                    <a:pt x="88" y="65"/>
                  </a:lnTo>
                  <a:lnTo>
                    <a:pt x="88" y="0"/>
                  </a:lnTo>
                  <a:lnTo>
                    <a:pt x="88" y="30"/>
                  </a:lnTo>
                  <a:lnTo>
                    <a:pt x="94" y="47"/>
                  </a:lnTo>
                  <a:lnTo>
                    <a:pt x="94" y="76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100" y="35"/>
                  </a:lnTo>
                  <a:lnTo>
                    <a:pt x="100" y="65"/>
                  </a:lnTo>
                  <a:lnTo>
                    <a:pt x="100" y="18"/>
                  </a:lnTo>
                  <a:lnTo>
                    <a:pt x="100" y="41"/>
                  </a:lnTo>
                  <a:lnTo>
                    <a:pt x="107" y="35"/>
                  </a:lnTo>
                  <a:lnTo>
                    <a:pt x="107" y="12"/>
                  </a:lnTo>
                  <a:lnTo>
                    <a:pt x="107" y="59"/>
                  </a:lnTo>
                  <a:lnTo>
                    <a:pt x="113" y="47"/>
                  </a:lnTo>
                  <a:lnTo>
                    <a:pt x="113" y="71"/>
                  </a:lnTo>
                  <a:lnTo>
                    <a:pt x="113" y="12"/>
                  </a:lnTo>
                  <a:lnTo>
                    <a:pt x="113" y="47"/>
                  </a:lnTo>
                  <a:lnTo>
                    <a:pt x="119" y="41"/>
                  </a:lnTo>
                  <a:lnTo>
                    <a:pt x="119" y="65"/>
                  </a:lnTo>
                  <a:lnTo>
                    <a:pt x="119" y="18"/>
                  </a:lnTo>
                  <a:lnTo>
                    <a:pt x="119" y="35"/>
                  </a:lnTo>
                  <a:lnTo>
                    <a:pt x="126" y="41"/>
                  </a:lnTo>
                  <a:lnTo>
                    <a:pt x="126" y="71"/>
                  </a:lnTo>
                  <a:lnTo>
                    <a:pt x="126" y="18"/>
                  </a:lnTo>
                  <a:lnTo>
                    <a:pt x="126" y="47"/>
                  </a:lnTo>
                  <a:lnTo>
                    <a:pt x="132" y="41"/>
                  </a:lnTo>
                  <a:lnTo>
                    <a:pt x="132" y="65"/>
                  </a:lnTo>
                  <a:lnTo>
                    <a:pt x="132" y="18"/>
                  </a:lnTo>
                  <a:lnTo>
                    <a:pt x="132" y="41"/>
                  </a:lnTo>
                  <a:lnTo>
                    <a:pt x="138" y="47"/>
                  </a:lnTo>
                  <a:lnTo>
                    <a:pt x="138" y="65"/>
                  </a:lnTo>
                  <a:lnTo>
                    <a:pt x="138" y="18"/>
                  </a:lnTo>
                  <a:lnTo>
                    <a:pt x="138" y="41"/>
                  </a:lnTo>
                  <a:lnTo>
                    <a:pt x="145" y="35"/>
                  </a:lnTo>
                  <a:lnTo>
                    <a:pt x="145" y="71"/>
                  </a:lnTo>
                  <a:lnTo>
                    <a:pt x="145" y="12"/>
                  </a:lnTo>
                  <a:lnTo>
                    <a:pt x="145" y="30"/>
                  </a:lnTo>
                  <a:lnTo>
                    <a:pt x="151" y="30"/>
                  </a:lnTo>
                  <a:lnTo>
                    <a:pt x="151" y="65"/>
                  </a:lnTo>
                  <a:lnTo>
                    <a:pt x="151" y="18"/>
                  </a:lnTo>
                  <a:lnTo>
                    <a:pt x="151" y="47"/>
                  </a:lnTo>
                  <a:lnTo>
                    <a:pt x="157" y="53"/>
                  </a:lnTo>
                  <a:lnTo>
                    <a:pt x="157" y="65"/>
                  </a:lnTo>
                  <a:lnTo>
                    <a:pt x="157" y="6"/>
                  </a:lnTo>
                  <a:lnTo>
                    <a:pt x="157" y="30"/>
                  </a:lnTo>
                  <a:lnTo>
                    <a:pt x="163" y="53"/>
                  </a:lnTo>
                  <a:lnTo>
                    <a:pt x="163" y="71"/>
                  </a:lnTo>
                  <a:lnTo>
                    <a:pt x="163" y="6"/>
                  </a:lnTo>
                  <a:lnTo>
                    <a:pt x="163" y="47"/>
                  </a:lnTo>
                  <a:lnTo>
                    <a:pt x="170" y="35"/>
                  </a:lnTo>
                  <a:lnTo>
                    <a:pt x="170" y="71"/>
                  </a:lnTo>
                  <a:lnTo>
                    <a:pt x="170" y="18"/>
                  </a:lnTo>
                  <a:lnTo>
                    <a:pt x="170" y="65"/>
                  </a:lnTo>
                  <a:lnTo>
                    <a:pt x="176" y="53"/>
                  </a:lnTo>
                  <a:lnTo>
                    <a:pt x="176" y="71"/>
                  </a:lnTo>
                  <a:lnTo>
                    <a:pt x="176" y="24"/>
                  </a:lnTo>
                  <a:lnTo>
                    <a:pt x="176" y="41"/>
                  </a:lnTo>
                  <a:lnTo>
                    <a:pt x="182" y="53"/>
                  </a:lnTo>
                  <a:lnTo>
                    <a:pt x="182" y="76"/>
                  </a:lnTo>
                  <a:lnTo>
                    <a:pt x="182" y="18"/>
                  </a:lnTo>
                  <a:lnTo>
                    <a:pt x="182" y="30"/>
                  </a:lnTo>
                  <a:lnTo>
                    <a:pt x="189" y="12"/>
                  </a:lnTo>
                  <a:lnTo>
                    <a:pt x="189" y="76"/>
                  </a:lnTo>
                  <a:lnTo>
                    <a:pt x="189" y="0"/>
                  </a:lnTo>
                  <a:lnTo>
                    <a:pt x="189" y="35"/>
                  </a:lnTo>
                  <a:lnTo>
                    <a:pt x="195" y="41"/>
                  </a:lnTo>
                  <a:lnTo>
                    <a:pt x="195" y="71"/>
                  </a:lnTo>
                  <a:lnTo>
                    <a:pt x="195" y="12"/>
                  </a:lnTo>
                  <a:lnTo>
                    <a:pt x="195" y="53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201" y="6"/>
                  </a:lnTo>
                  <a:lnTo>
                    <a:pt x="201" y="41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324"/>
            <p:cNvSpPr>
              <a:spLocks/>
            </p:cNvSpPr>
            <p:nvPr/>
          </p:nvSpPr>
          <p:spPr bwMode="auto">
            <a:xfrm>
              <a:off x="3799" y="1801"/>
              <a:ext cx="133" cy="41"/>
            </a:xfrm>
            <a:custGeom>
              <a:avLst/>
              <a:gdLst>
                <a:gd name="T0" fmla="*/ 7 w 202"/>
                <a:gd name="T1" fmla="*/ 65 h 82"/>
                <a:gd name="T2" fmla="*/ 13 w 202"/>
                <a:gd name="T3" fmla="*/ 35 h 82"/>
                <a:gd name="T4" fmla="*/ 13 w 202"/>
                <a:gd name="T5" fmla="*/ 47 h 82"/>
                <a:gd name="T6" fmla="*/ 19 w 202"/>
                <a:gd name="T7" fmla="*/ 0 h 82"/>
                <a:gd name="T8" fmla="*/ 25 w 202"/>
                <a:gd name="T9" fmla="*/ 65 h 82"/>
                <a:gd name="T10" fmla="*/ 32 w 202"/>
                <a:gd name="T11" fmla="*/ 30 h 82"/>
                <a:gd name="T12" fmla="*/ 32 w 202"/>
                <a:gd name="T13" fmla="*/ 35 h 82"/>
                <a:gd name="T14" fmla="*/ 38 w 202"/>
                <a:gd name="T15" fmla="*/ 18 h 82"/>
                <a:gd name="T16" fmla="*/ 44 w 202"/>
                <a:gd name="T17" fmla="*/ 76 h 82"/>
                <a:gd name="T18" fmla="*/ 51 w 202"/>
                <a:gd name="T19" fmla="*/ 35 h 82"/>
                <a:gd name="T20" fmla="*/ 51 w 202"/>
                <a:gd name="T21" fmla="*/ 41 h 82"/>
                <a:gd name="T22" fmla="*/ 57 w 202"/>
                <a:gd name="T23" fmla="*/ 24 h 82"/>
                <a:gd name="T24" fmla="*/ 63 w 202"/>
                <a:gd name="T25" fmla="*/ 71 h 82"/>
                <a:gd name="T26" fmla="*/ 70 w 202"/>
                <a:gd name="T27" fmla="*/ 65 h 82"/>
                <a:gd name="T28" fmla="*/ 70 w 202"/>
                <a:gd name="T29" fmla="*/ 41 h 82"/>
                <a:gd name="T30" fmla="*/ 76 w 202"/>
                <a:gd name="T31" fmla="*/ 12 h 82"/>
                <a:gd name="T32" fmla="*/ 82 w 202"/>
                <a:gd name="T33" fmla="*/ 65 h 82"/>
                <a:gd name="T34" fmla="*/ 88 w 202"/>
                <a:gd name="T35" fmla="*/ 53 h 82"/>
                <a:gd name="T36" fmla="*/ 88 w 202"/>
                <a:gd name="T37" fmla="*/ 47 h 82"/>
                <a:gd name="T38" fmla="*/ 95 w 202"/>
                <a:gd name="T39" fmla="*/ 6 h 82"/>
                <a:gd name="T40" fmla="*/ 101 w 202"/>
                <a:gd name="T41" fmla="*/ 65 h 82"/>
                <a:gd name="T42" fmla="*/ 107 w 202"/>
                <a:gd name="T43" fmla="*/ 24 h 82"/>
                <a:gd name="T44" fmla="*/ 107 w 202"/>
                <a:gd name="T45" fmla="*/ 47 h 82"/>
                <a:gd name="T46" fmla="*/ 114 w 202"/>
                <a:gd name="T47" fmla="*/ 53 h 82"/>
                <a:gd name="T48" fmla="*/ 120 w 202"/>
                <a:gd name="T49" fmla="*/ 18 h 82"/>
                <a:gd name="T50" fmla="*/ 126 w 202"/>
                <a:gd name="T51" fmla="*/ 65 h 82"/>
                <a:gd name="T52" fmla="*/ 133 w 202"/>
                <a:gd name="T53" fmla="*/ 41 h 82"/>
                <a:gd name="T54" fmla="*/ 133 w 202"/>
                <a:gd name="T55" fmla="*/ 47 h 82"/>
                <a:gd name="T56" fmla="*/ 139 w 202"/>
                <a:gd name="T57" fmla="*/ 6 h 82"/>
                <a:gd name="T58" fmla="*/ 145 w 202"/>
                <a:gd name="T59" fmla="*/ 76 h 82"/>
                <a:gd name="T60" fmla="*/ 151 w 202"/>
                <a:gd name="T61" fmla="*/ 53 h 82"/>
                <a:gd name="T62" fmla="*/ 151 w 202"/>
                <a:gd name="T63" fmla="*/ 41 h 82"/>
                <a:gd name="T64" fmla="*/ 158 w 202"/>
                <a:gd name="T65" fmla="*/ 12 h 82"/>
                <a:gd name="T66" fmla="*/ 164 w 202"/>
                <a:gd name="T67" fmla="*/ 71 h 82"/>
                <a:gd name="T68" fmla="*/ 170 w 202"/>
                <a:gd name="T69" fmla="*/ 41 h 82"/>
                <a:gd name="T70" fmla="*/ 170 w 202"/>
                <a:gd name="T71" fmla="*/ 53 h 82"/>
                <a:gd name="T72" fmla="*/ 177 w 202"/>
                <a:gd name="T73" fmla="*/ 0 h 82"/>
                <a:gd name="T74" fmla="*/ 183 w 202"/>
                <a:gd name="T75" fmla="*/ 65 h 82"/>
                <a:gd name="T76" fmla="*/ 189 w 202"/>
                <a:gd name="T77" fmla="*/ 47 h 82"/>
                <a:gd name="T78" fmla="*/ 189 w 202"/>
                <a:gd name="T79" fmla="*/ 24 h 82"/>
                <a:gd name="T80" fmla="*/ 196 w 202"/>
                <a:gd name="T81" fmla="*/ 18 h 82"/>
                <a:gd name="T82" fmla="*/ 202 w 202"/>
                <a:gd name="T83" fmla="*/ 6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82">
                  <a:moveTo>
                    <a:pt x="0" y="41"/>
                  </a:moveTo>
                  <a:lnTo>
                    <a:pt x="7" y="35"/>
                  </a:lnTo>
                  <a:lnTo>
                    <a:pt x="7" y="65"/>
                  </a:lnTo>
                  <a:lnTo>
                    <a:pt x="7" y="6"/>
                  </a:lnTo>
                  <a:lnTo>
                    <a:pt x="7" y="30"/>
                  </a:lnTo>
                  <a:lnTo>
                    <a:pt x="13" y="35"/>
                  </a:lnTo>
                  <a:lnTo>
                    <a:pt x="13" y="71"/>
                  </a:lnTo>
                  <a:lnTo>
                    <a:pt x="13" y="18"/>
                  </a:lnTo>
                  <a:lnTo>
                    <a:pt x="13" y="47"/>
                  </a:lnTo>
                  <a:lnTo>
                    <a:pt x="19" y="41"/>
                  </a:lnTo>
                  <a:lnTo>
                    <a:pt x="19" y="65"/>
                  </a:lnTo>
                  <a:lnTo>
                    <a:pt x="19" y="0"/>
                  </a:lnTo>
                  <a:lnTo>
                    <a:pt x="19" y="47"/>
                  </a:lnTo>
                  <a:lnTo>
                    <a:pt x="25" y="41"/>
                  </a:lnTo>
                  <a:lnTo>
                    <a:pt x="25" y="65"/>
                  </a:lnTo>
                  <a:lnTo>
                    <a:pt x="25" y="12"/>
                  </a:lnTo>
                  <a:lnTo>
                    <a:pt x="25" y="41"/>
                  </a:lnTo>
                  <a:lnTo>
                    <a:pt x="32" y="30"/>
                  </a:lnTo>
                  <a:lnTo>
                    <a:pt x="32" y="71"/>
                  </a:lnTo>
                  <a:lnTo>
                    <a:pt x="32" y="18"/>
                  </a:lnTo>
                  <a:lnTo>
                    <a:pt x="32" y="35"/>
                  </a:lnTo>
                  <a:lnTo>
                    <a:pt x="38" y="30"/>
                  </a:lnTo>
                  <a:lnTo>
                    <a:pt x="38" y="65"/>
                  </a:lnTo>
                  <a:lnTo>
                    <a:pt x="38" y="18"/>
                  </a:lnTo>
                  <a:lnTo>
                    <a:pt x="38" y="59"/>
                  </a:lnTo>
                  <a:lnTo>
                    <a:pt x="44" y="41"/>
                  </a:lnTo>
                  <a:lnTo>
                    <a:pt x="44" y="76"/>
                  </a:lnTo>
                  <a:lnTo>
                    <a:pt x="44" y="0"/>
                  </a:lnTo>
                  <a:lnTo>
                    <a:pt x="44" y="41"/>
                  </a:lnTo>
                  <a:lnTo>
                    <a:pt x="51" y="35"/>
                  </a:lnTo>
                  <a:lnTo>
                    <a:pt x="51" y="82"/>
                  </a:lnTo>
                  <a:lnTo>
                    <a:pt x="51" y="6"/>
                  </a:lnTo>
                  <a:lnTo>
                    <a:pt x="51" y="41"/>
                  </a:lnTo>
                  <a:lnTo>
                    <a:pt x="57" y="35"/>
                  </a:lnTo>
                  <a:lnTo>
                    <a:pt x="57" y="76"/>
                  </a:lnTo>
                  <a:lnTo>
                    <a:pt x="57" y="24"/>
                  </a:lnTo>
                  <a:lnTo>
                    <a:pt x="57" y="35"/>
                  </a:lnTo>
                  <a:lnTo>
                    <a:pt x="63" y="47"/>
                  </a:lnTo>
                  <a:lnTo>
                    <a:pt x="63" y="71"/>
                  </a:lnTo>
                  <a:lnTo>
                    <a:pt x="63" y="18"/>
                  </a:lnTo>
                  <a:lnTo>
                    <a:pt x="63" y="59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70" y="12"/>
                  </a:lnTo>
                  <a:lnTo>
                    <a:pt x="70" y="41"/>
                  </a:lnTo>
                  <a:lnTo>
                    <a:pt x="76" y="35"/>
                  </a:lnTo>
                  <a:lnTo>
                    <a:pt x="76" y="76"/>
                  </a:lnTo>
                  <a:lnTo>
                    <a:pt x="76" y="12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2" y="65"/>
                  </a:lnTo>
                  <a:lnTo>
                    <a:pt x="82" y="6"/>
                  </a:lnTo>
                  <a:lnTo>
                    <a:pt x="82" y="47"/>
                  </a:lnTo>
                  <a:lnTo>
                    <a:pt x="88" y="53"/>
                  </a:lnTo>
                  <a:lnTo>
                    <a:pt x="88" y="76"/>
                  </a:lnTo>
                  <a:lnTo>
                    <a:pt x="88" y="12"/>
                  </a:lnTo>
                  <a:lnTo>
                    <a:pt x="88" y="47"/>
                  </a:lnTo>
                  <a:lnTo>
                    <a:pt x="95" y="41"/>
                  </a:lnTo>
                  <a:lnTo>
                    <a:pt x="95" y="71"/>
                  </a:lnTo>
                  <a:lnTo>
                    <a:pt x="95" y="6"/>
                  </a:lnTo>
                  <a:lnTo>
                    <a:pt x="95" y="35"/>
                  </a:lnTo>
                  <a:lnTo>
                    <a:pt x="101" y="47"/>
                  </a:lnTo>
                  <a:lnTo>
                    <a:pt x="101" y="65"/>
                  </a:lnTo>
                  <a:lnTo>
                    <a:pt x="101" y="24"/>
                  </a:lnTo>
                  <a:lnTo>
                    <a:pt x="101" y="30"/>
                  </a:lnTo>
                  <a:lnTo>
                    <a:pt x="107" y="24"/>
                  </a:lnTo>
                  <a:lnTo>
                    <a:pt x="107" y="65"/>
                  </a:lnTo>
                  <a:lnTo>
                    <a:pt x="107" y="0"/>
                  </a:lnTo>
                  <a:lnTo>
                    <a:pt x="107" y="47"/>
                  </a:lnTo>
                  <a:lnTo>
                    <a:pt x="114" y="71"/>
                  </a:lnTo>
                  <a:lnTo>
                    <a:pt x="114" y="12"/>
                  </a:lnTo>
                  <a:lnTo>
                    <a:pt x="114" y="53"/>
                  </a:lnTo>
                  <a:lnTo>
                    <a:pt x="120" y="47"/>
                  </a:lnTo>
                  <a:lnTo>
                    <a:pt x="120" y="71"/>
                  </a:lnTo>
                  <a:lnTo>
                    <a:pt x="120" y="18"/>
                  </a:lnTo>
                  <a:lnTo>
                    <a:pt x="120" y="41"/>
                  </a:lnTo>
                  <a:lnTo>
                    <a:pt x="126" y="47"/>
                  </a:lnTo>
                  <a:lnTo>
                    <a:pt x="126" y="65"/>
                  </a:lnTo>
                  <a:lnTo>
                    <a:pt x="126" y="30"/>
                  </a:lnTo>
                  <a:lnTo>
                    <a:pt x="126" y="47"/>
                  </a:lnTo>
                  <a:lnTo>
                    <a:pt x="133" y="41"/>
                  </a:lnTo>
                  <a:lnTo>
                    <a:pt x="133" y="76"/>
                  </a:lnTo>
                  <a:lnTo>
                    <a:pt x="133" y="12"/>
                  </a:lnTo>
                  <a:lnTo>
                    <a:pt x="133" y="47"/>
                  </a:lnTo>
                  <a:lnTo>
                    <a:pt x="139" y="53"/>
                  </a:lnTo>
                  <a:lnTo>
                    <a:pt x="139" y="71"/>
                  </a:lnTo>
                  <a:lnTo>
                    <a:pt x="139" y="6"/>
                  </a:lnTo>
                  <a:lnTo>
                    <a:pt x="139" y="30"/>
                  </a:lnTo>
                  <a:lnTo>
                    <a:pt x="145" y="35"/>
                  </a:lnTo>
                  <a:lnTo>
                    <a:pt x="145" y="76"/>
                  </a:lnTo>
                  <a:lnTo>
                    <a:pt x="145" y="6"/>
                  </a:lnTo>
                  <a:lnTo>
                    <a:pt x="145" y="47"/>
                  </a:lnTo>
                  <a:lnTo>
                    <a:pt x="151" y="53"/>
                  </a:lnTo>
                  <a:lnTo>
                    <a:pt x="151" y="76"/>
                  </a:lnTo>
                  <a:lnTo>
                    <a:pt x="151" y="24"/>
                  </a:lnTo>
                  <a:lnTo>
                    <a:pt x="151" y="41"/>
                  </a:lnTo>
                  <a:lnTo>
                    <a:pt x="158" y="30"/>
                  </a:lnTo>
                  <a:lnTo>
                    <a:pt x="158" y="65"/>
                  </a:lnTo>
                  <a:lnTo>
                    <a:pt x="158" y="12"/>
                  </a:lnTo>
                  <a:lnTo>
                    <a:pt x="158" y="59"/>
                  </a:lnTo>
                  <a:lnTo>
                    <a:pt x="164" y="65"/>
                  </a:lnTo>
                  <a:lnTo>
                    <a:pt x="164" y="71"/>
                  </a:lnTo>
                  <a:lnTo>
                    <a:pt x="164" y="12"/>
                  </a:lnTo>
                  <a:lnTo>
                    <a:pt x="164" y="47"/>
                  </a:lnTo>
                  <a:lnTo>
                    <a:pt x="170" y="41"/>
                  </a:lnTo>
                  <a:lnTo>
                    <a:pt x="170" y="76"/>
                  </a:lnTo>
                  <a:lnTo>
                    <a:pt x="170" y="12"/>
                  </a:lnTo>
                  <a:lnTo>
                    <a:pt x="170" y="53"/>
                  </a:lnTo>
                  <a:lnTo>
                    <a:pt x="177" y="47"/>
                  </a:lnTo>
                  <a:lnTo>
                    <a:pt x="177" y="76"/>
                  </a:lnTo>
                  <a:lnTo>
                    <a:pt x="177" y="0"/>
                  </a:lnTo>
                  <a:lnTo>
                    <a:pt x="177" y="47"/>
                  </a:lnTo>
                  <a:lnTo>
                    <a:pt x="183" y="65"/>
                  </a:lnTo>
                  <a:lnTo>
                    <a:pt x="183" y="65"/>
                  </a:lnTo>
                  <a:lnTo>
                    <a:pt x="183" y="18"/>
                  </a:lnTo>
                  <a:lnTo>
                    <a:pt x="183" y="35"/>
                  </a:lnTo>
                  <a:lnTo>
                    <a:pt x="189" y="47"/>
                  </a:lnTo>
                  <a:lnTo>
                    <a:pt x="189" y="65"/>
                  </a:lnTo>
                  <a:lnTo>
                    <a:pt x="189" y="12"/>
                  </a:lnTo>
                  <a:lnTo>
                    <a:pt x="189" y="24"/>
                  </a:lnTo>
                  <a:lnTo>
                    <a:pt x="196" y="35"/>
                  </a:lnTo>
                  <a:lnTo>
                    <a:pt x="196" y="76"/>
                  </a:lnTo>
                  <a:lnTo>
                    <a:pt x="196" y="18"/>
                  </a:lnTo>
                  <a:lnTo>
                    <a:pt x="196" y="65"/>
                  </a:lnTo>
                  <a:lnTo>
                    <a:pt x="202" y="47"/>
                  </a:lnTo>
                  <a:lnTo>
                    <a:pt x="202" y="65"/>
                  </a:lnTo>
                  <a:lnTo>
                    <a:pt x="202" y="18"/>
                  </a:lnTo>
                  <a:lnTo>
                    <a:pt x="202" y="47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325"/>
            <p:cNvSpPr>
              <a:spLocks/>
            </p:cNvSpPr>
            <p:nvPr/>
          </p:nvSpPr>
          <p:spPr bwMode="auto">
            <a:xfrm>
              <a:off x="3932" y="1796"/>
              <a:ext cx="132" cy="49"/>
            </a:xfrm>
            <a:custGeom>
              <a:avLst/>
              <a:gdLst>
                <a:gd name="T0" fmla="*/ 6 w 201"/>
                <a:gd name="T1" fmla="*/ 82 h 99"/>
                <a:gd name="T2" fmla="*/ 12 w 201"/>
                <a:gd name="T3" fmla="*/ 76 h 99"/>
                <a:gd name="T4" fmla="*/ 12 w 201"/>
                <a:gd name="T5" fmla="*/ 64 h 99"/>
                <a:gd name="T6" fmla="*/ 19 w 201"/>
                <a:gd name="T7" fmla="*/ 35 h 99"/>
                <a:gd name="T8" fmla="*/ 25 w 201"/>
                <a:gd name="T9" fmla="*/ 82 h 99"/>
                <a:gd name="T10" fmla="*/ 31 w 201"/>
                <a:gd name="T11" fmla="*/ 46 h 99"/>
                <a:gd name="T12" fmla="*/ 31 w 201"/>
                <a:gd name="T13" fmla="*/ 41 h 99"/>
                <a:gd name="T14" fmla="*/ 38 w 201"/>
                <a:gd name="T15" fmla="*/ 17 h 99"/>
                <a:gd name="T16" fmla="*/ 44 w 201"/>
                <a:gd name="T17" fmla="*/ 76 h 99"/>
                <a:gd name="T18" fmla="*/ 50 w 201"/>
                <a:gd name="T19" fmla="*/ 46 h 99"/>
                <a:gd name="T20" fmla="*/ 50 w 201"/>
                <a:gd name="T21" fmla="*/ 64 h 99"/>
                <a:gd name="T22" fmla="*/ 57 w 201"/>
                <a:gd name="T23" fmla="*/ 29 h 99"/>
                <a:gd name="T24" fmla="*/ 63 w 201"/>
                <a:gd name="T25" fmla="*/ 76 h 99"/>
                <a:gd name="T26" fmla="*/ 69 w 201"/>
                <a:gd name="T27" fmla="*/ 58 h 99"/>
                <a:gd name="T28" fmla="*/ 69 w 201"/>
                <a:gd name="T29" fmla="*/ 52 h 99"/>
                <a:gd name="T30" fmla="*/ 75 w 201"/>
                <a:gd name="T31" fmla="*/ 35 h 99"/>
                <a:gd name="T32" fmla="*/ 82 w 201"/>
                <a:gd name="T33" fmla="*/ 99 h 99"/>
                <a:gd name="T34" fmla="*/ 88 w 201"/>
                <a:gd name="T35" fmla="*/ 35 h 99"/>
                <a:gd name="T36" fmla="*/ 88 w 201"/>
                <a:gd name="T37" fmla="*/ 64 h 99"/>
                <a:gd name="T38" fmla="*/ 94 w 201"/>
                <a:gd name="T39" fmla="*/ 23 h 99"/>
                <a:gd name="T40" fmla="*/ 101 w 201"/>
                <a:gd name="T41" fmla="*/ 76 h 99"/>
                <a:gd name="T42" fmla="*/ 107 w 201"/>
                <a:gd name="T43" fmla="*/ 64 h 99"/>
                <a:gd name="T44" fmla="*/ 107 w 201"/>
                <a:gd name="T45" fmla="*/ 46 h 99"/>
                <a:gd name="T46" fmla="*/ 113 w 201"/>
                <a:gd name="T47" fmla="*/ 0 h 99"/>
                <a:gd name="T48" fmla="*/ 120 w 201"/>
                <a:gd name="T49" fmla="*/ 82 h 99"/>
                <a:gd name="T50" fmla="*/ 126 w 201"/>
                <a:gd name="T51" fmla="*/ 41 h 99"/>
                <a:gd name="T52" fmla="*/ 126 w 201"/>
                <a:gd name="T53" fmla="*/ 70 h 99"/>
                <a:gd name="T54" fmla="*/ 132 w 201"/>
                <a:gd name="T55" fmla="*/ 17 h 99"/>
                <a:gd name="T56" fmla="*/ 138 w 201"/>
                <a:gd name="T57" fmla="*/ 93 h 99"/>
                <a:gd name="T58" fmla="*/ 145 w 201"/>
                <a:gd name="T59" fmla="*/ 87 h 99"/>
                <a:gd name="T60" fmla="*/ 145 w 201"/>
                <a:gd name="T61" fmla="*/ 58 h 99"/>
                <a:gd name="T62" fmla="*/ 151 w 201"/>
                <a:gd name="T63" fmla="*/ 29 h 99"/>
                <a:gd name="T64" fmla="*/ 157 w 201"/>
                <a:gd name="T65" fmla="*/ 93 h 99"/>
                <a:gd name="T66" fmla="*/ 164 w 201"/>
                <a:gd name="T67" fmla="*/ 41 h 99"/>
                <a:gd name="T68" fmla="*/ 164 w 201"/>
                <a:gd name="T69" fmla="*/ 64 h 99"/>
                <a:gd name="T70" fmla="*/ 170 w 201"/>
                <a:gd name="T71" fmla="*/ 23 h 99"/>
                <a:gd name="T72" fmla="*/ 176 w 201"/>
                <a:gd name="T73" fmla="*/ 82 h 99"/>
                <a:gd name="T74" fmla="*/ 182 w 201"/>
                <a:gd name="T75" fmla="*/ 46 h 99"/>
                <a:gd name="T76" fmla="*/ 182 w 201"/>
                <a:gd name="T77" fmla="*/ 29 h 99"/>
                <a:gd name="T78" fmla="*/ 189 w 201"/>
                <a:gd name="T79" fmla="*/ 11 h 99"/>
                <a:gd name="T80" fmla="*/ 195 w 201"/>
                <a:gd name="T81" fmla="*/ 70 h 99"/>
                <a:gd name="T82" fmla="*/ 201 w 201"/>
                <a:gd name="T83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99">
                  <a:moveTo>
                    <a:pt x="0" y="58"/>
                  </a:moveTo>
                  <a:lnTo>
                    <a:pt x="6" y="58"/>
                  </a:lnTo>
                  <a:lnTo>
                    <a:pt x="6" y="82"/>
                  </a:lnTo>
                  <a:lnTo>
                    <a:pt x="6" y="23"/>
                  </a:lnTo>
                  <a:lnTo>
                    <a:pt x="6" y="70"/>
                  </a:lnTo>
                  <a:lnTo>
                    <a:pt x="12" y="76"/>
                  </a:lnTo>
                  <a:lnTo>
                    <a:pt x="12" y="93"/>
                  </a:lnTo>
                  <a:lnTo>
                    <a:pt x="12" y="17"/>
                  </a:lnTo>
                  <a:lnTo>
                    <a:pt x="12" y="64"/>
                  </a:lnTo>
                  <a:lnTo>
                    <a:pt x="19" y="41"/>
                  </a:lnTo>
                  <a:lnTo>
                    <a:pt x="19" y="93"/>
                  </a:lnTo>
                  <a:lnTo>
                    <a:pt x="19" y="35"/>
                  </a:lnTo>
                  <a:lnTo>
                    <a:pt x="19" y="41"/>
                  </a:lnTo>
                  <a:lnTo>
                    <a:pt x="25" y="46"/>
                  </a:lnTo>
                  <a:lnTo>
                    <a:pt x="25" y="82"/>
                  </a:lnTo>
                  <a:lnTo>
                    <a:pt x="25" y="17"/>
                  </a:lnTo>
                  <a:lnTo>
                    <a:pt x="25" y="52"/>
                  </a:lnTo>
                  <a:lnTo>
                    <a:pt x="31" y="46"/>
                  </a:lnTo>
                  <a:lnTo>
                    <a:pt x="31" y="82"/>
                  </a:lnTo>
                  <a:lnTo>
                    <a:pt x="31" y="23"/>
                  </a:lnTo>
                  <a:lnTo>
                    <a:pt x="31" y="41"/>
                  </a:lnTo>
                  <a:lnTo>
                    <a:pt x="38" y="46"/>
                  </a:lnTo>
                  <a:lnTo>
                    <a:pt x="38" y="70"/>
                  </a:lnTo>
                  <a:lnTo>
                    <a:pt x="38" y="17"/>
                  </a:lnTo>
                  <a:lnTo>
                    <a:pt x="38" y="29"/>
                  </a:lnTo>
                  <a:lnTo>
                    <a:pt x="44" y="23"/>
                  </a:lnTo>
                  <a:lnTo>
                    <a:pt x="44" y="76"/>
                  </a:lnTo>
                  <a:lnTo>
                    <a:pt x="44" y="23"/>
                  </a:lnTo>
                  <a:lnTo>
                    <a:pt x="44" y="58"/>
                  </a:lnTo>
                  <a:lnTo>
                    <a:pt x="50" y="46"/>
                  </a:lnTo>
                  <a:lnTo>
                    <a:pt x="50" y="70"/>
                  </a:lnTo>
                  <a:lnTo>
                    <a:pt x="50" y="17"/>
                  </a:lnTo>
                  <a:lnTo>
                    <a:pt x="50" y="64"/>
                  </a:lnTo>
                  <a:lnTo>
                    <a:pt x="57" y="52"/>
                  </a:lnTo>
                  <a:lnTo>
                    <a:pt x="57" y="82"/>
                  </a:lnTo>
                  <a:lnTo>
                    <a:pt x="57" y="29"/>
                  </a:lnTo>
                  <a:lnTo>
                    <a:pt x="57" y="82"/>
                  </a:lnTo>
                  <a:lnTo>
                    <a:pt x="63" y="58"/>
                  </a:lnTo>
                  <a:lnTo>
                    <a:pt x="63" y="76"/>
                  </a:lnTo>
                  <a:lnTo>
                    <a:pt x="63" y="23"/>
                  </a:lnTo>
                  <a:lnTo>
                    <a:pt x="63" y="46"/>
                  </a:lnTo>
                  <a:lnTo>
                    <a:pt x="69" y="58"/>
                  </a:lnTo>
                  <a:lnTo>
                    <a:pt x="69" y="87"/>
                  </a:lnTo>
                  <a:lnTo>
                    <a:pt x="69" y="29"/>
                  </a:lnTo>
                  <a:lnTo>
                    <a:pt x="69" y="52"/>
                  </a:lnTo>
                  <a:lnTo>
                    <a:pt x="75" y="76"/>
                  </a:lnTo>
                  <a:lnTo>
                    <a:pt x="75" y="93"/>
                  </a:lnTo>
                  <a:lnTo>
                    <a:pt x="75" y="35"/>
                  </a:lnTo>
                  <a:lnTo>
                    <a:pt x="75" y="52"/>
                  </a:lnTo>
                  <a:lnTo>
                    <a:pt x="82" y="76"/>
                  </a:lnTo>
                  <a:lnTo>
                    <a:pt x="82" y="99"/>
                  </a:lnTo>
                  <a:lnTo>
                    <a:pt x="82" y="23"/>
                  </a:lnTo>
                  <a:lnTo>
                    <a:pt x="82" y="58"/>
                  </a:lnTo>
                  <a:lnTo>
                    <a:pt x="88" y="35"/>
                  </a:lnTo>
                  <a:lnTo>
                    <a:pt x="88" y="99"/>
                  </a:lnTo>
                  <a:lnTo>
                    <a:pt x="88" y="23"/>
                  </a:lnTo>
                  <a:lnTo>
                    <a:pt x="88" y="64"/>
                  </a:lnTo>
                  <a:lnTo>
                    <a:pt x="94" y="76"/>
                  </a:lnTo>
                  <a:lnTo>
                    <a:pt x="94" y="87"/>
                  </a:lnTo>
                  <a:lnTo>
                    <a:pt x="94" y="23"/>
                  </a:lnTo>
                  <a:lnTo>
                    <a:pt x="94" y="52"/>
                  </a:lnTo>
                  <a:lnTo>
                    <a:pt x="101" y="35"/>
                  </a:lnTo>
                  <a:lnTo>
                    <a:pt x="101" y="76"/>
                  </a:lnTo>
                  <a:lnTo>
                    <a:pt x="101" y="6"/>
                  </a:lnTo>
                  <a:lnTo>
                    <a:pt x="101" y="41"/>
                  </a:lnTo>
                  <a:lnTo>
                    <a:pt x="107" y="64"/>
                  </a:lnTo>
                  <a:lnTo>
                    <a:pt x="107" y="76"/>
                  </a:lnTo>
                  <a:lnTo>
                    <a:pt x="107" y="11"/>
                  </a:lnTo>
                  <a:lnTo>
                    <a:pt x="107" y="46"/>
                  </a:lnTo>
                  <a:lnTo>
                    <a:pt x="113" y="41"/>
                  </a:lnTo>
                  <a:lnTo>
                    <a:pt x="113" y="76"/>
                  </a:lnTo>
                  <a:lnTo>
                    <a:pt x="113" y="0"/>
                  </a:lnTo>
                  <a:lnTo>
                    <a:pt x="113" y="46"/>
                  </a:lnTo>
                  <a:lnTo>
                    <a:pt x="120" y="64"/>
                  </a:lnTo>
                  <a:lnTo>
                    <a:pt x="120" y="82"/>
                  </a:lnTo>
                  <a:lnTo>
                    <a:pt x="120" y="6"/>
                  </a:lnTo>
                  <a:lnTo>
                    <a:pt x="120" y="29"/>
                  </a:lnTo>
                  <a:lnTo>
                    <a:pt x="126" y="41"/>
                  </a:lnTo>
                  <a:lnTo>
                    <a:pt x="126" y="93"/>
                  </a:lnTo>
                  <a:lnTo>
                    <a:pt x="126" y="17"/>
                  </a:lnTo>
                  <a:lnTo>
                    <a:pt x="126" y="70"/>
                  </a:lnTo>
                  <a:lnTo>
                    <a:pt x="132" y="58"/>
                  </a:lnTo>
                  <a:lnTo>
                    <a:pt x="132" y="87"/>
                  </a:lnTo>
                  <a:lnTo>
                    <a:pt x="132" y="17"/>
                  </a:lnTo>
                  <a:lnTo>
                    <a:pt x="132" y="52"/>
                  </a:lnTo>
                  <a:lnTo>
                    <a:pt x="138" y="52"/>
                  </a:lnTo>
                  <a:lnTo>
                    <a:pt x="138" y="93"/>
                  </a:lnTo>
                  <a:lnTo>
                    <a:pt x="138" y="23"/>
                  </a:lnTo>
                  <a:lnTo>
                    <a:pt x="138" y="58"/>
                  </a:lnTo>
                  <a:lnTo>
                    <a:pt x="145" y="87"/>
                  </a:lnTo>
                  <a:lnTo>
                    <a:pt x="145" y="99"/>
                  </a:lnTo>
                  <a:lnTo>
                    <a:pt x="145" y="23"/>
                  </a:lnTo>
                  <a:lnTo>
                    <a:pt x="145" y="58"/>
                  </a:lnTo>
                  <a:lnTo>
                    <a:pt x="151" y="46"/>
                  </a:lnTo>
                  <a:lnTo>
                    <a:pt x="151" y="93"/>
                  </a:lnTo>
                  <a:lnTo>
                    <a:pt x="151" y="29"/>
                  </a:lnTo>
                  <a:lnTo>
                    <a:pt x="151" y="58"/>
                  </a:lnTo>
                  <a:lnTo>
                    <a:pt x="157" y="76"/>
                  </a:lnTo>
                  <a:lnTo>
                    <a:pt x="157" y="93"/>
                  </a:lnTo>
                  <a:lnTo>
                    <a:pt x="157" y="29"/>
                  </a:lnTo>
                  <a:lnTo>
                    <a:pt x="157" y="41"/>
                  </a:lnTo>
                  <a:lnTo>
                    <a:pt x="164" y="41"/>
                  </a:lnTo>
                  <a:lnTo>
                    <a:pt x="164" y="82"/>
                  </a:lnTo>
                  <a:lnTo>
                    <a:pt x="164" y="17"/>
                  </a:lnTo>
                  <a:lnTo>
                    <a:pt x="164" y="64"/>
                  </a:lnTo>
                  <a:lnTo>
                    <a:pt x="170" y="70"/>
                  </a:lnTo>
                  <a:lnTo>
                    <a:pt x="170" y="76"/>
                  </a:lnTo>
                  <a:lnTo>
                    <a:pt x="170" y="23"/>
                  </a:lnTo>
                  <a:lnTo>
                    <a:pt x="170" y="52"/>
                  </a:lnTo>
                  <a:lnTo>
                    <a:pt x="176" y="46"/>
                  </a:lnTo>
                  <a:lnTo>
                    <a:pt x="176" y="82"/>
                  </a:lnTo>
                  <a:lnTo>
                    <a:pt x="176" y="29"/>
                  </a:lnTo>
                  <a:lnTo>
                    <a:pt x="176" y="41"/>
                  </a:lnTo>
                  <a:lnTo>
                    <a:pt x="182" y="46"/>
                  </a:lnTo>
                  <a:lnTo>
                    <a:pt x="182" y="76"/>
                  </a:lnTo>
                  <a:lnTo>
                    <a:pt x="182" y="11"/>
                  </a:lnTo>
                  <a:lnTo>
                    <a:pt x="182" y="29"/>
                  </a:lnTo>
                  <a:lnTo>
                    <a:pt x="189" y="35"/>
                  </a:lnTo>
                  <a:lnTo>
                    <a:pt x="189" y="76"/>
                  </a:lnTo>
                  <a:lnTo>
                    <a:pt x="189" y="11"/>
                  </a:lnTo>
                  <a:lnTo>
                    <a:pt x="189" y="76"/>
                  </a:lnTo>
                  <a:lnTo>
                    <a:pt x="195" y="58"/>
                  </a:lnTo>
                  <a:lnTo>
                    <a:pt x="195" y="70"/>
                  </a:lnTo>
                  <a:lnTo>
                    <a:pt x="195" y="6"/>
                  </a:lnTo>
                  <a:lnTo>
                    <a:pt x="195" y="41"/>
                  </a:lnTo>
                  <a:lnTo>
                    <a:pt x="201" y="29"/>
                  </a:lnTo>
                  <a:lnTo>
                    <a:pt x="201" y="82"/>
                  </a:lnTo>
                  <a:lnTo>
                    <a:pt x="201" y="4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326"/>
            <p:cNvSpPr>
              <a:spLocks/>
            </p:cNvSpPr>
            <p:nvPr/>
          </p:nvSpPr>
          <p:spPr bwMode="auto">
            <a:xfrm>
              <a:off x="4064" y="1798"/>
              <a:ext cx="133" cy="47"/>
            </a:xfrm>
            <a:custGeom>
              <a:avLst/>
              <a:gdLst>
                <a:gd name="T0" fmla="*/ 7 w 202"/>
                <a:gd name="T1" fmla="*/ 70 h 93"/>
                <a:gd name="T2" fmla="*/ 13 w 202"/>
                <a:gd name="T3" fmla="*/ 58 h 93"/>
                <a:gd name="T4" fmla="*/ 13 w 202"/>
                <a:gd name="T5" fmla="*/ 46 h 93"/>
                <a:gd name="T6" fmla="*/ 19 w 202"/>
                <a:gd name="T7" fmla="*/ 17 h 93"/>
                <a:gd name="T8" fmla="*/ 26 w 202"/>
                <a:gd name="T9" fmla="*/ 87 h 93"/>
                <a:gd name="T10" fmla="*/ 32 w 202"/>
                <a:gd name="T11" fmla="*/ 35 h 93"/>
                <a:gd name="T12" fmla="*/ 32 w 202"/>
                <a:gd name="T13" fmla="*/ 70 h 93"/>
                <a:gd name="T14" fmla="*/ 38 w 202"/>
                <a:gd name="T15" fmla="*/ 11 h 93"/>
                <a:gd name="T16" fmla="*/ 44 w 202"/>
                <a:gd name="T17" fmla="*/ 81 h 93"/>
                <a:gd name="T18" fmla="*/ 51 w 202"/>
                <a:gd name="T19" fmla="*/ 58 h 93"/>
                <a:gd name="T20" fmla="*/ 51 w 202"/>
                <a:gd name="T21" fmla="*/ 52 h 93"/>
                <a:gd name="T22" fmla="*/ 57 w 202"/>
                <a:gd name="T23" fmla="*/ 5 h 93"/>
                <a:gd name="T24" fmla="*/ 63 w 202"/>
                <a:gd name="T25" fmla="*/ 81 h 93"/>
                <a:gd name="T26" fmla="*/ 70 w 202"/>
                <a:gd name="T27" fmla="*/ 35 h 93"/>
                <a:gd name="T28" fmla="*/ 70 w 202"/>
                <a:gd name="T29" fmla="*/ 76 h 93"/>
                <a:gd name="T30" fmla="*/ 76 w 202"/>
                <a:gd name="T31" fmla="*/ 11 h 93"/>
                <a:gd name="T32" fmla="*/ 82 w 202"/>
                <a:gd name="T33" fmla="*/ 81 h 93"/>
                <a:gd name="T34" fmla="*/ 89 w 202"/>
                <a:gd name="T35" fmla="*/ 70 h 93"/>
                <a:gd name="T36" fmla="*/ 95 w 202"/>
                <a:gd name="T37" fmla="*/ 46 h 93"/>
                <a:gd name="T38" fmla="*/ 95 w 202"/>
                <a:gd name="T39" fmla="*/ 70 h 93"/>
                <a:gd name="T40" fmla="*/ 101 w 202"/>
                <a:gd name="T41" fmla="*/ 11 h 93"/>
                <a:gd name="T42" fmla="*/ 107 w 202"/>
                <a:gd name="T43" fmla="*/ 87 h 93"/>
                <a:gd name="T44" fmla="*/ 114 w 202"/>
                <a:gd name="T45" fmla="*/ 58 h 93"/>
                <a:gd name="T46" fmla="*/ 114 w 202"/>
                <a:gd name="T47" fmla="*/ 23 h 93"/>
                <a:gd name="T48" fmla="*/ 120 w 202"/>
                <a:gd name="T49" fmla="*/ 29 h 93"/>
                <a:gd name="T50" fmla="*/ 126 w 202"/>
                <a:gd name="T51" fmla="*/ 76 h 93"/>
                <a:gd name="T52" fmla="*/ 133 w 202"/>
                <a:gd name="T53" fmla="*/ 40 h 93"/>
                <a:gd name="T54" fmla="*/ 133 w 202"/>
                <a:gd name="T55" fmla="*/ 58 h 93"/>
                <a:gd name="T56" fmla="*/ 139 w 202"/>
                <a:gd name="T57" fmla="*/ 17 h 93"/>
                <a:gd name="T58" fmla="*/ 145 w 202"/>
                <a:gd name="T59" fmla="*/ 81 h 93"/>
                <a:gd name="T60" fmla="*/ 152 w 202"/>
                <a:gd name="T61" fmla="*/ 40 h 93"/>
                <a:gd name="T62" fmla="*/ 152 w 202"/>
                <a:gd name="T63" fmla="*/ 46 h 93"/>
                <a:gd name="T64" fmla="*/ 158 w 202"/>
                <a:gd name="T65" fmla="*/ 17 h 93"/>
                <a:gd name="T66" fmla="*/ 164 w 202"/>
                <a:gd name="T67" fmla="*/ 70 h 93"/>
                <a:gd name="T68" fmla="*/ 170 w 202"/>
                <a:gd name="T69" fmla="*/ 58 h 93"/>
                <a:gd name="T70" fmla="*/ 170 w 202"/>
                <a:gd name="T71" fmla="*/ 40 h 93"/>
                <a:gd name="T72" fmla="*/ 177 w 202"/>
                <a:gd name="T73" fmla="*/ 17 h 93"/>
                <a:gd name="T74" fmla="*/ 183 w 202"/>
                <a:gd name="T75" fmla="*/ 76 h 93"/>
                <a:gd name="T76" fmla="*/ 189 w 202"/>
                <a:gd name="T77" fmla="*/ 52 h 93"/>
                <a:gd name="T78" fmla="*/ 189 w 202"/>
                <a:gd name="T79" fmla="*/ 52 h 93"/>
                <a:gd name="T80" fmla="*/ 196 w 202"/>
                <a:gd name="T81" fmla="*/ 11 h 93"/>
                <a:gd name="T82" fmla="*/ 202 w 202"/>
                <a:gd name="T83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93">
                  <a:moveTo>
                    <a:pt x="0" y="40"/>
                  </a:moveTo>
                  <a:lnTo>
                    <a:pt x="7" y="46"/>
                  </a:lnTo>
                  <a:lnTo>
                    <a:pt x="7" y="70"/>
                  </a:lnTo>
                  <a:lnTo>
                    <a:pt x="7" y="5"/>
                  </a:lnTo>
                  <a:lnTo>
                    <a:pt x="7" y="64"/>
                  </a:lnTo>
                  <a:lnTo>
                    <a:pt x="13" y="58"/>
                  </a:lnTo>
                  <a:lnTo>
                    <a:pt x="13" y="76"/>
                  </a:lnTo>
                  <a:lnTo>
                    <a:pt x="13" y="23"/>
                  </a:lnTo>
                  <a:lnTo>
                    <a:pt x="13" y="46"/>
                  </a:lnTo>
                  <a:lnTo>
                    <a:pt x="19" y="46"/>
                  </a:lnTo>
                  <a:lnTo>
                    <a:pt x="19" y="93"/>
                  </a:lnTo>
                  <a:lnTo>
                    <a:pt x="19" y="17"/>
                  </a:lnTo>
                  <a:lnTo>
                    <a:pt x="19" y="46"/>
                  </a:lnTo>
                  <a:lnTo>
                    <a:pt x="26" y="58"/>
                  </a:lnTo>
                  <a:lnTo>
                    <a:pt x="26" y="87"/>
                  </a:lnTo>
                  <a:lnTo>
                    <a:pt x="26" y="23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32" y="93"/>
                  </a:lnTo>
                  <a:lnTo>
                    <a:pt x="32" y="17"/>
                  </a:lnTo>
                  <a:lnTo>
                    <a:pt x="32" y="70"/>
                  </a:lnTo>
                  <a:lnTo>
                    <a:pt x="38" y="64"/>
                  </a:lnTo>
                  <a:lnTo>
                    <a:pt x="38" y="81"/>
                  </a:lnTo>
                  <a:lnTo>
                    <a:pt x="38" y="11"/>
                  </a:lnTo>
                  <a:lnTo>
                    <a:pt x="38" y="29"/>
                  </a:lnTo>
                  <a:lnTo>
                    <a:pt x="44" y="35"/>
                  </a:lnTo>
                  <a:lnTo>
                    <a:pt x="44" y="81"/>
                  </a:lnTo>
                  <a:lnTo>
                    <a:pt x="44" y="17"/>
                  </a:lnTo>
                  <a:lnTo>
                    <a:pt x="44" y="52"/>
                  </a:lnTo>
                  <a:lnTo>
                    <a:pt x="51" y="58"/>
                  </a:lnTo>
                  <a:lnTo>
                    <a:pt x="51" y="76"/>
                  </a:lnTo>
                  <a:lnTo>
                    <a:pt x="51" y="0"/>
                  </a:lnTo>
                  <a:lnTo>
                    <a:pt x="51" y="52"/>
                  </a:lnTo>
                  <a:lnTo>
                    <a:pt x="57" y="40"/>
                  </a:lnTo>
                  <a:lnTo>
                    <a:pt x="57" y="76"/>
                  </a:lnTo>
                  <a:lnTo>
                    <a:pt x="57" y="5"/>
                  </a:lnTo>
                  <a:lnTo>
                    <a:pt x="57" y="46"/>
                  </a:lnTo>
                  <a:lnTo>
                    <a:pt x="63" y="64"/>
                  </a:lnTo>
                  <a:lnTo>
                    <a:pt x="63" y="81"/>
                  </a:lnTo>
                  <a:lnTo>
                    <a:pt x="63" y="17"/>
                  </a:lnTo>
                  <a:lnTo>
                    <a:pt x="63" y="29"/>
                  </a:lnTo>
                  <a:lnTo>
                    <a:pt x="70" y="35"/>
                  </a:lnTo>
                  <a:lnTo>
                    <a:pt x="70" y="93"/>
                  </a:lnTo>
                  <a:lnTo>
                    <a:pt x="70" y="5"/>
                  </a:lnTo>
                  <a:lnTo>
                    <a:pt x="70" y="76"/>
                  </a:lnTo>
                  <a:lnTo>
                    <a:pt x="76" y="58"/>
                  </a:lnTo>
                  <a:lnTo>
                    <a:pt x="76" y="81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82" y="23"/>
                  </a:lnTo>
                  <a:lnTo>
                    <a:pt x="82" y="81"/>
                  </a:lnTo>
                  <a:lnTo>
                    <a:pt x="82" y="11"/>
                  </a:lnTo>
                  <a:lnTo>
                    <a:pt x="82" y="52"/>
                  </a:lnTo>
                  <a:lnTo>
                    <a:pt x="89" y="70"/>
                  </a:lnTo>
                  <a:lnTo>
                    <a:pt x="89" y="17"/>
                  </a:lnTo>
                  <a:lnTo>
                    <a:pt x="89" y="29"/>
                  </a:lnTo>
                  <a:lnTo>
                    <a:pt x="95" y="46"/>
                  </a:lnTo>
                  <a:lnTo>
                    <a:pt x="95" y="87"/>
                  </a:lnTo>
                  <a:lnTo>
                    <a:pt x="95" y="11"/>
                  </a:lnTo>
                  <a:lnTo>
                    <a:pt x="95" y="70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11"/>
                  </a:lnTo>
                  <a:lnTo>
                    <a:pt x="101" y="29"/>
                  </a:lnTo>
                  <a:lnTo>
                    <a:pt x="107" y="17"/>
                  </a:lnTo>
                  <a:lnTo>
                    <a:pt x="107" y="87"/>
                  </a:lnTo>
                  <a:lnTo>
                    <a:pt x="107" y="5"/>
                  </a:lnTo>
                  <a:lnTo>
                    <a:pt x="107" y="46"/>
                  </a:lnTo>
                  <a:lnTo>
                    <a:pt x="114" y="58"/>
                  </a:lnTo>
                  <a:lnTo>
                    <a:pt x="114" y="87"/>
                  </a:lnTo>
                  <a:lnTo>
                    <a:pt x="114" y="17"/>
                  </a:lnTo>
                  <a:lnTo>
                    <a:pt x="114" y="23"/>
                  </a:lnTo>
                  <a:lnTo>
                    <a:pt x="120" y="46"/>
                  </a:lnTo>
                  <a:lnTo>
                    <a:pt x="120" y="87"/>
                  </a:lnTo>
                  <a:lnTo>
                    <a:pt x="120" y="29"/>
                  </a:lnTo>
                  <a:lnTo>
                    <a:pt x="120" y="52"/>
                  </a:lnTo>
                  <a:lnTo>
                    <a:pt x="126" y="52"/>
                  </a:lnTo>
                  <a:lnTo>
                    <a:pt x="126" y="76"/>
                  </a:lnTo>
                  <a:lnTo>
                    <a:pt x="126" y="23"/>
                  </a:lnTo>
                  <a:lnTo>
                    <a:pt x="126" y="64"/>
                  </a:lnTo>
                  <a:lnTo>
                    <a:pt x="133" y="40"/>
                  </a:lnTo>
                  <a:lnTo>
                    <a:pt x="133" y="76"/>
                  </a:lnTo>
                  <a:lnTo>
                    <a:pt x="133" y="23"/>
                  </a:lnTo>
                  <a:lnTo>
                    <a:pt x="133" y="58"/>
                  </a:lnTo>
                  <a:lnTo>
                    <a:pt x="139" y="29"/>
                  </a:lnTo>
                  <a:lnTo>
                    <a:pt x="139" y="76"/>
                  </a:lnTo>
                  <a:lnTo>
                    <a:pt x="139" y="17"/>
                  </a:lnTo>
                  <a:lnTo>
                    <a:pt x="139" y="52"/>
                  </a:lnTo>
                  <a:lnTo>
                    <a:pt x="145" y="58"/>
                  </a:lnTo>
                  <a:lnTo>
                    <a:pt x="145" y="81"/>
                  </a:lnTo>
                  <a:lnTo>
                    <a:pt x="145" y="17"/>
                  </a:lnTo>
                  <a:lnTo>
                    <a:pt x="145" y="52"/>
                  </a:lnTo>
                  <a:lnTo>
                    <a:pt x="152" y="40"/>
                  </a:lnTo>
                  <a:lnTo>
                    <a:pt x="152" y="58"/>
                  </a:lnTo>
                  <a:lnTo>
                    <a:pt x="152" y="17"/>
                  </a:lnTo>
                  <a:lnTo>
                    <a:pt x="152" y="46"/>
                  </a:lnTo>
                  <a:lnTo>
                    <a:pt x="158" y="52"/>
                  </a:lnTo>
                  <a:lnTo>
                    <a:pt x="158" y="70"/>
                  </a:lnTo>
                  <a:lnTo>
                    <a:pt x="158" y="17"/>
                  </a:lnTo>
                  <a:lnTo>
                    <a:pt x="158" y="35"/>
                  </a:lnTo>
                  <a:lnTo>
                    <a:pt x="164" y="29"/>
                  </a:lnTo>
                  <a:lnTo>
                    <a:pt x="164" y="70"/>
                  </a:lnTo>
                  <a:lnTo>
                    <a:pt x="164" y="23"/>
                  </a:lnTo>
                  <a:lnTo>
                    <a:pt x="164" y="52"/>
                  </a:lnTo>
                  <a:lnTo>
                    <a:pt x="170" y="58"/>
                  </a:lnTo>
                  <a:lnTo>
                    <a:pt x="170" y="70"/>
                  </a:lnTo>
                  <a:lnTo>
                    <a:pt x="170" y="23"/>
                  </a:lnTo>
                  <a:lnTo>
                    <a:pt x="170" y="40"/>
                  </a:lnTo>
                  <a:lnTo>
                    <a:pt x="177" y="46"/>
                  </a:lnTo>
                  <a:lnTo>
                    <a:pt x="177" y="87"/>
                  </a:lnTo>
                  <a:lnTo>
                    <a:pt x="177" y="17"/>
                  </a:lnTo>
                  <a:lnTo>
                    <a:pt x="177" y="40"/>
                  </a:lnTo>
                  <a:lnTo>
                    <a:pt x="183" y="58"/>
                  </a:lnTo>
                  <a:lnTo>
                    <a:pt x="183" y="76"/>
                  </a:lnTo>
                  <a:lnTo>
                    <a:pt x="183" y="23"/>
                  </a:lnTo>
                  <a:lnTo>
                    <a:pt x="183" y="35"/>
                  </a:lnTo>
                  <a:lnTo>
                    <a:pt x="189" y="52"/>
                  </a:lnTo>
                  <a:lnTo>
                    <a:pt x="189" y="81"/>
                  </a:lnTo>
                  <a:lnTo>
                    <a:pt x="189" y="11"/>
                  </a:lnTo>
                  <a:lnTo>
                    <a:pt x="189" y="52"/>
                  </a:lnTo>
                  <a:lnTo>
                    <a:pt x="196" y="70"/>
                  </a:lnTo>
                  <a:lnTo>
                    <a:pt x="196" y="76"/>
                  </a:lnTo>
                  <a:lnTo>
                    <a:pt x="196" y="11"/>
                  </a:lnTo>
                  <a:lnTo>
                    <a:pt x="196" y="35"/>
                  </a:lnTo>
                  <a:lnTo>
                    <a:pt x="202" y="40"/>
                  </a:lnTo>
                  <a:lnTo>
                    <a:pt x="202" y="81"/>
                  </a:lnTo>
                  <a:lnTo>
                    <a:pt x="202" y="17"/>
                  </a:lnTo>
                  <a:lnTo>
                    <a:pt x="202" y="5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327"/>
            <p:cNvSpPr>
              <a:spLocks/>
            </p:cNvSpPr>
            <p:nvPr/>
          </p:nvSpPr>
          <p:spPr bwMode="auto">
            <a:xfrm>
              <a:off x="4197" y="1792"/>
              <a:ext cx="137" cy="60"/>
            </a:xfrm>
            <a:custGeom>
              <a:avLst/>
              <a:gdLst>
                <a:gd name="T0" fmla="*/ 6 w 208"/>
                <a:gd name="T1" fmla="*/ 99 h 117"/>
                <a:gd name="T2" fmla="*/ 13 w 208"/>
                <a:gd name="T3" fmla="*/ 47 h 117"/>
                <a:gd name="T4" fmla="*/ 13 w 208"/>
                <a:gd name="T5" fmla="*/ 82 h 117"/>
                <a:gd name="T6" fmla="*/ 25 w 208"/>
                <a:gd name="T7" fmla="*/ 41 h 117"/>
                <a:gd name="T8" fmla="*/ 25 w 208"/>
                <a:gd name="T9" fmla="*/ 76 h 117"/>
                <a:gd name="T10" fmla="*/ 31 w 208"/>
                <a:gd name="T11" fmla="*/ 35 h 117"/>
                <a:gd name="T12" fmla="*/ 38 w 208"/>
                <a:gd name="T13" fmla="*/ 93 h 117"/>
                <a:gd name="T14" fmla="*/ 44 w 208"/>
                <a:gd name="T15" fmla="*/ 70 h 117"/>
                <a:gd name="T16" fmla="*/ 44 w 208"/>
                <a:gd name="T17" fmla="*/ 29 h 117"/>
                <a:gd name="T18" fmla="*/ 50 w 208"/>
                <a:gd name="T19" fmla="*/ 23 h 117"/>
                <a:gd name="T20" fmla="*/ 57 w 208"/>
                <a:gd name="T21" fmla="*/ 93 h 117"/>
                <a:gd name="T22" fmla="*/ 63 w 208"/>
                <a:gd name="T23" fmla="*/ 47 h 117"/>
                <a:gd name="T24" fmla="*/ 63 w 208"/>
                <a:gd name="T25" fmla="*/ 70 h 117"/>
                <a:gd name="T26" fmla="*/ 69 w 208"/>
                <a:gd name="T27" fmla="*/ 17 h 117"/>
                <a:gd name="T28" fmla="*/ 76 w 208"/>
                <a:gd name="T29" fmla="*/ 88 h 117"/>
                <a:gd name="T30" fmla="*/ 82 w 208"/>
                <a:gd name="T31" fmla="*/ 70 h 117"/>
                <a:gd name="T32" fmla="*/ 82 w 208"/>
                <a:gd name="T33" fmla="*/ 58 h 117"/>
                <a:gd name="T34" fmla="*/ 88 w 208"/>
                <a:gd name="T35" fmla="*/ 23 h 117"/>
                <a:gd name="T36" fmla="*/ 94 w 208"/>
                <a:gd name="T37" fmla="*/ 105 h 117"/>
                <a:gd name="T38" fmla="*/ 101 w 208"/>
                <a:gd name="T39" fmla="*/ 64 h 117"/>
                <a:gd name="T40" fmla="*/ 101 w 208"/>
                <a:gd name="T41" fmla="*/ 76 h 117"/>
                <a:gd name="T42" fmla="*/ 107 w 208"/>
                <a:gd name="T43" fmla="*/ 41 h 117"/>
                <a:gd name="T44" fmla="*/ 113 w 208"/>
                <a:gd name="T45" fmla="*/ 99 h 117"/>
                <a:gd name="T46" fmla="*/ 120 w 208"/>
                <a:gd name="T47" fmla="*/ 58 h 117"/>
                <a:gd name="T48" fmla="*/ 120 w 208"/>
                <a:gd name="T49" fmla="*/ 52 h 117"/>
                <a:gd name="T50" fmla="*/ 126 w 208"/>
                <a:gd name="T51" fmla="*/ 29 h 117"/>
                <a:gd name="T52" fmla="*/ 132 w 208"/>
                <a:gd name="T53" fmla="*/ 76 h 117"/>
                <a:gd name="T54" fmla="*/ 139 w 208"/>
                <a:gd name="T55" fmla="*/ 52 h 117"/>
                <a:gd name="T56" fmla="*/ 139 w 208"/>
                <a:gd name="T57" fmla="*/ 47 h 117"/>
                <a:gd name="T58" fmla="*/ 145 w 208"/>
                <a:gd name="T59" fmla="*/ 0 h 117"/>
                <a:gd name="T60" fmla="*/ 151 w 208"/>
                <a:gd name="T61" fmla="*/ 93 h 117"/>
                <a:gd name="T62" fmla="*/ 157 w 208"/>
                <a:gd name="T63" fmla="*/ 47 h 117"/>
                <a:gd name="T64" fmla="*/ 164 w 208"/>
                <a:gd name="T65" fmla="*/ 88 h 117"/>
                <a:gd name="T66" fmla="*/ 164 w 208"/>
                <a:gd name="T67" fmla="*/ 41 h 117"/>
                <a:gd name="T68" fmla="*/ 170 w 208"/>
                <a:gd name="T69" fmla="*/ 29 h 117"/>
                <a:gd name="T70" fmla="*/ 176 w 208"/>
                <a:gd name="T71" fmla="*/ 111 h 117"/>
                <a:gd name="T72" fmla="*/ 183 w 208"/>
                <a:gd name="T73" fmla="*/ 47 h 117"/>
                <a:gd name="T74" fmla="*/ 183 w 208"/>
                <a:gd name="T75" fmla="*/ 93 h 117"/>
                <a:gd name="T76" fmla="*/ 189 w 208"/>
                <a:gd name="T77" fmla="*/ 12 h 117"/>
                <a:gd name="T78" fmla="*/ 195 w 208"/>
                <a:gd name="T79" fmla="*/ 105 h 117"/>
                <a:gd name="T80" fmla="*/ 202 w 208"/>
                <a:gd name="T81" fmla="*/ 70 h 117"/>
                <a:gd name="T82" fmla="*/ 202 w 208"/>
                <a:gd name="T83" fmla="*/ 4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17">
                  <a:moveTo>
                    <a:pt x="0" y="64"/>
                  </a:moveTo>
                  <a:lnTo>
                    <a:pt x="6" y="52"/>
                  </a:lnTo>
                  <a:lnTo>
                    <a:pt x="6" y="9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13" y="47"/>
                  </a:lnTo>
                  <a:lnTo>
                    <a:pt x="13" y="99"/>
                  </a:lnTo>
                  <a:lnTo>
                    <a:pt x="13" y="17"/>
                  </a:lnTo>
                  <a:lnTo>
                    <a:pt x="13" y="82"/>
                  </a:lnTo>
                  <a:lnTo>
                    <a:pt x="19" y="88"/>
                  </a:lnTo>
                  <a:lnTo>
                    <a:pt x="19" y="29"/>
                  </a:lnTo>
                  <a:lnTo>
                    <a:pt x="25" y="41"/>
                  </a:lnTo>
                  <a:lnTo>
                    <a:pt x="25" y="105"/>
                  </a:lnTo>
                  <a:lnTo>
                    <a:pt x="25" y="23"/>
                  </a:lnTo>
                  <a:lnTo>
                    <a:pt x="25" y="76"/>
                  </a:lnTo>
                  <a:lnTo>
                    <a:pt x="31" y="58"/>
                  </a:lnTo>
                  <a:lnTo>
                    <a:pt x="31" y="93"/>
                  </a:lnTo>
                  <a:lnTo>
                    <a:pt x="31" y="35"/>
                  </a:lnTo>
                  <a:lnTo>
                    <a:pt x="31" y="47"/>
                  </a:lnTo>
                  <a:lnTo>
                    <a:pt x="38" y="41"/>
                  </a:lnTo>
                  <a:lnTo>
                    <a:pt x="38" y="93"/>
                  </a:lnTo>
                  <a:lnTo>
                    <a:pt x="38" y="2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4" y="88"/>
                  </a:lnTo>
                  <a:lnTo>
                    <a:pt x="44" y="12"/>
                  </a:lnTo>
                  <a:lnTo>
                    <a:pt x="44" y="29"/>
                  </a:lnTo>
                  <a:lnTo>
                    <a:pt x="50" y="47"/>
                  </a:lnTo>
                  <a:lnTo>
                    <a:pt x="50" y="93"/>
                  </a:lnTo>
                  <a:lnTo>
                    <a:pt x="50" y="23"/>
                  </a:lnTo>
                  <a:lnTo>
                    <a:pt x="50" y="70"/>
                  </a:lnTo>
                  <a:lnTo>
                    <a:pt x="57" y="70"/>
                  </a:lnTo>
                  <a:lnTo>
                    <a:pt x="57" y="93"/>
                  </a:lnTo>
                  <a:lnTo>
                    <a:pt x="57" y="12"/>
                  </a:lnTo>
                  <a:lnTo>
                    <a:pt x="57" y="52"/>
                  </a:lnTo>
                  <a:lnTo>
                    <a:pt x="63" y="47"/>
                  </a:lnTo>
                  <a:lnTo>
                    <a:pt x="63" y="82"/>
                  </a:lnTo>
                  <a:lnTo>
                    <a:pt x="63" y="17"/>
                  </a:lnTo>
                  <a:lnTo>
                    <a:pt x="63" y="70"/>
                  </a:lnTo>
                  <a:lnTo>
                    <a:pt x="69" y="64"/>
                  </a:lnTo>
                  <a:lnTo>
                    <a:pt x="69" y="76"/>
                  </a:lnTo>
                  <a:lnTo>
                    <a:pt x="69" y="17"/>
                  </a:lnTo>
                  <a:lnTo>
                    <a:pt x="69" y="41"/>
                  </a:lnTo>
                  <a:lnTo>
                    <a:pt x="76" y="35"/>
                  </a:lnTo>
                  <a:lnTo>
                    <a:pt x="76" y="88"/>
                  </a:lnTo>
                  <a:lnTo>
                    <a:pt x="76" y="23"/>
                  </a:lnTo>
                  <a:lnTo>
                    <a:pt x="76" y="58"/>
                  </a:lnTo>
                  <a:lnTo>
                    <a:pt x="82" y="70"/>
                  </a:lnTo>
                  <a:lnTo>
                    <a:pt x="82" y="88"/>
                  </a:lnTo>
                  <a:lnTo>
                    <a:pt x="82" y="17"/>
                  </a:lnTo>
                  <a:lnTo>
                    <a:pt x="82" y="58"/>
                  </a:lnTo>
                  <a:lnTo>
                    <a:pt x="88" y="47"/>
                  </a:lnTo>
                  <a:lnTo>
                    <a:pt x="88" y="88"/>
                  </a:lnTo>
                  <a:lnTo>
                    <a:pt x="88" y="23"/>
                  </a:lnTo>
                  <a:lnTo>
                    <a:pt x="88" y="70"/>
                  </a:lnTo>
                  <a:lnTo>
                    <a:pt x="94" y="64"/>
                  </a:lnTo>
                  <a:lnTo>
                    <a:pt x="94" y="105"/>
                  </a:lnTo>
                  <a:lnTo>
                    <a:pt x="94" y="29"/>
                  </a:lnTo>
                  <a:lnTo>
                    <a:pt x="94" y="58"/>
                  </a:lnTo>
                  <a:lnTo>
                    <a:pt x="101" y="64"/>
                  </a:lnTo>
                  <a:lnTo>
                    <a:pt x="101" y="99"/>
                  </a:lnTo>
                  <a:lnTo>
                    <a:pt x="101" y="47"/>
                  </a:lnTo>
                  <a:lnTo>
                    <a:pt x="101" y="76"/>
                  </a:lnTo>
                  <a:lnTo>
                    <a:pt x="107" y="82"/>
                  </a:lnTo>
                  <a:lnTo>
                    <a:pt x="107" y="99"/>
                  </a:lnTo>
                  <a:lnTo>
                    <a:pt x="107" y="41"/>
                  </a:lnTo>
                  <a:lnTo>
                    <a:pt x="107" y="70"/>
                  </a:lnTo>
                  <a:lnTo>
                    <a:pt x="113" y="70"/>
                  </a:lnTo>
                  <a:lnTo>
                    <a:pt x="113" y="99"/>
                  </a:lnTo>
                  <a:lnTo>
                    <a:pt x="113" y="29"/>
                  </a:lnTo>
                  <a:lnTo>
                    <a:pt x="113" y="64"/>
                  </a:lnTo>
                  <a:lnTo>
                    <a:pt x="120" y="58"/>
                  </a:lnTo>
                  <a:lnTo>
                    <a:pt x="120" y="93"/>
                  </a:lnTo>
                  <a:lnTo>
                    <a:pt x="120" y="35"/>
                  </a:lnTo>
                  <a:lnTo>
                    <a:pt x="120" y="52"/>
                  </a:lnTo>
                  <a:lnTo>
                    <a:pt x="126" y="64"/>
                  </a:lnTo>
                  <a:lnTo>
                    <a:pt x="126" y="82"/>
                  </a:lnTo>
                  <a:lnTo>
                    <a:pt x="126" y="29"/>
                  </a:lnTo>
                  <a:lnTo>
                    <a:pt x="126" y="41"/>
                  </a:lnTo>
                  <a:lnTo>
                    <a:pt x="132" y="35"/>
                  </a:lnTo>
                  <a:lnTo>
                    <a:pt x="132" y="76"/>
                  </a:lnTo>
                  <a:lnTo>
                    <a:pt x="132" y="17"/>
                  </a:lnTo>
                  <a:lnTo>
                    <a:pt x="132" y="47"/>
                  </a:lnTo>
                  <a:lnTo>
                    <a:pt x="139" y="52"/>
                  </a:lnTo>
                  <a:lnTo>
                    <a:pt x="139" y="70"/>
                  </a:lnTo>
                  <a:lnTo>
                    <a:pt x="139" y="12"/>
                  </a:lnTo>
                  <a:lnTo>
                    <a:pt x="139" y="47"/>
                  </a:lnTo>
                  <a:lnTo>
                    <a:pt x="145" y="41"/>
                  </a:lnTo>
                  <a:lnTo>
                    <a:pt x="145" y="88"/>
                  </a:lnTo>
                  <a:lnTo>
                    <a:pt x="145" y="0"/>
                  </a:lnTo>
                  <a:lnTo>
                    <a:pt x="145" y="64"/>
                  </a:lnTo>
                  <a:lnTo>
                    <a:pt x="151" y="70"/>
                  </a:lnTo>
                  <a:lnTo>
                    <a:pt x="151" y="93"/>
                  </a:lnTo>
                  <a:lnTo>
                    <a:pt x="151" y="17"/>
                  </a:lnTo>
                  <a:lnTo>
                    <a:pt x="151" y="41"/>
                  </a:lnTo>
                  <a:lnTo>
                    <a:pt x="157" y="47"/>
                  </a:lnTo>
                  <a:lnTo>
                    <a:pt x="157" y="17"/>
                  </a:lnTo>
                  <a:lnTo>
                    <a:pt x="157" y="93"/>
                  </a:lnTo>
                  <a:lnTo>
                    <a:pt x="164" y="88"/>
                  </a:lnTo>
                  <a:lnTo>
                    <a:pt x="164" y="105"/>
                  </a:lnTo>
                  <a:lnTo>
                    <a:pt x="164" y="12"/>
                  </a:lnTo>
                  <a:lnTo>
                    <a:pt x="164" y="41"/>
                  </a:lnTo>
                  <a:lnTo>
                    <a:pt x="170" y="35"/>
                  </a:lnTo>
                  <a:lnTo>
                    <a:pt x="170" y="105"/>
                  </a:lnTo>
                  <a:lnTo>
                    <a:pt x="170" y="29"/>
                  </a:lnTo>
                  <a:lnTo>
                    <a:pt x="170" y="88"/>
                  </a:lnTo>
                  <a:lnTo>
                    <a:pt x="176" y="93"/>
                  </a:lnTo>
                  <a:lnTo>
                    <a:pt x="176" y="111"/>
                  </a:lnTo>
                  <a:lnTo>
                    <a:pt x="176" y="29"/>
                  </a:lnTo>
                  <a:lnTo>
                    <a:pt x="176" y="64"/>
                  </a:lnTo>
                  <a:lnTo>
                    <a:pt x="183" y="47"/>
                  </a:lnTo>
                  <a:lnTo>
                    <a:pt x="183" y="117"/>
                  </a:lnTo>
                  <a:lnTo>
                    <a:pt x="183" y="12"/>
                  </a:lnTo>
                  <a:lnTo>
                    <a:pt x="183" y="93"/>
                  </a:lnTo>
                  <a:lnTo>
                    <a:pt x="189" y="88"/>
                  </a:lnTo>
                  <a:lnTo>
                    <a:pt x="189" y="111"/>
                  </a:lnTo>
                  <a:lnTo>
                    <a:pt x="189" y="12"/>
                  </a:lnTo>
                  <a:lnTo>
                    <a:pt x="189" y="47"/>
                  </a:lnTo>
                  <a:lnTo>
                    <a:pt x="195" y="41"/>
                  </a:lnTo>
                  <a:lnTo>
                    <a:pt x="195" y="105"/>
                  </a:lnTo>
                  <a:lnTo>
                    <a:pt x="195" y="17"/>
                  </a:lnTo>
                  <a:lnTo>
                    <a:pt x="195" y="64"/>
                  </a:lnTo>
                  <a:lnTo>
                    <a:pt x="202" y="70"/>
                  </a:lnTo>
                  <a:lnTo>
                    <a:pt x="202" y="93"/>
                  </a:lnTo>
                  <a:lnTo>
                    <a:pt x="202" y="12"/>
                  </a:lnTo>
                  <a:lnTo>
                    <a:pt x="202" y="47"/>
                  </a:lnTo>
                  <a:lnTo>
                    <a:pt x="208" y="29"/>
                  </a:lnTo>
                  <a:lnTo>
                    <a:pt x="208" y="8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28"/>
            <p:cNvSpPr>
              <a:spLocks/>
            </p:cNvSpPr>
            <p:nvPr/>
          </p:nvSpPr>
          <p:spPr bwMode="auto">
            <a:xfrm>
              <a:off x="4334" y="1796"/>
              <a:ext cx="137" cy="56"/>
            </a:xfrm>
            <a:custGeom>
              <a:avLst/>
              <a:gdLst>
                <a:gd name="T0" fmla="*/ 0 w 208"/>
                <a:gd name="T1" fmla="*/ 64 h 111"/>
                <a:gd name="T2" fmla="*/ 6 w 208"/>
                <a:gd name="T3" fmla="*/ 6 h 111"/>
                <a:gd name="T4" fmla="*/ 12 w 208"/>
                <a:gd name="T5" fmla="*/ 76 h 111"/>
                <a:gd name="T6" fmla="*/ 19 w 208"/>
                <a:gd name="T7" fmla="*/ 58 h 111"/>
                <a:gd name="T8" fmla="*/ 19 w 208"/>
                <a:gd name="T9" fmla="*/ 52 h 111"/>
                <a:gd name="T10" fmla="*/ 25 w 208"/>
                <a:gd name="T11" fmla="*/ 35 h 111"/>
                <a:gd name="T12" fmla="*/ 31 w 208"/>
                <a:gd name="T13" fmla="*/ 76 h 111"/>
                <a:gd name="T14" fmla="*/ 38 w 208"/>
                <a:gd name="T15" fmla="*/ 70 h 111"/>
                <a:gd name="T16" fmla="*/ 38 w 208"/>
                <a:gd name="T17" fmla="*/ 70 h 111"/>
                <a:gd name="T18" fmla="*/ 44 w 208"/>
                <a:gd name="T19" fmla="*/ 29 h 111"/>
                <a:gd name="T20" fmla="*/ 50 w 208"/>
                <a:gd name="T21" fmla="*/ 93 h 111"/>
                <a:gd name="T22" fmla="*/ 57 w 208"/>
                <a:gd name="T23" fmla="*/ 41 h 111"/>
                <a:gd name="T24" fmla="*/ 57 w 208"/>
                <a:gd name="T25" fmla="*/ 76 h 111"/>
                <a:gd name="T26" fmla="*/ 63 w 208"/>
                <a:gd name="T27" fmla="*/ 0 h 111"/>
                <a:gd name="T28" fmla="*/ 69 w 208"/>
                <a:gd name="T29" fmla="*/ 87 h 111"/>
                <a:gd name="T30" fmla="*/ 75 w 208"/>
                <a:gd name="T31" fmla="*/ 52 h 111"/>
                <a:gd name="T32" fmla="*/ 75 w 208"/>
                <a:gd name="T33" fmla="*/ 17 h 111"/>
                <a:gd name="T34" fmla="*/ 82 w 208"/>
                <a:gd name="T35" fmla="*/ 82 h 111"/>
                <a:gd name="T36" fmla="*/ 88 w 208"/>
                <a:gd name="T37" fmla="*/ 6 h 111"/>
                <a:gd name="T38" fmla="*/ 94 w 208"/>
                <a:gd name="T39" fmla="*/ 6 h 111"/>
                <a:gd name="T40" fmla="*/ 101 w 208"/>
                <a:gd name="T41" fmla="*/ 93 h 111"/>
                <a:gd name="T42" fmla="*/ 107 w 208"/>
                <a:gd name="T43" fmla="*/ 41 h 111"/>
                <a:gd name="T44" fmla="*/ 107 w 208"/>
                <a:gd name="T45" fmla="*/ 64 h 111"/>
                <a:gd name="T46" fmla="*/ 113 w 208"/>
                <a:gd name="T47" fmla="*/ 11 h 111"/>
                <a:gd name="T48" fmla="*/ 120 w 208"/>
                <a:gd name="T49" fmla="*/ 111 h 111"/>
                <a:gd name="T50" fmla="*/ 126 w 208"/>
                <a:gd name="T51" fmla="*/ 52 h 111"/>
                <a:gd name="T52" fmla="*/ 126 w 208"/>
                <a:gd name="T53" fmla="*/ 41 h 111"/>
                <a:gd name="T54" fmla="*/ 132 w 208"/>
                <a:gd name="T55" fmla="*/ 17 h 111"/>
                <a:gd name="T56" fmla="*/ 138 w 208"/>
                <a:gd name="T57" fmla="*/ 87 h 111"/>
                <a:gd name="T58" fmla="*/ 145 w 208"/>
                <a:gd name="T59" fmla="*/ 52 h 111"/>
                <a:gd name="T60" fmla="*/ 145 w 208"/>
                <a:gd name="T61" fmla="*/ 46 h 111"/>
                <a:gd name="T62" fmla="*/ 151 w 208"/>
                <a:gd name="T63" fmla="*/ 17 h 111"/>
                <a:gd name="T64" fmla="*/ 157 w 208"/>
                <a:gd name="T65" fmla="*/ 87 h 111"/>
                <a:gd name="T66" fmla="*/ 164 w 208"/>
                <a:gd name="T67" fmla="*/ 46 h 111"/>
                <a:gd name="T68" fmla="*/ 164 w 208"/>
                <a:gd name="T69" fmla="*/ 41 h 111"/>
                <a:gd name="T70" fmla="*/ 170 w 208"/>
                <a:gd name="T71" fmla="*/ 64 h 111"/>
                <a:gd name="T72" fmla="*/ 176 w 208"/>
                <a:gd name="T73" fmla="*/ 64 h 111"/>
                <a:gd name="T74" fmla="*/ 182 w 208"/>
                <a:gd name="T75" fmla="*/ 23 h 111"/>
                <a:gd name="T76" fmla="*/ 189 w 208"/>
                <a:gd name="T77" fmla="*/ 87 h 111"/>
                <a:gd name="T78" fmla="*/ 195 w 208"/>
                <a:gd name="T79" fmla="*/ 46 h 111"/>
                <a:gd name="T80" fmla="*/ 195 w 208"/>
                <a:gd name="T81" fmla="*/ 58 h 111"/>
                <a:gd name="T82" fmla="*/ 201 w 208"/>
                <a:gd name="T83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11">
                  <a:moveTo>
                    <a:pt x="0" y="76"/>
                  </a:moveTo>
                  <a:lnTo>
                    <a:pt x="0" y="23"/>
                  </a:lnTo>
                  <a:lnTo>
                    <a:pt x="0" y="64"/>
                  </a:lnTo>
                  <a:lnTo>
                    <a:pt x="6" y="41"/>
                  </a:lnTo>
                  <a:lnTo>
                    <a:pt x="6" y="76"/>
                  </a:lnTo>
                  <a:lnTo>
                    <a:pt x="6" y="6"/>
                  </a:lnTo>
                  <a:lnTo>
                    <a:pt x="6" y="41"/>
                  </a:lnTo>
                  <a:lnTo>
                    <a:pt x="12" y="52"/>
                  </a:lnTo>
                  <a:lnTo>
                    <a:pt x="12" y="76"/>
                  </a:lnTo>
                  <a:lnTo>
                    <a:pt x="12" y="11"/>
                  </a:lnTo>
                  <a:lnTo>
                    <a:pt x="12" y="64"/>
                  </a:lnTo>
                  <a:lnTo>
                    <a:pt x="19" y="58"/>
                  </a:lnTo>
                  <a:lnTo>
                    <a:pt x="19" y="70"/>
                  </a:lnTo>
                  <a:lnTo>
                    <a:pt x="19" y="11"/>
                  </a:lnTo>
                  <a:lnTo>
                    <a:pt x="19" y="52"/>
                  </a:lnTo>
                  <a:lnTo>
                    <a:pt x="25" y="46"/>
                  </a:lnTo>
                  <a:lnTo>
                    <a:pt x="25" y="82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31" y="41"/>
                  </a:lnTo>
                  <a:lnTo>
                    <a:pt x="31" y="76"/>
                  </a:lnTo>
                  <a:lnTo>
                    <a:pt x="31" y="11"/>
                  </a:lnTo>
                  <a:lnTo>
                    <a:pt x="31" y="64"/>
                  </a:lnTo>
                  <a:lnTo>
                    <a:pt x="38" y="70"/>
                  </a:lnTo>
                  <a:lnTo>
                    <a:pt x="38" y="87"/>
                  </a:lnTo>
                  <a:lnTo>
                    <a:pt x="38" y="17"/>
                  </a:lnTo>
                  <a:lnTo>
                    <a:pt x="38" y="70"/>
                  </a:lnTo>
                  <a:lnTo>
                    <a:pt x="44" y="64"/>
                  </a:lnTo>
                  <a:lnTo>
                    <a:pt x="44" y="99"/>
                  </a:lnTo>
                  <a:lnTo>
                    <a:pt x="44" y="29"/>
                  </a:lnTo>
                  <a:lnTo>
                    <a:pt x="44" y="76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35"/>
                  </a:lnTo>
                  <a:lnTo>
                    <a:pt x="50" y="46"/>
                  </a:lnTo>
                  <a:lnTo>
                    <a:pt x="57" y="41"/>
                  </a:lnTo>
                  <a:lnTo>
                    <a:pt x="57" y="93"/>
                  </a:lnTo>
                  <a:lnTo>
                    <a:pt x="57" y="23"/>
                  </a:lnTo>
                  <a:lnTo>
                    <a:pt x="57" y="76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0"/>
                  </a:lnTo>
                  <a:lnTo>
                    <a:pt x="63" y="46"/>
                  </a:lnTo>
                  <a:lnTo>
                    <a:pt x="69" y="52"/>
                  </a:lnTo>
                  <a:lnTo>
                    <a:pt x="69" y="87"/>
                  </a:lnTo>
                  <a:lnTo>
                    <a:pt x="69" y="17"/>
                  </a:lnTo>
                  <a:lnTo>
                    <a:pt x="69" y="46"/>
                  </a:lnTo>
                  <a:lnTo>
                    <a:pt x="75" y="52"/>
                  </a:lnTo>
                  <a:lnTo>
                    <a:pt x="75" y="76"/>
                  </a:lnTo>
                  <a:lnTo>
                    <a:pt x="75" y="6"/>
                  </a:lnTo>
                  <a:lnTo>
                    <a:pt x="75" y="17"/>
                  </a:lnTo>
                  <a:lnTo>
                    <a:pt x="82" y="35"/>
                  </a:lnTo>
                  <a:lnTo>
                    <a:pt x="82" y="6"/>
                  </a:lnTo>
                  <a:lnTo>
                    <a:pt x="82" y="82"/>
                  </a:lnTo>
                  <a:lnTo>
                    <a:pt x="88" y="76"/>
                  </a:lnTo>
                  <a:lnTo>
                    <a:pt x="88" y="87"/>
                  </a:lnTo>
                  <a:lnTo>
                    <a:pt x="88" y="6"/>
                  </a:lnTo>
                  <a:lnTo>
                    <a:pt x="88" y="23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93"/>
                  </a:lnTo>
                  <a:lnTo>
                    <a:pt x="101" y="87"/>
                  </a:lnTo>
                  <a:lnTo>
                    <a:pt x="101" y="93"/>
                  </a:lnTo>
                  <a:lnTo>
                    <a:pt x="101" y="11"/>
                  </a:lnTo>
                  <a:lnTo>
                    <a:pt x="101" y="35"/>
                  </a:lnTo>
                  <a:lnTo>
                    <a:pt x="107" y="41"/>
                  </a:lnTo>
                  <a:lnTo>
                    <a:pt x="107" y="87"/>
                  </a:lnTo>
                  <a:lnTo>
                    <a:pt x="107" y="17"/>
                  </a:lnTo>
                  <a:lnTo>
                    <a:pt x="107" y="64"/>
                  </a:lnTo>
                  <a:lnTo>
                    <a:pt x="113" y="70"/>
                  </a:lnTo>
                  <a:lnTo>
                    <a:pt x="113" y="93"/>
                  </a:lnTo>
                  <a:lnTo>
                    <a:pt x="113" y="11"/>
                  </a:lnTo>
                  <a:lnTo>
                    <a:pt x="113" y="35"/>
                  </a:lnTo>
                  <a:lnTo>
                    <a:pt x="120" y="46"/>
                  </a:lnTo>
                  <a:lnTo>
                    <a:pt x="120" y="111"/>
                  </a:lnTo>
                  <a:lnTo>
                    <a:pt x="120" y="17"/>
                  </a:lnTo>
                  <a:lnTo>
                    <a:pt x="120" y="64"/>
                  </a:lnTo>
                  <a:lnTo>
                    <a:pt x="126" y="52"/>
                  </a:lnTo>
                  <a:lnTo>
                    <a:pt x="126" y="105"/>
                  </a:lnTo>
                  <a:lnTo>
                    <a:pt x="126" y="6"/>
                  </a:lnTo>
                  <a:lnTo>
                    <a:pt x="126" y="41"/>
                  </a:lnTo>
                  <a:lnTo>
                    <a:pt x="132" y="35"/>
                  </a:lnTo>
                  <a:lnTo>
                    <a:pt x="132" y="99"/>
                  </a:lnTo>
                  <a:lnTo>
                    <a:pt x="132" y="17"/>
                  </a:lnTo>
                  <a:lnTo>
                    <a:pt x="132" y="76"/>
                  </a:lnTo>
                  <a:lnTo>
                    <a:pt x="138" y="70"/>
                  </a:lnTo>
                  <a:lnTo>
                    <a:pt x="138" y="87"/>
                  </a:lnTo>
                  <a:lnTo>
                    <a:pt x="138" y="11"/>
                  </a:lnTo>
                  <a:lnTo>
                    <a:pt x="138" y="35"/>
                  </a:lnTo>
                  <a:lnTo>
                    <a:pt x="145" y="52"/>
                  </a:lnTo>
                  <a:lnTo>
                    <a:pt x="145" y="76"/>
                  </a:lnTo>
                  <a:lnTo>
                    <a:pt x="145" y="23"/>
                  </a:lnTo>
                  <a:lnTo>
                    <a:pt x="145" y="46"/>
                  </a:lnTo>
                  <a:lnTo>
                    <a:pt x="151" y="70"/>
                  </a:lnTo>
                  <a:lnTo>
                    <a:pt x="151" y="76"/>
                  </a:lnTo>
                  <a:lnTo>
                    <a:pt x="151" y="17"/>
                  </a:lnTo>
                  <a:lnTo>
                    <a:pt x="151" y="23"/>
                  </a:lnTo>
                  <a:lnTo>
                    <a:pt x="157" y="41"/>
                  </a:lnTo>
                  <a:lnTo>
                    <a:pt x="157" y="87"/>
                  </a:lnTo>
                  <a:lnTo>
                    <a:pt x="157" y="11"/>
                  </a:lnTo>
                  <a:lnTo>
                    <a:pt x="157" y="52"/>
                  </a:lnTo>
                  <a:lnTo>
                    <a:pt x="164" y="46"/>
                  </a:lnTo>
                  <a:lnTo>
                    <a:pt x="164" y="87"/>
                  </a:lnTo>
                  <a:lnTo>
                    <a:pt x="164" y="6"/>
                  </a:lnTo>
                  <a:lnTo>
                    <a:pt x="164" y="41"/>
                  </a:lnTo>
                  <a:lnTo>
                    <a:pt x="170" y="11"/>
                  </a:lnTo>
                  <a:lnTo>
                    <a:pt x="170" y="87"/>
                  </a:lnTo>
                  <a:lnTo>
                    <a:pt x="170" y="64"/>
                  </a:lnTo>
                  <a:lnTo>
                    <a:pt x="176" y="76"/>
                  </a:lnTo>
                  <a:lnTo>
                    <a:pt x="176" y="17"/>
                  </a:lnTo>
                  <a:lnTo>
                    <a:pt x="176" y="64"/>
                  </a:lnTo>
                  <a:lnTo>
                    <a:pt x="182" y="58"/>
                  </a:lnTo>
                  <a:lnTo>
                    <a:pt x="182" y="82"/>
                  </a:lnTo>
                  <a:lnTo>
                    <a:pt x="182" y="23"/>
                  </a:lnTo>
                  <a:lnTo>
                    <a:pt x="182" y="52"/>
                  </a:lnTo>
                  <a:lnTo>
                    <a:pt x="189" y="58"/>
                  </a:lnTo>
                  <a:lnTo>
                    <a:pt x="189" y="87"/>
                  </a:lnTo>
                  <a:lnTo>
                    <a:pt x="189" y="35"/>
                  </a:lnTo>
                  <a:lnTo>
                    <a:pt x="189" y="52"/>
                  </a:lnTo>
                  <a:lnTo>
                    <a:pt x="195" y="46"/>
                  </a:lnTo>
                  <a:lnTo>
                    <a:pt x="195" y="82"/>
                  </a:lnTo>
                  <a:lnTo>
                    <a:pt x="195" y="35"/>
                  </a:lnTo>
                  <a:lnTo>
                    <a:pt x="195" y="58"/>
                  </a:lnTo>
                  <a:lnTo>
                    <a:pt x="201" y="52"/>
                  </a:lnTo>
                  <a:lnTo>
                    <a:pt x="201" y="76"/>
                  </a:lnTo>
                  <a:lnTo>
                    <a:pt x="201" y="23"/>
                  </a:lnTo>
                  <a:lnTo>
                    <a:pt x="201" y="46"/>
                  </a:lnTo>
                  <a:lnTo>
                    <a:pt x="208" y="5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29"/>
            <p:cNvSpPr>
              <a:spLocks/>
            </p:cNvSpPr>
            <p:nvPr/>
          </p:nvSpPr>
          <p:spPr bwMode="auto">
            <a:xfrm>
              <a:off x="4471" y="1801"/>
              <a:ext cx="129" cy="41"/>
            </a:xfrm>
            <a:custGeom>
              <a:avLst/>
              <a:gdLst>
                <a:gd name="T0" fmla="*/ 0 w 195"/>
                <a:gd name="T1" fmla="*/ 0 h 82"/>
                <a:gd name="T2" fmla="*/ 6 w 195"/>
                <a:gd name="T3" fmla="*/ 65 h 82"/>
                <a:gd name="T4" fmla="*/ 12 w 195"/>
                <a:gd name="T5" fmla="*/ 41 h 82"/>
                <a:gd name="T6" fmla="*/ 12 w 195"/>
                <a:gd name="T7" fmla="*/ 65 h 82"/>
                <a:gd name="T8" fmla="*/ 19 w 195"/>
                <a:gd name="T9" fmla="*/ 24 h 82"/>
                <a:gd name="T10" fmla="*/ 25 w 195"/>
                <a:gd name="T11" fmla="*/ 76 h 82"/>
                <a:gd name="T12" fmla="*/ 31 w 195"/>
                <a:gd name="T13" fmla="*/ 24 h 82"/>
                <a:gd name="T14" fmla="*/ 31 w 195"/>
                <a:gd name="T15" fmla="*/ 47 h 82"/>
                <a:gd name="T16" fmla="*/ 37 w 195"/>
                <a:gd name="T17" fmla="*/ 18 h 82"/>
                <a:gd name="T18" fmla="*/ 44 w 195"/>
                <a:gd name="T19" fmla="*/ 76 h 82"/>
                <a:gd name="T20" fmla="*/ 50 w 195"/>
                <a:gd name="T21" fmla="*/ 53 h 82"/>
                <a:gd name="T22" fmla="*/ 50 w 195"/>
                <a:gd name="T23" fmla="*/ 53 h 82"/>
                <a:gd name="T24" fmla="*/ 56 w 195"/>
                <a:gd name="T25" fmla="*/ 18 h 82"/>
                <a:gd name="T26" fmla="*/ 63 w 195"/>
                <a:gd name="T27" fmla="*/ 71 h 82"/>
                <a:gd name="T28" fmla="*/ 69 w 195"/>
                <a:gd name="T29" fmla="*/ 41 h 82"/>
                <a:gd name="T30" fmla="*/ 69 w 195"/>
                <a:gd name="T31" fmla="*/ 41 h 82"/>
                <a:gd name="T32" fmla="*/ 75 w 195"/>
                <a:gd name="T33" fmla="*/ 18 h 82"/>
                <a:gd name="T34" fmla="*/ 82 w 195"/>
                <a:gd name="T35" fmla="*/ 76 h 82"/>
                <a:gd name="T36" fmla="*/ 88 w 195"/>
                <a:gd name="T37" fmla="*/ 59 h 82"/>
                <a:gd name="T38" fmla="*/ 88 w 195"/>
                <a:gd name="T39" fmla="*/ 41 h 82"/>
                <a:gd name="T40" fmla="*/ 94 w 195"/>
                <a:gd name="T41" fmla="*/ 18 h 82"/>
                <a:gd name="T42" fmla="*/ 100 w 195"/>
                <a:gd name="T43" fmla="*/ 76 h 82"/>
                <a:gd name="T44" fmla="*/ 107 w 195"/>
                <a:gd name="T45" fmla="*/ 35 h 82"/>
                <a:gd name="T46" fmla="*/ 107 w 195"/>
                <a:gd name="T47" fmla="*/ 35 h 82"/>
                <a:gd name="T48" fmla="*/ 113 w 195"/>
                <a:gd name="T49" fmla="*/ 18 h 82"/>
                <a:gd name="T50" fmla="*/ 119 w 195"/>
                <a:gd name="T51" fmla="*/ 82 h 82"/>
                <a:gd name="T52" fmla="*/ 126 w 195"/>
                <a:gd name="T53" fmla="*/ 41 h 82"/>
                <a:gd name="T54" fmla="*/ 126 w 195"/>
                <a:gd name="T55" fmla="*/ 47 h 82"/>
                <a:gd name="T56" fmla="*/ 132 w 195"/>
                <a:gd name="T57" fmla="*/ 6 h 82"/>
                <a:gd name="T58" fmla="*/ 138 w 195"/>
                <a:gd name="T59" fmla="*/ 82 h 82"/>
                <a:gd name="T60" fmla="*/ 145 w 195"/>
                <a:gd name="T61" fmla="*/ 24 h 82"/>
                <a:gd name="T62" fmla="*/ 145 w 195"/>
                <a:gd name="T63" fmla="*/ 30 h 82"/>
                <a:gd name="T64" fmla="*/ 151 w 195"/>
                <a:gd name="T65" fmla="*/ 18 h 82"/>
                <a:gd name="T66" fmla="*/ 157 w 195"/>
                <a:gd name="T67" fmla="*/ 71 h 82"/>
                <a:gd name="T68" fmla="*/ 163 w 195"/>
                <a:gd name="T69" fmla="*/ 30 h 82"/>
                <a:gd name="T70" fmla="*/ 163 w 195"/>
                <a:gd name="T71" fmla="*/ 41 h 82"/>
                <a:gd name="T72" fmla="*/ 170 w 195"/>
                <a:gd name="T73" fmla="*/ 0 h 82"/>
                <a:gd name="T74" fmla="*/ 176 w 195"/>
                <a:gd name="T75" fmla="*/ 65 h 82"/>
                <a:gd name="T76" fmla="*/ 182 w 195"/>
                <a:gd name="T77" fmla="*/ 65 h 82"/>
                <a:gd name="T78" fmla="*/ 182 w 195"/>
                <a:gd name="T79" fmla="*/ 30 h 82"/>
                <a:gd name="T80" fmla="*/ 189 w 195"/>
                <a:gd name="T81" fmla="*/ 12 h 82"/>
                <a:gd name="T82" fmla="*/ 195 w 195"/>
                <a:gd name="T83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5" h="82">
                  <a:moveTo>
                    <a:pt x="0" y="41"/>
                  </a:moveTo>
                  <a:lnTo>
                    <a:pt x="0" y="71"/>
                  </a:lnTo>
                  <a:lnTo>
                    <a:pt x="0" y="0"/>
                  </a:lnTo>
                  <a:lnTo>
                    <a:pt x="0" y="30"/>
                  </a:lnTo>
                  <a:lnTo>
                    <a:pt x="6" y="35"/>
                  </a:lnTo>
                  <a:lnTo>
                    <a:pt x="6" y="65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12" y="41"/>
                  </a:lnTo>
                  <a:lnTo>
                    <a:pt x="12" y="71"/>
                  </a:lnTo>
                  <a:lnTo>
                    <a:pt x="12" y="6"/>
                  </a:lnTo>
                  <a:lnTo>
                    <a:pt x="12" y="65"/>
                  </a:lnTo>
                  <a:lnTo>
                    <a:pt x="19" y="41"/>
                  </a:lnTo>
                  <a:lnTo>
                    <a:pt x="19" y="76"/>
                  </a:lnTo>
                  <a:lnTo>
                    <a:pt x="19" y="24"/>
                  </a:lnTo>
                  <a:lnTo>
                    <a:pt x="19" y="47"/>
                  </a:lnTo>
                  <a:lnTo>
                    <a:pt x="25" y="59"/>
                  </a:lnTo>
                  <a:lnTo>
                    <a:pt x="25" y="76"/>
                  </a:lnTo>
                  <a:lnTo>
                    <a:pt x="25" y="18"/>
                  </a:lnTo>
                  <a:lnTo>
                    <a:pt x="25" y="30"/>
                  </a:lnTo>
                  <a:lnTo>
                    <a:pt x="31" y="24"/>
                  </a:lnTo>
                  <a:lnTo>
                    <a:pt x="31" y="76"/>
                  </a:lnTo>
                  <a:lnTo>
                    <a:pt x="31" y="6"/>
                  </a:lnTo>
                  <a:lnTo>
                    <a:pt x="31" y="47"/>
                  </a:lnTo>
                  <a:lnTo>
                    <a:pt x="37" y="53"/>
                  </a:lnTo>
                  <a:lnTo>
                    <a:pt x="37" y="71"/>
                  </a:lnTo>
                  <a:lnTo>
                    <a:pt x="37" y="18"/>
                  </a:lnTo>
                  <a:lnTo>
                    <a:pt x="37" y="41"/>
                  </a:lnTo>
                  <a:lnTo>
                    <a:pt x="44" y="35"/>
                  </a:lnTo>
                  <a:lnTo>
                    <a:pt x="44" y="76"/>
                  </a:lnTo>
                  <a:lnTo>
                    <a:pt x="44" y="12"/>
                  </a:lnTo>
                  <a:lnTo>
                    <a:pt x="44" y="41"/>
                  </a:lnTo>
                  <a:lnTo>
                    <a:pt x="50" y="53"/>
                  </a:lnTo>
                  <a:lnTo>
                    <a:pt x="50" y="65"/>
                  </a:lnTo>
                  <a:lnTo>
                    <a:pt x="50" y="12"/>
                  </a:lnTo>
                  <a:lnTo>
                    <a:pt x="50" y="53"/>
                  </a:lnTo>
                  <a:lnTo>
                    <a:pt x="56" y="35"/>
                  </a:lnTo>
                  <a:lnTo>
                    <a:pt x="56" y="53"/>
                  </a:lnTo>
                  <a:lnTo>
                    <a:pt x="56" y="18"/>
                  </a:lnTo>
                  <a:lnTo>
                    <a:pt x="56" y="53"/>
                  </a:lnTo>
                  <a:lnTo>
                    <a:pt x="63" y="47"/>
                  </a:lnTo>
                  <a:lnTo>
                    <a:pt x="63" y="71"/>
                  </a:lnTo>
                  <a:lnTo>
                    <a:pt x="63" y="6"/>
                  </a:lnTo>
                  <a:lnTo>
                    <a:pt x="63" y="35"/>
                  </a:lnTo>
                  <a:lnTo>
                    <a:pt x="69" y="4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69" y="41"/>
                  </a:lnTo>
                  <a:lnTo>
                    <a:pt x="75" y="47"/>
                  </a:lnTo>
                  <a:lnTo>
                    <a:pt x="75" y="76"/>
                  </a:lnTo>
                  <a:lnTo>
                    <a:pt x="75" y="18"/>
                  </a:lnTo>
                  <a:lnTo>
                    <a:pt x="75" y="59"/>
                  </a:lnTo>
                  <a:lnTo>
                    <a:pt x="82" y="30"/>
                  </a:lnTo>
                  <a:lnTo>
                    <a:pt x="82" y="76"/>
                  </a:lnTo>
                  <a:lnTo>
                    <a:pt x="82" y="18"/>
                  </a:lnTo>
                  <a:lnTo>
                    <a:pt x="82" y="53"/>
                  </a:lnTo>
                  <a:lnTo>
                    <a:pt x="88" y="59"/>
                  </a:lnTo>
                  <a:lnTo>
                    <a:pt x="88" y="71"/>
                  </a:lnTo>
                  <a:lnTo>
                    <a:pt x="88" y="24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94" y="71"/>
                  </a:lnTo>
                  <a:lnTo>
                    <a:pt x="94" y="18"/>
                  </a:lnTo>
                  <a:lnTo>
                    <a:pt x="94" y="41"/>
                  </a:lnTo>
                  <a:lnTo>
                    <a:pt x="100" y="47"/>
                  </a:lnTo>
                  <a:lnTo>
                    <a:pt x="100" y="76"/>
                  </a:lnTo>
                  <a:lnTo>
                    <a:pt x="100" y="12"/>
                  </a:lnTo>
                  <a:lnTo>
                    <a:pt x="100" y="47"/>
                  </a:lnTo>
                  <a:lnTo>
                    <a:pt x="107" y="35"/>
                  </a:lnTo>
                  <a:lnTo>
                    <a:pt x="107" y="59"/>
                  </a:lnTo>
                  <a:lnTo>
                    <a:pt x="107" y="18"/>
                  </a:lnTo>
                  <a:lnTo>
                    <a:pt x="107" y="35"/>
                  </a:lnTo>
                  <a:lnTo>
                    <a:pt x="113" y="47"/>
                  </a:lnTo>
                  <a:lnTo>
                    <a:pt x="113" y="65"/>
                  </a:lnTo>
                  <a:lnTo>
                    <a:pt x="113" y="18"/>
                  </a:lnTo>
                  <a:lnTo>
                    <a:pt x="113" y="24"/>
                  </a:lnTo>
                  <a:lnTo>
                    <a:pt x="119" y="30"/>
                  </a:lnTo>
                  <a:lnTo>
                    <a:pt x="119" y="82"/>
                  </a:lnTo>
                  <a:lnTo>
                    <a:pt x="119" y="18"/>
                  </a:lnTo>
                  <a:lnTo>
                    <a:pt x="119" y="35"/>
                  </a:lnTo>
                  <a:lnTo>
                    <a:pt x="126" y="41"/>
                  </a:lnTo>
                  <a:lnTo>
                    <a:pt x="126" y="76"/>
                  </a:lnTo>
                  <a:lnTo>
                    <a:pt x="126" y="6"/>
                  </a:lnTo>
                  <a:lnTo>
                    <a:pt x="126" y="47"/>
                  </a:lnTo>
                  <a:lnTo>
                    <a:pt x="132" y="53"/>
                  </a:lnTo>
                  <a:lnTo>
                    <a:pt x="132" y="71"/>
                  </a:lnTo>
                  <a:lnTo>
                    <a:pt x="132" y="6"/>
                  </a:lnTo>
                  <a:lnTo>
                    <a:pt x="132" y="53"/>
                  </a:lnTo>
                  <a:lnTo>
                    <a:pt x="138" y="59"/>
                  </a:lnTo>
                  <a:lnTo>
                    <a:pt x="138" y="82"/>
                  </a:lnTo>
                  <a:lnTo>
                    <a:pt x="138" y="24"/>
                  </a:lnTo>
                  <a:lnTo>
                    <a:pt x="138" y="35"/>
                  </a:lnTo>
                  <a:lnTo>
                    <a:pt x="145" y="24"/>
                  </a:lnTo>
                  <a:lnTo>
                    <a:pt x="145" y="65"/>
                  </a:lnTo>
                  <a:lnTo>
                    <a:pt x="145" y="12"/>
                  </a:lnTo>
                  <a:lnTo>
                    <a:pt x="145" y="30"/>
                  </a:lnTo>
                  <a:lnTo>
                    <a:pt x="151" y="35"/>
                  </a:lnTo>
                  <a:lnTo>
                    <a:pt x="151" y="71"/>
                  </a:lnTo>
                  <a:lnTo>
                    <a:pt x="151" y="18"/>
                  </a:lnTo>
                  <a:lnTo>
                    <a:pt x="151" y="59"/>
                  </a:lnTo>
                  <a:lnTo>
                    <a:pt x="157" y="41"/>
                  </a:lnTo>
                  <a:lnTo>
                    <a:pt x="157" y="71"/>
                  </a:lnTo>
                  <a:lnTo>
                    <a:pt x="157" y="12"/>
                  </a:lnTo>
                  <a:lnTo>
                    <a:pt x="157" y="24"/>
                  </a:lnTo>
                  <a:lnTo>
                    <a:pt x="163" y="30"/>
                  </a:lnTo>
                  <a:lnTo>
                    <a:pt x="163" y="76"/>
                  </a:lnTo>
                  <a:lnTo>
                    <a:pt x="163" y="18"/>
                  </a:lnTo>
                  <a:lnTo>
                    <a:pt x="163" y="41"/>
                  </a:lnTo>
                  <a:lnTo>
                    <a:pt x="170" y="35"/>
                  </a:lnTo>
                  <a:lnTo>
                    <a:pt x="170" y="82"/>
                  </a:lnTo>
                  <a:lnTo>
                    <a:pt x="170" y="0"/>
                  </a:lnTo>
                  <a:lnTo>
                    <a:pt x="170" y="35"/>
                  </a:lnTo>
                  <a:lnTo>
                    <a:pt x="176" y="30"/>
                  </a:lnTo>
                  <a:lnTo>
                    <a:pt x="176" y="65"/>
                  </a:lnTo>
                  <a:lnTo>
                    <a:pt x="176" y="6"/>
                  </a:lnTo>
                  <a:lnTo>
                    <a:pt x="176" y="47"/>
                  </a:lnTo>
                  <a:lnTo>
                    <a:pt x="182" y="65"/>
                  </a:lnTo>
                  <a:lnTo>
                    <a:pt x="182" y="82"/>
                  </a:lnTo>
                  <a:lnTo>
                    <a:pt x="182" y="18"/>
                  </a:lnTo>
                  <a:lnTo>
                    <a:pt x="182" y="30"/>
                  </a:lnTo>
                  <a:lnTo>
                    <a:pt x="189" y="18"/>
                  </a:lnTo>
                  <a:lnTo>
                    <a:pt x="189" y="82"/>
                  </a:lnTo>
                  <a:lnTo>
                    <a:pt x="189" y="12"/>
                  </a:lnTo>
                  <a:lnTo>
                    <a:pt x="189" y="47"/>
                  </a:lnTo>
                  <a:lnTo>
                    <a:pt x="195" y="47"/>
                  </a:lnTo>
                  <a:lnTo>
                    <a:pt x="195" y="76"/>
                  </a:lnTo>
                  <a:lnTo>
                    <a:pt x="195" y="6"/>
                  </a:lnTo>
                  <a:lnTo>
                    <a:pt x="195" y="3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30"/>
            <p:cNvSpPr>
              <a:spLocks/>
            </p:cNvSpPr>
            <p:nvPr/>
          </p:nvSpPr>
          <p:spPr bwMode="auto">
            <a:xfrm>
              <a:off x="4600" y="1796"/>
              <a:ext cx="137" cy="49"/>
            </a:xfrm>
            <a:custGeom>
              <a:avLst/>
              <a:gdLst>
                <a:gd name="T0" fmla="*/ 6 w 208"/>
                <a:gd name="T1" fmla="*/ 87 h 99"/>
                <a:gd name="T2" fmla="*/ 13 w 208"/>
                <a:gd name="T3" fmla="*/ 58 h 99"/>
                <a:gd name="T4" fmla="*/ 19 w 208"/>
                <a:gd name="T5" fmla="*/ 41 h 99"/>
                <a:gd name="T6" fmla="*/ 19 w 208"/>
                <a:gd name="T7" fmla="*/ 70 h 99"/>
                <a:gd name="T8" fmla="*/ 25 w 208"/>
                <a:gd name="T9" fmla="*/ 17 h 99"/>
                <a:gd name="T10" fmla="*/ 31 w 208"/>
                <a:gd name="T11" fmla="*/ 87 h 99"/>
                <a:gd name="T12" fmla="*/ 38 w 208"/>
                <a:gd name="T13" fmla="*/ 76 h 99"/>
                <a:gd name="T14" fmla="*/ 38 w 208"/>
                <a:gd name="T15" fmla="*/ 35 h 99"/>
                <a:gd name="T16" fmla="*/ 44 w 208"/>
                <a:gd name="T17" fmla="*/ 11 h 99"/>
                <a:gd name="T18" fmla="*/ 50 w 208"/>
                <a:gd name="T19" fmla="*/ 64 h 99"/>
                <a:gd name="T20" fmla="*/ 57 w 208"/>
                <a:gd name="T21" fmla="*/ 70 h 99"/>
                <a:gd name="T22" fmla="*/ 57 w 208"/>
                <a:gd name="T23" fmla="*/ 41 h 99"/>
                <a:gd name="T24" fmla="*/ 63 w 208"/>
                <a:gd name="T25" fmla="*/ 23 h 99"/>
                <a:gd name="T26" fmla="*/ 69 w 208"/>
                <a:gd name="T27" fmla="*/ 93 h 99"/>
                <a:gd name="T28" fmla="*/ 76 w 208"/>
                <a:gd name="T29" fmla="*/ 64 h 99"/>
                <a:gd name="T30" fmla="*/ 76 w 208"/>
                <a:gd name="T31" fmla="*/ 82 h 99"/>
                <a:gd name="T32" fmla="*/ 82 w 208"/>
                <a:gd name="T33" fmla="*/ 23 h 99"/>
                <a:gd name="T34" fmla="*/ 88 w 208"/>
                <a:gd name="T35" fmla="*/ 99 h 99"/>
                <a:gd name="T36" fmla="*/ 94 w 208"/>
                <a:gd name="T37" fmla="*/ 70 h 99"/>
                <a:gd name="T38" fmla="*/ 94 w 208"/>
                <a:gd name="T39" fmla="*/ 46 h 99"/>
                <a:gd name="T40" fmla="*/ 101 w 208"/>
                <a:gd name="T41" fmla="*/ 0 h 99"/>
                <a:gd name="T42" fmla="*/ 107 w 208"/>
                <a:gd name="T43" fmla="*/ 76 h 99"/>
                <a:gd name="T44" fmla="*/ 113 w 208"/>
                <a:gd name="T45" fmla="*/ 0 h 99"/>
                <a:gd name="T46" fmla="*/ 113 w 208"/>
                <a:gd name="T47" fmla="*/ 46 h 99"/>
                <a:gd name="T48" fmla="*/ 120 w 208"/>
                <a:gd name="T49" fmla="*/ 6 h 99"/>
                <a:gd name="T50" fmla="*/ 126 w 208"/>
                <a:gd name="T51" fmla="*/ 93 h 99"/>
                <a:gd name="T52" fmla="*/ 132 w 208"/>
                <a:gd name="T53" fmla="*/ 82 h 99"/>
                <a:gd name="T54" fmla="*/ 132 w 208"/>
                <a:gd name="T55" fmla="*/ 35 h 99"/>
                <a:gd name="T56" fmla="*/ 139 w 208"/>
                <a:gd name="T57" fmla="*/ 23 h 99"/>
                <a:gd name="T58" fmla="*/ 145 w 208"/>
                <a:gd name="T59" fmla="*/ 87 h 99"/>
                <a:gd name="T60" fmla="*/ 151 w 208"/>
                <a:gd name="T61" fmla="*/ 58 h 99"/>
                <a:gd name="T62" fmla="*/ 151 w 208"/>
                <a:gd name="T63" fmla="*/ 64 h 99"/>
                <a:gd name="T64" fmla="*/ 157 w 208"/>
                <a:gd name="T65" fmla="*/ 17 h 99"/>
                <a:gd name="T66" fmla="*/ 164 w 208"/>
                <a:gd name="T67" fmla="*/ 87 h 99"/>
                <a:gd name="T68" fmla="*/ 170 w 208"/>
                <a:gd name="T69" fmla="*/ 46 h 99"/>
                <a:gd name="T70" fmla="*/ 170 w 208"/>
                <a:gd name="T71" fmla="*/ 41 h 99"/>
                <a:gd name="T72" fmla="*/ 176 w 208"/>
                <a:gd name="T73" fmla="*/ 23 h 99"/>
                <a:gd name="T74" fmla="*/ 183 w 208"/>
                <a:gd name="T75" fmla="*/ 82 h 99"/>
                <a:gd name="T76" fmla="*/ 189 w 208"/>
                <a:gd name="T77" fmla="*/ 76 h 99"/>
                <a:gd name="T78" fmla="*/ 195 w 208"/>
                <a:gd name="T79" fmla="*/ 64 h 99"/>
                <a:gd name="T80" fmla="*/ 195 w 208"/>
                <a:gd name="T81" fmla="*/ 52 h 99"/>
                <a:gd name="T82" fmla="*/ 202 w 208"/>
                <a:gd name="T83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99">
                  <a:moveTo>
                    <a:pt x="0" y="41"/>
                  </a:moveTo>
                  <a:lnTo>
                    <a:pt x="6" y="46"/>
                  </a:lnTo>
                  <a:lnTo>
                    <a:pt x="6" y="87"/>
                  </a:lnTo>
                  <a:lnTo>
                    <a:pt x="6" y="23"/>
                  </a:lnTo>
                  <a:lnTo>
                    <a:pt x="6" y="52"/>
                  </a:lnTo>
                  <a:lnTo>
                    <a:pt x="13" y="58"/>
                  </a:lnTo>
                  <a:lnTo>
                    <a:pt x="13" y="93"/>
                  </a:lnTo>
                  <a:lnTo>
                    <a:pt x="13" y="23"/>
                  </a:lnTo>
                  <a:lnTo>
                    <a:pt x="19" y="41"/>
                  </a:lnTo>
                  <a:lnTo>
                    <a:pt x="19" y="93"/>
                  </a:lnTo>
                  <a:lnTo>
                    <a:pt x="19" y="23"/>
                  </a:lnTo>
                  <a:lnTo>
                    <a:pt x="19" y="70"/>
                  </a:lnTo>
                  <a:lnTo>
                    <a:pt x="25" y="46"/>
                  </a:lnTo>
                  <a:lnTo>
                    <a:pt x="25" y="76"/>
                  </a:lnTo>
                  <a:lnTo>
                    <a:pt x="25" y="17"/>
                  </a:lnTo>
                  <a:lnTo>
                    <a:pt x="25" y="41"/>
                  </a:lnTo>
                  <a:lnTo>
                    <a:pt x="31" y="35"/>
                  </a:lnTo>
                  <a:lnTo>
                    <a:pt x="31" y="87"/>
                  </a:lnTo>
                  <a:lnTo>
                    <a:pt x="31" y="23"/>
                  </a:lnTo>
                  <a:lnTo>
                    <a:pt x="31" y="76"/>
                  </a:lnTo>
                  <a:lnTo>
                    <a:pt x="38" y="76"/>
                  </a:lnTo>
                  <a:lnTo>
                    <a:pt x="38" y="82"/>
                  </a:lnTo>
                  <a:lnTo>
                    <a:pt x="38" y="11"/>
                  </a:lnTo>
                  <a:lnTo>
                    <a:pt x="38" y="35"/>
                  </a:lnTo>
                  <a:lnTo>
                    <a:pt x="44" y="29"/>
                  </a:lnTo>
                  <a:lnTo>
                    <a:pt x="44" y="87"/>
                  </a:lnTo>
                  <a:lnTo>
                    <a:pt x="44" y="11"/>
                  </a:lnTo>
                  <a:lnTo>
                    <a:pt x="44" y="35"/>
                  </a:lnTo>
                  <a:lnTo>
                    <a:pt x="50" y="52"/>
                  </a:lnTo>
                  <a:lnTo>
                    <a:pt x="50" y="64"/>
                  </a:lnTo>
                  <a:lnTo>
                    <a:pt x="50" y="6"/>
                  </a:lnTo>
                  <a:lnTo>
                    <a:pt x="50" y="52"/>
                  </a:lnTo>
                  <a:lnTo>
                    <a:pt x="57" y="70"/>
                  </a:lnTo>
                  <a:lnTo>
                    <a:pt x="57" y="82"/>
                  </a:lnTo>
                  <a:lnTo>
                    <a:pt x="57" y="23"/>
                  </a:lnTo>
                  <a:lnTo>
                    <a:pt x="57" y="41"/>
                  </a:lnTo>
                  <a:lnTo>
                    <a:pt x="63" y="52"/>
                  </a:lnTo>
                  <a:lnTo>
                    <a:pt x="63" y="93"/>
                  </a:lnTo>
                  <a:lnTo>
                    <a:pt x="63" y="23"/>
                  </a:lnTo>
                  <a:lnTo>
                    <a:pt x="63" y="58"/>
                  </a:lnTo>
                  <a:lnTo>
                    <a:pt x="69" y="64"/>
                  </a:lnTo>
                  <a:lnTo>
                    <a:pt x="69" y="93"/>
                  </a:lnTo>
                  <a:lnTo>
                    <a:pt x="69" y="29"/>
                  </a:lnTo>
                  <a:lnTo>
                    <a:pt x="69" y="76"/>
                  </a:lnTo>
                  <a:lnTo>
                    <a:pt x="76" y="64"/>
                  </a:lnTo>
                  <a:lnTo>
                    <a:pt x="76" y="87"/>
                  </a:lnTo>
                  <a:lnTo>
                    <a:pt x="76" y="29"/>
                  </a:lnTo>
                  <a:lnTo>
                    <a:pt x="76" y="82"/>
                  </a:lnTo>
                  <a:lnTo>
                    <a:pt x="82" y="76"/>
                  </a:lnTo>
                  <a:lnTo>
                    <a:pt x="82" y="93"/>
                  </a:lnTo>
                  <a:lnTo>
                    <a:pt x="82" y="23"/>
                  </a:lnTo>
                  <a:lnTo>
                    <a:pt x="82" y="35"/>
                  </a:lnTo>
                  <a:lnTo>
                    <a:pt x="88" y="35"/>
                  </a:lnTo>
                  <a:lnTo>
                    <a:pt x="88" y="99"/>
                  </a:lnTo>
                  <a:lnTo>
                    <a:pt x="88" y="23"/>
                  </a:lnTo>
                  <a:lnTo>
                    <a:pt x="88" y="64"/>
                  </a:lnTo>
                  <a:lnTo>
                    <a:pt x="94" y="70"/>
                  </a:lnTo>
                  <a:lnTo>
                    <a:pt x="94" y="87"/>
                  </a:lnTo>
                  <a:lnTo>
                    <a:pt x="94" y="23"/>
                  </a:lnTo>
                  <a:lnTo>
                    <a:pt x="94" y="46"/>
                  </a:lnTo>
                  <a:lnTo>
                    <a:pt x="101" y="52"/>
                  </a:lnTo>
                  <a:lnTo>
                    <a:pt x="101" y="87"/>
                  </a:lnTo>
                  <a:lnTo>
                    <a:pt x="101" y="0"/>
                  </a:lnTo>
                  <a:lnTo>
                    <a:pt x="101" y="64"/>
                  </a:lnTo>
                  <a:lnTo>
                    <a:pt x="107" y="58"/>
                  </a:lnTo>
                  <a:lnTo>
                    <a:pt x="107" y="76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13" y="0"/>
                  </a:lnTo>
                  <a:lnTo>
                    <a:pt x="113" y="70"/>
                  </a:lnTo>
                  <a:lnTo>
                    <a:pt x="113" y="0"/>
                  </a:lnTo>
                  <a:lnTo>
                    <a:pt x="113" y="46"/>
                  </a:lnTo>
                  <a:lnTo>
                    <a:pt x="120" y="58"/>
                  </a:lnTo>
                  <a:lnTo>
                    <a:pt x="120" y="82"/>
                  </a:lnTo>
                  <a:lnTo>
                    <a:pt x="120" y="6"/>
                  </a:lnTo>
                  <a:lnTo>
                    <a:pt x="120" y="35"/>
                  </a:lnTo>
                  <a:lnTo>
                    <a:pt x="126" y="29"/>
                  </a:lnTo>
                  <a:lnTo>
                    <a:pt x="126" y="93"/>
                  </a:lnTo>
                  <a:lnTo>
                    <a:pt x="126" y="0"/>
                  </a:lnTo>
                  <a:lnTo>
                    <a:pt x="126" y="70"/>
                  </a:lnTo>
                  <a:lnTo>
                    <a:pt x="132" y="82"/>
                  </a:lnTo>
                  <a:lnTo>
                    <a:pt x="132" y="99"/>
                  </a:lnTo>
                  <a:lnTo>
                    <a:pt x="132" y="17"/>
                  </a:lnTo>
                  <a:lnTo>
                    <a:pt x="132" y="35"/>
                  </a:lnTo>
                  <a:lnTo>
                    <a:pt x="139" y="35"/>
                  </a:lnTo>
                  <a:lnTo>
                    <a:pt x="139" y="99"/>
                  </a:lnTo>
                  <a:lnTo>
                    <a:pt x="139" y="23"/>
                  </a:lnTo>
                  <a:lnTo>
                    <a:pt x="139" y="70"/>
                  </a:lnTo>
                  <a:lnTo>
                    <a:pt x="145" y="82"/>
                  </a:lnTo>
                  <a:lnTo>
                    <a:pt x="145" y="87"/>
                  </a:lnTo>
                  <a:lnTo>
                    <a:pt x="145" y="29"/>
                  </a:lnTo>
                  <a:lnTo>
                    <a:pt x="145" y="41"/>
                  </a:lnTo>
                  <a:lnTo>
                    <a:pt x="151" y="58"/>
                  </a:lnTo>
                  <a:lnTo>
                    <a:pt x="151" y="99"/>
                  </a:lnTo>
                  <a:lnTo>
                    <a:pt x="151" y="29"/>
                  </a:lnTo>
                  <a:lnTo>
                    <a:pt x="151" y="64"/>
                  </a:lnTo>
                  <a:lnTo>
                    <a:pt x="157" y="76"/>
                  </a:lnTo>
                  <a:lnTo>
                    <a:pt x="157" y="87"/>
                  </a:lnTo>
                  <a:lnTo>
                    <a:pt x="157" y="17"/>
                  </a:lnTo>
                  <a:lnTo>
                    <a:pt x="157" y="35"/>
                  </a:lnTo>
                  <a:lnTo>
                    <a:pt x="164" y="41"/>
                  </a:lnTo>
                  <a:lnTo>
                    <a:pt x="164" y="87"/>
                  </a:lnTo>
                  <a:lnTo>
                    <a:pt x="164" y="11"/>
                  </a:lnTo>
                  <a:lnTo>
                    <a:pt x="164" y="52"/>
                  </a:lnTo>
                  <a:lnTo>
                    <a:pt x="170" y="46"/>
                  </a:lnTo>
                  <a:lnTo>
                    <a:pt x="170" y="76"/>
                  </a:lnTo>
                  <a:lnTo>
                    <a:pt x="170" y="6"/>
                  </a:lnTo>
                  <a:lnTo>
                    <a:pt x="170" y="41"/>
                  </a:lnTo>
                  <a:lnTo>
                    <a:pt x="176" y="35"/>
                  </a:lnTo>
                  <a:lnTo>
                    <a:pt x="176" y="70"/>
                  </a:lnTo>
                  <a:lnTo>
                    <a:pt x="176" y="23"/>
                  </a:lnTo>
                  <a:lnTo>
                    <a:pt x="176" y="35"/>
                  </a:lnTo>
                  <a:lnTo>
                    <a:pt x="183" y="41"/>
                  </a:lnTo>
                  <a:lnTo>
                    <a:pt x="183" y="82"/>
                  </a:lnTo>
                  <a:lnTo>
                    <a:pt x="183" y="17"/>
                  </a:lnTo>
                  <a:lnTo>
                    <a:pt x="183" y="70"/>
                  </a:lnTo>
                  <a:lnTo>
                    <a:pt x="189" y="76"/>
                  </a:lnTo>
                  <a:lnTo>
                    <a:pt x="189" y="23"/>
                  </a:lnTo>
                  <a:lnTo>
                    <a:pt x="189" y="46"/>
                  </a:lnTo>
                  <a:lnTo>
                    <a:pt x="195" y="64"/>
                  </a:lnTo>
                  <a:lnTo>
                    <a:pt x="195" y="87"/>
                  </a:lnTo>
                  <a:lnTo>
                    <a:pt x="195" y="23"/>
                  </a:lnTo>
                  <a:lnTo>
                    <a:pt x="195" y="52"/>
                  </a:lnTo>
                  <a:lnTo>
                    <a:pt x="202" y="64"/>
                  </a:lnTo>
                  <a:lnTo>
                    <a:pt x="202" y="82"/>
                  </a:lnTo>
                  <a:lnTo>
                    <a:pt x="202" y="23"/>
                  </a:lnTo>
                  <a:lnTo>
                    <a:pt x="202" y="35"/>
                  </a:lnTo>
                  <a:lnTo>
                    <a:pt x="208" y="29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31"/>
            <p:cNvSpPr>
              <a:spLocks/>
            </p:cNvSpPr>
            <p:nvPr/>
          </p:nvSpPr>
          <p:spPr bwMode="auto">
            <a:xfrm>
              <a:off x="4737" y="1792"/>
              <a:ext cx="132" cy="60"/>
            </a:xfrm>
            <a:custGeom>
              <a:avLst/>
              <a:gdLst>
                <a:gd name="T0" fmla="*/ 0 w 201"/>
                <a:gd name="T1" fmla="*/ 17 h 117"/>
                <a:gd name="T2" fmla="*/ 6 w 201"/>
                <a:gd name="T3" fmla="*/ 88 h 117"/>
                <a:gd name="T4" fmla="*/ 12 w 201"/>
                <a:gd name="T5" fmla="*/ 29 h 117"/>
                <a:gd name="T6" fmla="*/ 12 w 201"/>
                <a:gd name="T7" fmla="*/ 52 h 117"/>
                <a:gd name="T8" fmla="*/ 19 w 201"/>
                <a:gd name="T9" fmla="*/ 41 h 117"/>
                <a:gd name="T10" fmla="*/ 25 w 201"/>
                <a:gd name="T11" fmla="*/ 82 h 117"/>
                <a:gd name="T12" fmla="*/ 31 w 201"/>
                <a:gd name="T13" fmla="*/ 76 h 117"/>
                <a:gd name="T14" fmla="*/ 31 w 201"/>
                <a:gd name="T15" fmla="*/ 52 h 117"/>
                <a:gd name="T16" fmla="*/ 38 w 201"/>
                <a:gd name="T17" fmla="*/ 17 h 117"/>
                <a:gd name="T18" fmla="*/ 44 w 201"/>
                <a:gd name="T19" fmla="*/ 76 h 117"/>
                <a:gd name="T20" fmla="*/ 50 w 201"/>
                <a:gd name="T21" fmla="*/ 47 h 117"/>
                <a:gd name="T22" fmla="*/ 50 w 201"/>
                <a:gd name="T23" fmla="*/ 64 h 117"/>
                <a:gd name="T24" fmla="*/ 57 w 201"/>
                <a:gd name="T25" fmla="*/ 41 h 117"/>
                <a:gd name="T26" fmla="*/ 63 w 201"/>
                <a:gd name="T27" fmla="*/ 76 h 117"/>
                <a:gd name="T28" fmla="*/ 69 w 201"/>
                <a:gd name="T29" fmla="*/ 47 h 117"/>
                <a:gd name="T30" fmla="*/ 69 w 201"/>
                <a:gd name="T31" fmla="*/ 70 h 117"/>
                <a:gd name="T32" fmla="*/ 75 w 201"/>
                <a:gd name="T33" fmla="*/ 41 h 117"/>
                <a:gd name="T34" fmla="*/ 82 w 201"/>
                <a:gd name="T35" fmla="*/ 88 h 117"/>
                <a:gd name="T36" fmla="*/ 88 w 201"/>
                <a:gd name="T37" fmla="*/ 82 h 117"/>
                <a:gd name="T38" fmla="*/ 88 w 201"/>
                <a:gd name="T39" fmla="*/ 58 h 117"/>
                <a:gd name="T40" fmla="*/ 94 w 201"/>
                <a:gd name="T41" fmla="*/ 35 h 117"/>
                <a:gd name="T42" fmla="*/ 101 w 201"/>
                <a:gd name="T43" fmla="*/ 88 h 117"/>
                <a:gd name="T44" fmla="*/ 107 w 201"/>
                <a:gd name="T45" fmla="*/ 64 h 117"/>
                <a:gd name="T46" fmla="*/ 107 w 201"/>
                <a:gd name="T47" fmla="*/ 41 h 117"/>
                <a:gd name="T48" fmla="*/ 113 w 201"/>
                <a:gd name="T49" fmla="*/ 17 h 117"/>
                <a:gd name="T50" fmla="*/ 119 w 201"/>
                <a:gd name="T51" fmla="*/ 12 h 117"/>
                <a:gd name="T52" fmla="*/ 126 w 201"/>
                <a:gd name="T53" fmla="*/ 88 h 117"/>
                <a:gd name="T54" fmla="*/ 132 w 201"/>
                <a:gd name="T55" fmla="*/ 52 h 117"/>
                <a:gd name="T56" fmla="*/ 132 w 201"/>
                <a:gd name="T57" fmla="*/ 64 h 117"/>
                <a:gd name="T58" fmla="*/ 138 w 201"/>
                <a:gd name="T59" fmla="*/ 29 h 117"/>
                <a:gd name="T60" fmla="*/ 145 w 201"/>
                <a:gd name="T61" fmla="*/ 88 h 117"/>
                <a:gd name="T62" fmla="*/ 151 w 201"/>
                <a:gd name="T63" fmla="*/ 70 h 117"/>
                <a:gd name="T64" fmla="*/ 151 w 201"/>
                <a:gd name="T65" fmla="*/ 58 h 117"/>
                <a:gd name="T66" fmla="*/ 157 w 201"/>
                <a:gd name="T67" fmla="*/ 29 h 117"/>
                <a:gd name="T68" fmla="*/ 164 w 201"/>
                <a:gd name="T69" fmla="*/ 105 h 117"/>
                <a:gd name="T70" fmla="*/ 170 w 201"/>
                <a:gd name="T71" fmla="*/ 52 h 117"/>
                <a:gd name="T72" fmla="*/ 170 w 201"/>
                <a:gd name="T73" fmla="*/ 58 h 117"/>
                <a:gd name="T74" fmla="*/ 176 w 201"/>
                <a:gd name="T75" fmla="*/ 23 h 117"/>
                <a:gd name="T76" fmla="*/ 182 w 201"/>
                <a:gd name="T77" fmla="*/ 17 h 117"/>
                <a:gd name="T78" fmla="*/ 189 w 201"/>
                <a:gd name="T79" fmla="*/ 88 h 117"/>
                <a:gd name="T80" fmla="*/ 195 w 201"/>
                <a:gd name="T81" fmla="*/ 52 h 117"/>
                <a:gd name="T82" fmla="*/ 195 w 201"/>
                <a:gd name="T8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117">
                  <a:moveTo>
                    <a:pt x="0" y="35"/>
                  </a:moveTo>
                  <a:lnTo>
                    <a:pt x="0" y="93"/>
                  </a:lnTo>
                  <a:lnTo>
                    <a:pt x="0" y="17"/>
                  </a:lnTo>
                  <a:lnTo>
                    <a:pt x="0" y="58"/>
                  </a:lnTo>
                  <a:lnTo>
                    <a:pt x="6" y="47"/>
                  </a:lnTo>
                  <a:lnTo>
                    <a:pt x="6" y="88"/>
                  </a:lnTo>
                  <a:lnTo>
                    <a:pt x="6" y="29"/>
                  </a:lnTo>
                  <a:lnTo>
                    <a:pt x="6" y="52"/>
                  </a:lnTo>
                  <a:lnTo>
                    <a:pt x="12" y="29"/>
                  </a:lnTo>
                  <a:lnTo>
                    <a:pt x="12" y="88"/>
                  </a:lnTo>
                  <a:lnTo>
                    <a:pt x="12" y="23"/>
                  </a:lnTo>
                  <a:lnTo>
                    <a:pt x="12" y="52"/>
                  </a:lnTo>
                  <a:lnTo>
                    <a:pt x="19" y="47"/>
                  </a:lnTo>
                  <a:lnTo>
                    <a:pt x="19" y="88"/>
                  </a:lnTo>
                  <a:lnTo>
                    <a:pt x="19" y="41"/>
                  </a:lnTo>
                  <a:lnTo>
                    <a:pt x="19" y="64"/>
                  </a:lnTo>
                  <a:lnTo>
                    <a:pt x="25" y="52"/>
                  </a:lnTo>
                  <a:lnTo>
                    <a:pt x="25" y="82"/>
                  </a:lnTo>
                  <a:lnTo>
                    <a:pt x="25" y="29"/>
                  </a:lnTo>
                  <a:lnTo>
                    <a:pt x="25" y="76"/>
                  </a:lnTo>
                  <a:lnTo>
                    <a:pt x="31" y="76"/>
                  </a:lnTo>
                  <a:lnTo>
                    <a:pt x="31" y="88"/>
                  </a:lnTo>
                  <a:lnTo>
                    <a:pt x="31" y="35"/>
                  </a:lnTo>
                  <a:lnTo>
                    <a:pt x="31" y="52"/>
                  </a:lnTo>
                  <a:lnTo>
                    <a:pt x="38" y="58"/>
                  </a:lnTo>
                  <a:lnTo>
                    <a:pt x="38" y="82"/>
                  </a:lnTo>
                  <a:lnTo>
                    <a:pt x="38" y="17"/>
                  </a:lnTo>
                  <a:lnTo>
                    <a:pt x="38" y="64"/>
                  </a:lnTo>
                  <a:lnTo>
                    <a:pt x="44" y="58"/>
                  </a:lnTo>
                  <a:lnTo>
                    <a:pt x="44" y="76"/>
                  </a:lnTo>
                  <a:lnTo>
                    <a:pt x="44" y="35"/>
                  </a:lnTo>
                  <a:lnTo>
                    <a:pt x="44" y="52"/>
                  </a:lnTo>
                  <a:lnTo>
                    <a:pt x="50" y="47"/>
                  </a:lnTo>
                  <a:lnTo>
                    <a:pt x="50" y="82"/>
                  </a:lnTo>
                  <a:lnTo>
                    <a:pt x="50" y="23"/>
                  </a:lnTo>
                  <a:lnTo>
                    <a:pt x="50" y="64"/>
                  </a:lnTo>
                  <a:lnTo>
                    <a:pt x="57" y="70"/>
                  </a:lnTo>
                  <a:lnTo>
                    <a:pt x="57" y="76"/>
                  </a:lnTo>
                  <a:lnTo>
                    <a:pt x="57" y="41"/>
                  </a:lnTo>
                  <a:lnTo>
                    <a:pt x="57" y="70"/>
                  </a:lnTo>
                  <a:lnTo>
                    <a:pt x="63" y="64"/>
                  </a:lnTo>
                  <a:lnTo>
                    <a:pt x="63" y="76"/>
                  </a:lnTo>
                  <a:lnTo>
                    <a:pt x="63" y="35"/>
                  </a:lnTo>
                  <a:lnTo>
                    <a:pt x="63" y="52"/>
                  </a:lnTo>
                  <a:lnTo>
                    <a:pt x="69" y="47"/>
                  </a:lnTo>
                  <a:lnTo>
                    <a:pt x="69" y="88"/>
                  </a:lnTo>
                  <a:lnTo>
                    <a:pt x="69" y="35"/>
                  </a:lnTo>
                  <a:lnTo>
                    <a:pt x="69" y="70"/>
                  </a:lnTo>
                  <a:lnTo>
                    <a:pt x="75" y="64"/>
                  </a:lnTo>
                  <a:lnTo>
                    <a:pt x="75" y="88"/>
                  </a:lnTo>
                  <a:lnTo>
                    <a:pt x="75" y="41"/>
                  </a:lnTo>
                  <a:lnTo>
                    <a:pt x="75" y="76"/>
                  </a:lnTo>
                  <a:lnTo>
                    <a:pt x="82" y="47"/>
                  </a:lnTo>
                  <a:lnTo>
                    <a:pt x="82" y="88"/>
                  </a:lnTo>
                  <a:lnTo>
                    <a:pt x="82" y="47"/>
                  </a:lnTo>
                  <a:lnTo>
                    <a:pt x="82" y="64"/>
                  </a:lnTo>
                  <a:lnTo>
                    <a:pt x="88" y="82"/>
                  </a:lnTo>
                  <a:lnTo>
                    <a:pt x="88" y="88"/>
                  </a:lnTo>
                  <a:lnTo>
                    <a:pt x="88" y="41"/>
                  </a:lnTo>
                  <a:lnTo>
                    <a:pt x="88" y="58"/>
                  </a:lnTo>
                  <a:lnTo>
                    <a:pt x="94" y="52"/>
                  </a:lnTo>
                  <a:lnTo>
                    <a:pt x="94" y="88"/>
                  </a:lnTo>
                  <a:lnTo>
                    <a:pt x="94" y="35"/>
                  </a:lnTo>
                  <a:lnTo>
                    <a:pt x="94" y="47"/>
                  </a:lnTo>
                  <a:lnTo>
                    <a:pt x="101" y="58"/>
                  </a:lnTo>
                  <a:lnTo>
                    <a:pt x="101" y="88"/>
                  </a:lnTo>
                  <a:lnTo>
                    <a:pt x="101" y="29"/>
                  </a:lnTo>
                  <a:lnTo>
                    <a:pt x="101" y="58"/>
                  </a:lnTo>
                  <a:lnTo>
                    <a:pt x="107" y="64"/>
                  </a:lnTo>
                  <a:lnTo>
                    <a:pt x="107" y="88"/>
                  </a:lnTo>
                  <a:lnTo>
                    <a:pt x="107" y="23"/>
                  </a:lnTo>
                  <a:lnTo>
                    <a:pt x="107" y="41"/>
                  </a:lnTo>
                  <a:lnTo>
                    <a:pt x="113" y="35"/>
                  </a:lnTo>
                  <a:lnTo>
                    <a:pt x="113" y="82"/>
                  </a:lnTo>
                  <a:lnTo>
                    <a:pt x="113" y="17"/>
                  </a:lnTo>
                  <a:lnTo>
                    <a:pt x="113" y="70"/>
                  </a:lnTo>
                  <a:lnTo>
                    <a:pt x="119" y="70"/>
                  </a:lnTo>
                  <a:lnTo>
                    <a:pt x="119" y="12"/>
                  </a:lnTo>
                  <a:lnTo>
                    <a:pt x="119" y="64"/>
                  </a:lnTo>
                  <a:lnTo>
                    <a:pt x="126" y="41"/>
                  </a:lnTo>
                  <a:lnTo>
                    <a:pt x="126" y="88"/>
                  </a:lnTo>
                  <a:lnTo>
                    <a:pt x="126" y="23"/>
                  </a:lnTo>
                  <a:lnTo>
                    <a:pt x="126" y="47"/>
                  </a:lnTo>
                  <a:lnTo>
                    <a:pt x="132" y="52"/>
                  </a:lnTo>
                  <a:lnTo>
                    <a:pt x="132" y="88"/>
                  </a:lnTo>
                  <a:lnTo>
                    <a:pt x="132" y="29"/>
                  </a:lnTo>
                  <a:lnTo>
                    <a:pt x="132" y="64"/>
                  </a:lnTo>
                  <a:lnTo>
                    <a:pt x="138" y="58"/>
                  </a:lnTo>
                  <a:lnTo>
                    <a:pt x="138" y="99"/>
                  </a:lnTo>
                  <a:lnTo>
                    <a:pt x="138" y="29"/>
                  </a:lnTo>
                  <a:lnTo>
                    <a:pt x="138" y="47"/>
                  </a:lnTo>
                  <a:lnTo>
                    <a:pt x="145" y="41"/>
                  </a:lnTo>
                  <a:lnTo>
                    <a:pt x="145" y="88"/>
                  </a:lnTo>
                  <a:lnTo>
                    <a:pt x="145" y="29"/>
                  </a:lnTo>
                  <a:lnTo>
                    <a:pt x="145" y="70"/>
                  </a:lnTo>
                  <a:lnTo>
                    <a:pt x="151" y="70"/>
                  </a:lnTo>
                  <a:lnTo>
                    <a:pt x="151" y="99"/>
                  </a:lnTo>
                  <a:lnTo>
                    <a:pt x="151" y="41"/>
                  </a:lnTo>
                  <a:lnTo>
                    <a:pt x="151" y="58"/>
                  </a:lnTo>
                  <a:lnTo>
                    <a:pt x="157" y="70"/>
                  </a:lnTo>
                  <a:lnTo>
                    <a:pt x="157" y="117"/>
                  </a:lnTo>
                  <a:lnTo>
                    <a:pt x="157" y="29"/>
                  </a:lnTo>
                  <a:lnTo>
                    <a:pt x="157" y="52"/>
                  </a:lnTo>
                  <a:lnTo>
                    <a:pt x="164" y="76"/>
                  </a:lnTo>
                  <a:lnTo>
                    <a:pt x="164" y="105"/>
                  </a:lnTo>
                  <a:lnTo>
                    <a:pt x="164" y="23"/>
                  </a:lnTo>
                  <a:lnTo>
                    <a:pt x="164" y="70"/>
                  </a:lnTo>
                  <a:lnTo>
                    <a:pt x="170" y="52"/>
                  </a:lnTo>
                  <a:lnTo>
                    <a:pt x="170" y="82"/>
                  </a:lnTo>
                  <a:lnTo>
                    <a:pt x="170" y="17"/>
                  </a:lnTo>
                  <a:lnTo>
                    <a:pt x="170" y="58"/>
                  </a:lnTo>
                  <a:lnTo>
                    <a:pt x="176" y="64"/>
                  </a:lnTo>
                  <a:lnTo>
                    <a:pt x="176" y="82"/>
                  </a:lnTo>
                  <a:lnTo>
                    <a:pt x="176" y="23"/>
                  </a:lnTo>
                  <a:lnTo>
                    <a:pt x="182" y="41"/>
                  </a:lnTo>
                  <a:lnTo>
                    <a:pt x="182" y="82"/>
                  </a:lnTo>
                  <a:lnTo>
                    <a:pt x="182" y="17"/>
                  </a:lnTo>
                  <a:lnTo>
                    <a:pt x="182" y="76"/>
                  </a:lnTo>
                  <a:lnTo>
                    <a:pt x="189" y="70"/>
                  </a:lnTo>
                  <a:lnTo>
                    <a:pt x="189" y="88"/>
                  </a:lnTo>
                  <a:lnTo>
                    <a:pt x="189" y="17"/>
                  </a:lnTo>
                  <a:lnTo>
                    <a:pt x="189" y="47"/>
                  </a:lnTo>
                  <a:lnTo>
                    <a:pt x="195" y="52"/>
                  </a:lnTo>
                  <a:lnTo>
                    <a:pt x="195" y="93"/>
                  </a:lnTo>
                  <a:lnTo>
                    <a:pt x="195" y="0"/>
                  </a:lnTo>
                  <a:lnTo>
                    <a:pt x="195" y="76"/>
                  </a:lnTo>
                  <a:lnTo>
                    <a:pt x="201" y="70"/>
                  </a:lnTo>
                  <a:lnTo>
                    <a:pt x="201" y="88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32"/>
            <p:cNvSpPr>
              <a:spLocks/>
            </p:cNvSpPr>
            <p:nvPr/>
          </p:nvSpPr>
          <p:spPr bwMode="auto">
            <a:xfrm>
              <a:off x="4869" y="1798"/>
              <a:ext cx="134" cy="47"/>
            </a:xfrm>
            <a:custGeom>
              <a:avLst/>
              <a:gdLst>
                <a:gd name="T0" fmla="*/ 0 w 202"/>
                <a:gd name="T1" fmla="*/ 29 h 93"/>
                <a:gd name="T2" fmla="*/ 7 w 202"/>
                <a:gd name="T3" fmla="*/ 0 h 93"/>
                <a:gd name="T4" fmla="*/ 13 w 202"/>
                <a:gd name="T5" fmla="*/ 76 h 93"/>
                <a:gd name="T6" fmla="*/ 19 w 202"/>
                <a:gd name="T7" fmla="*/ 52 h 93"/>
                <a:gd name="T8" fmla="*/ 19 w 202"/>
                <a:gd name="T9" fmla="*/ 64 h 93"/>
                <a:gd name="T10" fmla="*/ 26 w 202"/>
                <a:gd name="T11" fmla="*/ 23 h 93"/>
                <a:gd name="T12" fmla="*/ 32 w 202"/>
                <a:gd name="T13" fmla="*/ 87 h 93"/>
                <a:gd name="T14" fmla="*/ 38 w 202"/>
                <a:gd name="T15" fmla="*/ 76 h 93"/>
                <a:gd name="T16" fmla="*/ 38 w 202"/>
                <a:gd name="T17" fmla="*/ 52 h 93"/>
                <a:gd name="T18" fmla="*/ 44 w 202"/>
                <a:gd name="T19" fmla="*/ 11 h 93"/>
                <a:gd name="T20" fmla="*/ 51 w 202"/>
                <a:gd name="T21" fmla="*/ 70 h 93"/>
                <a:gd name="T22" fmla="*/ 57 w 202"/>
                <a:gd name="T23" fmla="*/ 35 h 93"/>
                <a:gd name="T24" fmla="*/ 57 w 202"/>
                <a:gd name="T25" fmla="*/ 64 h 93"/>
                <a:gd name="T26" fmla="*/ 63 w 202"/>
                <a:gd name="T27" fmla="*/ 11 h 93"/>
                <a:gd name="T28" fmla="*/ 70 w 202"/>
                <a:gd name="T29" fmla="*/ 76 h 93"/>
                <a:gd name="T30" fmla="*/ 76 w 202"/>
                <a:gd name="T31" fmla="*/ 40 h 93"/>
                <a:gd name="T32" fmla="*/ 76 w 202"/>
                <a:gd name="T33" fmla="*/ 58 h 93"/>
                <a:gd name="T34" fmla="*/ 82 w 202"/>
                <a:gd name="T35" fmla="*/ 11 h 93"/>
                <a:gd name="T36" fmla="*/ 89 w 202"/>
                <a:gd name="T37" fmla="*/ 81 h 93"/>
                <a:gd name="T38" fmla="*/ 95 w 202"/>
                <a:gd name="T39" fmla="*/ 58 h 93"/>
                <a:gd name="T40" fmla="*/ 95 w 202"/>
                <a:gd name="T41" fmla="*/ 40 h 93"/>
                <a:gd name="T42" fmla="*/ 101 w 202"/>
                <a:gd name="T43" fmla="*/ 5 h 93"/>
                <a:gd name="T44" fmla="*/ 107 w 202"/>
                <a:gd name="T45" fmla="*/ 76 h 93"/>
                <a:gd name="T46" fmla="*/ 114 w 202"/>
                <a:gd name="T47" fmla="*/ 29 h 93"/>
                <a:gd name="T48" fmla="*/ 114 w 202"/>
                <a:gd name="T49" fmla="*/ 52 h 93"/>
                <a:gd name="T50" fmla="*/ 120 w 202"/>
                <a:gd name="T51" fmla="*/ 17 h 93"/>
                <a:gd name="T52" fmla="*/ 126 w 202"/>
                <a:gd name="T53" fmla="*/ 81 h 93"/>
                <a:gd name="T54" fmla="*/ 133 w 202"/>
                <a:gd name="T55" fmla="*/ 64 h 93"/>
                <a:gd name="T56" fmla="*/ 133 w 202"/>
                <a:gd name="T57" fmla="*/ 35 h 93"/>
                <a:gd name="T58" fmla="*/ 139 w 202"/>
                <a:gd name="T59" fmla="*/ 23 h 93"/>
                <a:gd name="T60" fmla="*/ 145 w 202"/>
                <a:gd name="T61" fmla="*/ 81 h 93"/>
                <a:gd name="T62" fmla="*/ 152 w 202"/>
                <a:gd name="T63" fmla="*/ 35 h 93"/>
                <a:gd name="T64" fmla="*/ 152 w 202"/>
                <a:gd name="T65" fmla="*/ 58 h 93"/>
                <a:gd name="T66" fmla="*/ 158 w 202"/>
                <a:gd name="T67" fmla="*/ 40 h 93"/>
                <a:gd name="T68" fmla="*/ 164 w 202"/>
                <a:gd name="T69" fmla="*/ 17 h 93"/>
                <a:gd name="T70" fmla="*/ 170 w 202"/>
                <a:gd name="T71" fmla="*/ 11 h 93"/>
                <a:gd name="T72" fmla="*/ 177 w 202"/>
                <a:gd name="T73" fmla="*/ 70 h 93"/>
                <a:gd name="T74" fmla="*/ 183 w 202"/>
                <a:gd name="T75" fmla="*/ 52 h 93"/>
                <a:gd name="T76" fmla="*/ 183 w 202"/>
                <a:gd name="T77" fmla="*/ 52 h 93"/>
                <a:gd name="T78" fmla="*/ 189 w 202"/>
                <a:gd name="T79" fmla="*/ 35 h 93"/>
                <a:gd name="T80" fmla="*/ 196 w 202"/>
                <a:gd name="T81" fmla="*/ 70 h 93"/>
                <a:gd name="T82" fmla="*/ 202 w 202"/>
                <a:gd name="T83" fmla="*/ 5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93">
                  <a:moveTo>
                    <a:pt x="0" y="76"/>
                  </a:moveTo>
                  <a:lnTo>
                    <a:pt x="0" y="5"/>
                  </a:lnTo>
                  <a:lnTo>
                    <a:pt x="0" y="29"/>
                  </a:lnTo>
                  <a:lnTo>
                    <a:pt x="7" y="35"/>
                  </a:lnTo>
                  <a:lnTo>
                    <a:pt x="7" y="93"/>
                  </a:lnTo>
                  <a:lnTo>
                    <a:pt x="7" y="0"/>
                  </a:lnTo>
                  <a:lnTo>
                    <a:pt x="7" y="52"/>
                  </a:lnTo>
                  <a:lnTo>
                    <a:pt x="13" y="64"/>
                  </a:lnTo>
                  <a:lnTo>
                    <a:pt x="13" y="76"/>
                  </a:lnTo>
                  <a:lnTo>
                    <a:pt x="13" y="23"/>
                  </a:lnTo>
                  <a:lnTo>
                    <a:pt x="13" y="46"/>
                  </a:lnTo>
                  <a:lnTo>
                    <a:pt x="19" y="52"/>
                  </a:lnTo>
                  <a:lnTo>
                    <a:pt x="19" y="81"/>
                  </a:lnTo>
                  <a:lnTo>
                    <a:pt x="19" y="29"/>
                  </a:lnTo>
                  <a:lnTo>
                    <a:pt x="19" y="64"/>
                  </a:lnTo>
                  <a:lnTo>
                    <a:pt x="26" y="87"/>
                  </a:lnTo>
                  <a:lnTo>
                    <a:pt x="26" y="93"/>
                  </a:lnTo>
                  <a:lnTo>
                    <a:pt x="26" y="23"/>
                  </a:lnTo>
                  <a:lnTo>
                    <a:pt x="26" y="35"/>
                  </a:lnTo>
                  <a:lnTo>
                    <a:pt x="32" y="52"/>
                  </a:lnTo>
                  <a:lnTo>
                    <a:pt x="32" y="87"/>
                  </a:lnTo>
                  <a:lnTo>
                    <a:pt x="32" y="17"/>
                  </a:lnTo>
                  <a:lnTo>
                    <a:pt x="32" y="81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38" y="17"/>
                  </a:lnTo>
                  <a:lnTo>
                    <a:pt x="38" y="52"/>
                  </a:lnTo>
                  <a:lnTo>
                    <a:pt x="44" y="40"/>
                  </a:lnTo>
                  <a:lnTo>
                    <a:pt x="44" y="81"/>
                  </a:lnTo>
                  <a:lnTo>
                    <a:pt x="44" y="11"/>
                  </a:lnTo>
                  <a:lnTo>
                    <a:pt x="44" y="52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1" y="11"/>
                  </a:lnTo>
                  <a:lnTo>
                    <a:pt x="51" y="40"/>
                  </a:lnTo>
                  <a:lnTo>
                    <a:pt x="57" y="35"/>
                  </a:lnTo>
                  <a:lnTo>
                    <a:pt x="57" y="70"/>
                  </a:lnTo>
                  <a:lnTo>
                    <a:pt x="57" y="11"/>
                  </a:lnTo>
                  <a:lnTo>
                    <a:pt x="57" y="64"/>
                  </a:lnTo>
                  <a:lnTo>
                    <a:pt x="63" y="52"/>
                  </a:lnTo>
                  <a:lnTo>
                    <a:pt x="63" y="76"/>
                  </a:lnTo>
                  <a:lnTo>
                    <a:pt x="63" y="11"/>
                  </a:lnTo>
                  <a:lnTo>
                    <a:pt x="63" y="35"/>
                  </a:lnTo>
                  <a:lnTo>
                    <a:pt x="70" y="40"/>
                  </a:lnTo>
                  <a:lnTo>
                    <a:pt x="70" y="76"/>
                  </a:lnTo>
                  <a:lnTo>
                    <a:pt x="70" y="23"/>
                  </a:lnTo>
                  <a:lnTo>
                    <a:pt x="70" y="35"/>
                  </a:lnTo>
                  <a:lnTo>
                    <a:pt x="76" y="40"/>
                  </a:lnTo>
                  <a:lnTo>
                    <a:pt x="76" y="81"/>
                  </a:lnTo>
                  <a:lnTo>
                    <a:pt x="76" y="11"/>
                  </a:lnTo>
                  <a:lnTo>
                    <a:pt x="76" y="58"/>
                  </a:lnTo>
                  <a:lnTo>
                    <a:pt x="82" y="58"/>
                  </a:lnTo>
                  <a:lnTo>
                    <a:pt x="82" y="76"/>
                  </a:lnTo>
                  <a:lnTo>
                    <a:pt x="82" y="11"/>
                  </a:lnTo>
                  <a:lnTo>
                    <a:pt x="82" y="35"/>
                  </a:lnTo>
                  <a:lnTo>
                    <a:pt x="89" y="29"/>
                  </a:lnTo>
                  <a:lnTo>
                    <a:pt x="89" y="81"/>
                  </a:lnTo>
                  <a:lnTo>
                    <a:pt x="89" y="23"/>
                  </a:lnTo>
                  <a:lnTo>
                    <a:pt x="89" y="40"/>
                  </a:lnTo>
                  <a:lnTo>
                    <a:pt x="95" y="58"/>
                  </a:lnTo>
                  <a:lnTo>
                    <a:pt x="95" y="87"/>
                  </a:lnTo>
                  <a:lnTo>
                    <a:pt x="95" y="29"/>
                  </a:lnTo>
                  <a:lnTo>
                    <a:pt x="95" y="40"/>
                  </a:lnTo>
                  <a:lnTo>
                    <a:pt x="101" y="46"/>
                  </a:lnTo>
                  <a:lnTo>
                    <a:pt x="101" y="76"/>
                  </a:lnTo>
                  <a:lnTo>
                    <a:pt x="101" y="5"/>
                  </a:lnTo>
                  <a:lnTo>
                    <a:pt x="101" y="64"/>
                  </a:lnTo>
                  <a:lnTo>
                    <a:pt x="107" y="58"/>
                  </a:lnTo>
                  <a:lnTo>
                    <a:pt x="107" y="76"/>
                  </a:lnTo>
                  <a:lnTo>
                    <a:pt x="107" y="11"/>
                  </a:lnTo>
                  <a:lnTo>
                    <a:pt x="107" y="35"/>
                  </a:lnTo>
                  <a:lnTo>
                    <a:pt x="114" y="29"/>
                  </a:lnTo>
                  <a:lnTo>
                    <a:pt x="114" y="87"/>
                  </a:lnTo>
                  <a:lnTo>
                    <a:pt x="114" y="17"/>
                  </a:lnTo>
                  <a:lnTo>
                    <a:pt x="114" y="52"/>
                  </a:lnTo>
                  <a:lnTo>
                    <a:pt x="120" y="35"/>
                  </a:lnTo>
                  <a:lnTo>
                    <a:pt x="120" y="81"/>
                  </a:lnTo>
                  <a:lnTo>
                    <a:pt x="120" y="17"/>
                  </a:lnTo>
                  <a:lnTo>
                    <a:pt x="120" y="46"/>
                  </a:lnTo>
                  <a:lnTo>
                    <a:pt x="126" y="52"/>
                  </a:lnTo>
                  <a:lnTo>
                    <a:pt x="126" y="81"/>
                  </a:lnTo>
                  <a:lnTo>
                    <a:pt x="126" y="11"/>
                  </a:lnTo>
                  <a:lnTo>
                    <a:pt x="126" y="52"/>
                  </a:lnTo>
                  <a:lnTo>
                    <a:pt x="133" y="64"/>
                  </a:lnTo>
                  <a:lnTo>
                    <a:pt x="133" y="81"/>
                  </a:lnTo>
                  <a:lnTo>
                    <a:pt x="133" y="17"/>
                  </a:lnTo>
                  <a:lnTo>
                    <a:pt x="133" y="35"/>
                  </a:lnTo>
                  <a:lnTo>
                    <a:pt x="139" y="46"/>
                  </a:lnTo>
                  <a:lnTo>
                    <a:pt x="139" y="81"/>
                  </a:lnTo>
                  <a:lnTo>
                    <a:pt x="139" y="23"/>
                  </a:lnTo>
                  <a:lnTo>
                    <a:pt x="139" y="46"/>
                  </a:lnTo>
                  <a:lnTo>
                    <a:pt x="145" y="64"/>
                  </a:lnTo>
                  <a:lnTo>
                    <a:pt x="145" y="81"/>
                  </a:lnTo>
                  <a:lnTo>
                    <a:pt x="145" y="11"/>
                  </a:lnTo>
                  <a:lnTo>
                    <a:pt x="145" y="29"/>
                  </a:lnTo>
                  <a:lnTo>
                    <a:pt x="152" y="35"/>
                  </a:lnTo>
                  <a:lnTo>
                    <a:pt x="152" y="81"/>
                  </a:lnTo>
                  <a:lnTo>
                    <a:pt x="152" y="11"/>
                  </a:lnTo>
                  <a:lnTo>
                    <a:pt x="152" y="58"/>
                  </a:lnTo>
                  <a:lnTo>
                    <a:pt x="158" y="70"/>
                  </a:lnTo>
                  <a:lnTo>
                    <a:pt x="158" y="5"/>
                  </a:lnTo>
                  <a:lnTo>
                    <a:pt x="158" y="40"/>
                  </a:lnTo>
                  <a:lnTo>
                    <a:pt x="164" y="35"/>
                  </a:lnTo>
                  <a:lnTo>
                    <a:pt x="164" y="93"/>
                  </a:lnTo>
                  <a:lnTo>
                    <a:pt x="164" y="17"/>
                  </a:lnTo>
                  <a:lnTo>
                    <a:pt x="170" y="46"/>
                  </a:lnTo>
                  <a:lnTo>
                    <a:pt x="170" y="76"/>
                  </a:lnTo>
                  <a:lnTo>
                    <a:pt x="170" y="11"/>
                  </a:lnTo>
                  <a:lnTo>
                    <a:pt x="170" y="46"/>
                  </a:lnTo>
                  <a:lnTo>
                    <a:pt x="177" y="52"/>
                  </a:lnTo>
                  <a:lnTo>
                    <a:pt x="177" y="70"/>
                  </a:lnTo>
                  <a:lnTo>
                    <a:pt x="177" y="17"/>
                  </a:lnTo>
                  <a:lnTo>
                    <a:pt x="177" y="58"/>
                  </a:lnTo>
                  <a:lnTo>
                    <a:pt x="183" y="52"/>
                  </a:lnTo>
                  <a:lnTo>
                    <a:pt x="183" y="81"/>
                  </a:lnTo>
                  <a:lnTo>
                    <a:pt x="183" y="17"/>
                  </a:lnTo>
                  <a:lnTo>
                    <a:pt x="183" y="52"/>
                  </a:lnTo>
                  <a:lnTo>
                    <a:pt x="189" y="40"/>
                  </a:lnTo>
                  <a:lnTo>
                    <a:pt x="189" y="76"/>
                  </a:lnTo>
                  <a:lnTo>
                    <a:pt x="189" y="35"/>
                  </a:lnTo>
                  <a:lnTo>
                    <a:pt x="189" y="64"/>
                  </a:lnTo>
                  <a:lnTo>
                    <a:pt x="196" y="58"/>
                  </a:lnTo>
                  <a:lnTo>
                    <a:pt x="196" y="70"/>
                  </a:lnTo>
                  <a:lnTo>
                    <a:pt x="196" y="17"/>
                  </a:lnTo>
                  <a:lnTo>
                    <a:pt x="196" y="52"/>
                  </a:lnTo>
                  <a:lnTo>
                    <a:pt x="202" y="58"/>
                  </a:lnTo>
                  <a:lnTo>
                    <a:pt x="202" y="76"/>
                  </a:lnTo>
                  <a:lnTo>
                    <a:pt x="202" y="23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33"/>
            <p:cNvSpPr>
              <a:spLocks/>
            </p:cNvSpPr>
            <p:nvPr/>
          </p:nvSpPr>
          <p:spPr bwMode="auto">
            <a:xfrm>
              <a:off x="5003" y="1801"/>
              <a:ext cx="133" cy="41"/>
            </a:xfrm>
            <a:custGeom>
              <a:avLst/>
              <a:gdLst>
                <a:gd name="T0" fmla="*/ 6 w 202"/>
                <a:gd name="T1" fmla="*/ 24 h 82"/>
                <a:gd name="T2" fmla="*/ 6 w 202"/>
                <a:gd name="T3" fmla="*/ 35 h 82"/>
                <a:gd name="T4" fmla="*/ 13 w 202"/>
                <a:gd name="T5" fmla="*/ 18 h 82"/>
                <a:gd name="T6" fmla="*/ 19 w 202"/>
                <a:gd name="T7" fmla="*/ 71 h 82"/>
                <a:gd name="T8" fmla="*/ 25 w 202"/>
                <a:gd name="T9" fmla="*/ 47 h 82"/>
                <a:gd name="T10" fmla="*/ 25 w 202"/>
                <a:gd name="T11" fmla="*/ 35 h 82"/>
                <a:gd name="T12" fmla="*/ 31 w 202"/>
                <a:gd name="T13" fmla="*/ 12 h 82"/>
                <a:gd name="T14" fmla="*/ 38 w 202"/>
                <a:gd name="T15" fmla="*/ 76 h 82"/>
                <a:gd name="T16" fmla="*/ 44 w 202"/>
                <a:gd name="T17" fmla="*/ 41 h 82"/>
                <a:gd name="T18" fmla="*/ 44 w 202"/>
                <a:gd name="T19" fmla="*/ 30 h 82"/>
                <a:gd name="T20" fmla="*/ 50 w 202"/>
                <a:gd name="T21" fmla="*/ 12 h 82"/>
                <a:gd name="T22" fmla="*/ 57 w 202"/>
                <a:gd name="T23" fmla="*/ 76 h 82"/>
                <a:gd name="T24" fmla="*/ 63 w 202"/>
                <a:gd name="T25" fmla="*/ 47 h 82"/>
                <a:gd name="T26" fmla="*/ 63 w 202"/>
                <a:gd name="T27" fmla="*/ 35 h 82"/>
                <a:gd name="T28" fmla="*/ 69 w 202"/>
                <a:gd name="T29" fmla="*/ 0 h 82"/>
                <a:gd name="T30" fmla="*/ 76 w 202"/>
                <a:gd name="T31" fmla="*/ 71 h 82"/>
                <a:gd name="T32" fmla="*/ 82 w 202"/>
                <a:gd name="T33" fmla="*/ 41 h 82"/>
                <a:gd name="T34" fmla="*/ 82 w 202"/>
                <a:gd name="T35" fmla="*/ 41 h 82"/>
                <a:gd name="T36" fmla="*/ 88 w 202"/>
                <a:gd name="T37" fmla="*/ 12 h 82"/>
                <a:gd name="T38" fmla="*/ 94 w 202"/>
                <a:gd name="T39" fmla="*/ 65 h 82"/>
                <a:gd name="T40" fmla="*/ 101 w 202"/>
                <a:gd name="T41" fmla="*/ 47 h 82"/>
                <a:gd name="T42" fmla="*/ 101 w 202"/>
                <a:gd name="T43" fmla="*/ 41 h 82"/>
                <a:gd name="T44" fmla="*/ 107 w 202"/>
                <a:gd name="T45" fmla="*/ 18 h 82"/>
                <a:gd name="T46" fmla="*/ 113 w 202"/>
                <a:gd name="T47" fmla="*/ 76 h 82"/>
                <a:gd name="T48" fmla="*/ 120 w 202"/>
                <a:gd name="T49" fmla="*/ 30 h 82"/>
                <a:gd name="T50" fmla="*/ 120 w 202"/>
                <a:gd name="T51" fmla="*/ 59 h 82"/>
                <a:gd name="T52" fmla="*/ 126 w 202"/>
                <a:gd name="T53" fmla="*/ 12 h 82"/>
                <a:gd name="T54" fmla="*/ 132 w 202"/>
                <a:gd name="T55" fmla="*/ 71 h 82"/>
                <a:gd name="T56" fmla="*/ 139 w 202"/>
                <a:gd name="T57" fmla="*/ 53 h 82"/>
                <a:gd name="T58" fmla="*/ 139 w 202"/>
                <a:gd name="T59" fmla="*/ 35 h 82"/>
                <a:gd name="T60" fmla="*/ 145 w 202"/>
                <a:gd name="T61" fmla="*/ 18 h 82"/>
                <a:gd name="T62" fmla="*/ 151 w 202"/>
                <a:gd name="T63" fmla="*/ 71 h 82"/>
                <a:gd name="T64" fmla="*/ 157 w 202"/>
                <a:gd name="T65" fmla="*/ 30 h 82"/>
                <a:gd name="T66" fmla="*/ 157 w 202"/>
                <a:gd name="T67" fmla="*/ 35 h 82"/>
                <a:gd name="T68" fmla="*/ 164 w 202"/>
                <a:gd name="T69" fmla="*/ 12 h 82"/>
                <a:gd name="T70" fmla="*/ 170 w 202"/>
                <a:gd name="T71" fmla="*/ 76 h 82"/>
                <a:gd name="T72" fmla="*/ 176 w 202"/>
                <a:gd name="T73" fmla="*/ 18 h 82"/>
                <a:gd name="T74" fmla="*/ 176 w 202"/>
                <a:gd name="T75" fmla="*/ 47 h 82"/>
                <a:gd name="T76" fmla="*/ 183 w 202"/>
                <a:gd name="T77" fmla="*/ 18 h 82"/>
                <a:gd name="T78" fmla="*/ 189 w 202"/>
                <a:gd name="T79" fmla="*/ 71 h 82"/>
                <a:gd name="T80" fmla="*/ 195 w 202"/>
                <a:gd name="T81" fmla="*/ 30 h 82"/>
                <a:gd name="T82" fmla="*/ 195 w 202"/>
                <a:gd name="T8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82">
                  <a:moveTo>
                    <a:pt x="0" y="18"/>
                  </a:moveTo>
                  <a:lnTo>
                    <a:pt x="0" y="41"/>
                  </a:lnTo>
                  <a:lnTo>
                    <a:pt x="6" y="24"/>
                  </a:lnTo>
                  <a:lnTo>
                    <a:pt x="6" y="71"/>
                  </a:lnTo>
                  <a:lnTo>
                    <a:pt x="6" y="12"/>
                  </a:lnTo>
                  <a:lnTo>
                    <a:pt x="6" y="35"/>
                  </a:lnTo>
                  <a:lnTo>
                    <a:pt x="13" y="47"/>
                  </a:lnTo>
                  <a:lnTo>
                    <a:pt x="13" y="76"/>
                  </a:lnTo>
                  <a:lnTo>
                    <a:pt x="13" y="18"/>
                  </a:lnTo>
                  <a:lnTo>
                    <a:pt x="13" y="47"/>
                  </a:lnTo>
                  <a:lnTo>
                    <a:pt x="19" y="53"/>
                  </a:lnTo>
                  <a:lnTo>
                    <a:pt x="19" y="71"/>
                  </a:lnTo>
                  <a:lnTo>
                    <a:pt x="19" y="12"/>
                  </a:lnTo>
                  <a:lnTo>
                    <a:pt x="19" y="41"/>
                  </a:lnTo>
                  <a:lnTo>
                    <a:pt x="25" y="47"/>
                  </a:lnTo>
                  <a:lnTo>
                    <a:pt x="25" y="76"/>
                  </a:lnTo>
                  <a:lnTo>
                    <a:pt x="25" y="12"/>
                  </a:lnTo>
                  <a:lnTo>
                    <a:pt x="25" y="35"/>
                  </a:lnTo>
                  <a:lnTo>
                    <a:pt x="31" y="35"/>
                  </a:lnTo>
                  <a:lnTo>
                    <a:pt x="31" y="76"/>
                  </a:lnTo>
                  <a:lnTo>
                    <a:pt x="31" y="12"/>
                  </a:lnTo>
                  <a:lnTo>
                    <a:pt x="31" y="41"/>
                  </a:lnTo>
                  <a:lnTo>
                    <a:pt x="38" y="71"/>
                  </a:lnTo>
                  <a:lnTo>
                    <a:pt x="38" y="76"/>
                  </a:lnTo>
                  <a:lnTo>
                    <a:pt x="38" y="12"/>
                  </a:lnTo>
                  <a:lnTo>
                    <a:pt x="38" y="53"/>
                  </a:lnTo>
                  <a:lnTo>
                    <a:pt x="44" y="41"/>
                  </a:lnTo>
                  <a:lnTo>
                    <a:pt x="44" y="65"/>
                  </a:lnTo>
                  <a:lnTo>
                    <a:pt x="44" y="12"/>
                  </a:lnTo>
                  <a:lnTo>
                    <a:pt x="44" y="30"/>
                  </a:lnTo>
                  <a:lnTo>
                    <a:pt x="50" y="18"/>
                  </a:lnTo>
                  <a:lnTo>
                    <a:pt x="50" y="82"/>
                  </a:lnTo>
                  <a:lnTo>
                    <a:pt x="50" y="12"/>
                  </a:lnTo>
                  <a:lnTo>
                    <a:pt x="50" y="30"/>
                  </a:lnTo>
                  <a:lnTo>
                    <a:pt x="57" y="47"/>
                  </a:lnTo>
                  <a:lnTo>
                    <a:pt x="57" y="76"/>
                  </a:lnTo>
                  <a:lnTo>
                    <a:pt x="57" y="6"/>
                  </a:lnTo>
                  <a:lnTo>
                    <a:pt x="57" y="59"/>
                  </a:lnTo>
                  <a:lnTo>
                    <a:pt x="63" y="47"/>
                  </a:lnTo>
                  <a:lnTo>
                    <a:pt x="63" y="76"/>
                  </a:lnTo>
                  <a:lnTo>
                    <a:pt x="63" y="12"/>
                  </a:lnTo>
                  <a:lnTo>
                    <a:pt x="63" y="35"/>
                  </a:lnTo>
                  <a:lnTo>
                    <a:pt x="69" y="30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69" y="47"/>
                  </a:lnTo>
                  <a:lnTo>
                    <a:pt x="76" y="41"/>
                  </a:lnTo>
                  <a:lnTo>
                    <a:pt x="76" y="71"/>
                  </a:lnTo>
                  <a:lnTo>
                    <a:pt x="76" y="18"/>
                  </a:lnTo>
                  <a:lnTo>
                    <a:pt x="76" y="35"/>
                  </a:lnTo>
                  <a:lnTo>
                    <a:pt x="82" y="41"/>
                  </a:lnTo>
                  <a:lnTo>
                    <a:pt x="82" y="65"/>
                  </a:lnTo>
                  <a:lnTo>
                    <a:pt x="82" y="6"/>
                  </a:lnTo>
                  <a:lnTo>
                    <a:pt x="82" y="41"/>
                  </a:lnTo>
                  <a:lnTo>
                    <a:pt x="88" y="47"/>
                  </a:lnTo>
                  <a:lnTo>
                    <a:pt x="88" y="65"/>
                  </a:lnTo>
                  <a:lnTo>
                    <a:pt x="88" y="12"/>
                  </a:lnTo>
                  <a:lnTo>
                    <a:pt x="88" y="47"/>
                  </a:lnTo>
                  <a:lnTo>
                    <a:pt x="94" y="35"/>
                  </a:lnTo>
                  <a:lnTo>
                    <a:pt x="94" y="65"/>
                  </a:lnTo>
                  <a:lnTo>
                    <a:pt x="94" y="12"/>
                  </a:lnTo>
                  <a:lnTo>
                    <a:pt x="94" y="41"/>
                  </a:lnTo>
                  <a:lnTo>
                    <a:pt x="101" y="47"/>
                  </a:lnTo>
                  <a:lnTo>
                    <a:pt x="101" y="76"/>
                  </a:lnTo>
                  <a:lnTo>
                    <a:pt x="101" y="18"/>
                  </a:lnTo>
                  <a:lnTo>
                    <a:pt x="101" y="41"/>
                  </a:lnTo>
                  <a:lnTo>
                    <a:pt x="107" y="59"/>
                  </a:lnTo>
                  <a:lnTo>
                    <a:pt x="107" y="71"/>
                  </a:lnTo>
                  <a:lnTo>
                    <a:pt x="107" y="18"/>
                  </a:lnTo>
                  <a:lnTo>
                    <a:pt x="107" y="59"/>
                  </a:lnTo>
                  <a:lnTo>
                    <a:pt x="113" y="65"/>
                  </a:lnTo>
                  <a:lnTo>
                    <a:pt x="113" y="76"/>
                  </a:lnTo>
                  <a:lnTo>
                    <a:pt x="113" y="18"/>
                  </a:lnTo>
                  <a:lnTo>
                    <a:pt x="113" y="30"/>
                  </a:lnTo>
                  <a:lnTo>
                    <a:pt x="120" y="30"/>
                  </a:lnTo>
                  <a:lnTo>
                    <a:pt x="120" y="76"/>
                  </a:lnTo>
                  <a:lnTo>
                    <a:pt x="120" y="24"/>
                  </a:lnTo>
                  <a:lnTo>
                    <a:pt x="120" y="59"/>
                  </a:lnTo>
                  <a:lnTo>
                    <a:pt x="126" y="53"/>
                  </a:lnTo>
                  <a:lnTo>
                    <a:pt x="126" y="71"/>
                  </a:lnTo>
                  <a:lnTo>
                    <a:pt x="126" y="12"/>
                  </a:lnTo>
                  <a:lnTo>
                    <a:pt x="126" y="24"/>
                  </a:lnTo>
                  <a:lnTo>
                    <a:pt x="132" y="35"/>
                  </a:lnTo>
                  <a:lnTo>
                    <a:pt x="132" y="71"/>
                  </a:lnTo>
                  <a:lnTo>
                    <a:pt x="132" y="6"/>
                  </a:lnTo>
                  <a:lnTo>
                    <a:pt x="132" y="35"/>
                  </a:lnTo>
                  <a:lnTo>
                    <a:pt x="139" y="53"/>
                  </a:lnTo>
                  <a:lnTo>
                    <a:pt x="139" y="76"/>
                  </a:lnTo>
                  <a:lnTo>
                    <a:pt x="139" y="12"/>
                  </a:lnTo>
                  <a:lnTo>
                    <a:pt x="139" y="35"/>
                  </a:lnTo>
                  <a:lnTo>
                    <a:pt x="145" y="24"/>
                  </a:lnTo>
                  <a:lnTo>
                    <a:pt x="145" y="71"/>
                  </a:lnTo>
                  <a:lnTo>
                    <a:pt x="145" y="18"/>
                  </a:lnTo>
                  <a:lnTo>
                    <a:pt x="145" y="35"/>
                  </a:lnTo>
                  <a:lnTo>
                    <a:pt x="151" y="41"/>
                  </a:lnTo>
                  <a:lnTo>
                    <a:pt x="151" y="71"/>
                  </a:lnTo>
                  <a:lnTo>
                    <a:pt x="151" y="6"/>
                  </a:lnTo>
                  <a:lnTo>
                    <a:pt x="151" y="41"/>
                  </a:lnTo>
                  <a:lnTo>
                    <a:pt x="157" y="30"/>
                  </a:lnTo>
                  <a:lnTo>
                    <a:pt x="157" y="71"/>
                  </a:lnTo>
                  <a:lnTo>
                    <a:pt x="157" y="12"/>
                  </a:lnTo>
                  <a:lnTo>
                    <a:pt x="157" y="35"/>
                  </a:lnTo>
                  <a:lnTo>
                    <a:pt x="164" y="47"/>
                  </a:lnTo>
                  <a:lnTo>
                    <a:pt x="164" y="82"/>
                  </a:lnTo>
                  <a:lnTo>
                    <a:pt x="164" y="12"/>
                  </a:lnTo>
                  <a:lnTo>
                    <a:pt x="164" y="24"/>
                  </a:lnTo>
                  <a:lnTo>
                    <a:pt x="170" y="18"/>
                  </a:lnTo>
                  <a:lnTo>
                    <a:pt x="170" y="76"/>
                  </a:lnTo>
                  <a:lnTo>
                    <a:pt x="170" y="12"/>
                  </a:lnTo>
                  <a:lnTo>
                    <a:pt x="170" y="24"/>
                  </a:lnTo>
                  <a:lnTo>
                    <a:pt x="176" y="18"/>
                  </a:lnTo>
                  <a:lnTo>
                    <a:pt x="176" y="65"/>
                  </a:lnTo>
                  <a:lnTo>
                    <a:pt x="176" y="6"/>
                  </a:lnTo>
                  <a:lnTo>
                    <a:pt x="176" y="47"/>
                  </a:lnTo>
                  <a:lnTo>
                    <a:pt x="183" y="53"/>
                  </a:lnTo>
                  <a:lnTo>
                    <a:pt x="183" y="71"/>
                  </a:lnTo>
                  <a:lnTo>
                    <a:pt x="183" y="18"/>
                  </a:lnTo>
                  <a:lnTo>
                    <a:pt x="183" y="47"/>
                  </a:lnTo>
                  <a:lnTo>
                    <a:pt x="189" y="53"/>
                  </a:lnTo>
                  <a:lnTo>
                    <a:pt x="189" y="71"/>
                  </a:lnTo>
                  <a:lnTo>
                    <a:pt x="189" y="12"/>
                  </a:lnTo>
                  <a:lnTo>
                    <a:pt x="189" y="53"/>
                  </a:lnTo>
                  <a:lnTo>
                    <a:pt x="195" y="30"/>
                  </a:lnTo>
                  <a:lnTo>
                    <a:pt x="195" y="76"/>
                  </a:lnTo>
                  <a:lnTo>
                    <a:pt x="195" y="24"/>
                  </a:lnTo>
                  <a:lnTo>
                    <a:pt x="195" y="41"/>
                  </a:lnTo>
                  <a:lnTo>
                    <a:pt x="202" y="35"/>
                  </a:lnTo>
                  <a:lnTo>
                    <a:pt x="202" y="71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34"/>
            <p:cNvSpPr>
              <a:spLocks/>
            </p:cNvSpPr>
            <p:nvPr/>
          </p:nvSpPr>
          <p:spPr bwMode="auto">
            <a:xfrm>
              <a:off x="5136" y="1798"/>
              <a:ext cx="132" cy="47"/>
            </a:xfrm>
            <a:custGeom>
              <a:avLst/>
              <a:gdLst>
                <a:gd name="T0" fmla="*/ 0 w 201"/>
                <a:gd name="T1" fmla="*/ 46 h 93"/>
                <a:gd name="T2" fmla="*/ 6 w 201"/>
                <a:gd name="T3" fmla="*/ 17 h 93"/>
                <a:gd name="T4" fmla="*/ 12 w 201"/>
                <a:gd name="T5" fmla="*/ 76 h 93"/>
                <a:gd name="T6" fmla="*/ 18 w 201"/>
                <a:gd name="T7" fmla="*/ 58 h 93"/>
                <a:gd name="T8" fmla="*/ 18 w 201"/>
                <a:gd name="T9" fmla="*/ 40 h 93"/>
                <a:gd name="T10" fmla="*/ 25 w 201"/>
                <a:gd name="T11" fmla="*/ 5 h 93"/>
                <a:gd name="T12" fmla="*/ 31 w 201"/>
                <a:gd name="T13" fmla="*/ 81 h 93"/>
                <a:gd name="T14" fmla="*/ 37 w 201"/>
                <a:gd name="T15" fmla="*/ 23 h 93"/>
                <a:gd name="T16" fmla="*/ 37 w 201"/>
                <a:gd name="T17" fmla="*/ 35 h 93"/>
                <a:gd name="T18" fmla="*/ 44 w 201"/>
                <a:gd name="T19" fmla="*/ 5 h 93"/>
                <a:gd name="T20" fmla="*/ 50 w 201"/>
                <a:gd name="T21" fmla="*/ 70 h 93"/>
                <a:gd name="T22" fmla="*/ 56 w 201"/>
                <a:gd name="T23" fmla="*/ 29 h 93"/>
                <a:gd name="T24" fmla="*/ 56 w 201"/>
                <a:gd name="T25" fmla="*/ 35 h 93"/>
                <a:gd name="T26" fmla="*/ 63 w 201"/>
                <a:gd name="T27" fmla="*/ 23 h 93"/>
                <a:gd name="T28" fmla="*/ 69 w 201"/>
                <a:gd name="T29" fmla="*/ 81 h 93"/>
                <a:gd name="T30" fmla="*/ 75 w 201"/>
                <a:gd name="T31" fmla="*/ 52 h 93"/>
                <a:gd name="T32" fmla="*/ 75 w 201"/>
                <a:gd name="T33" fmla="*/ 52 h 93"/>
                <a:gd name="T34" fmla="*/ 81 w 201"/>
                <a:gd name="T35" fmla="*/ 17 h 93"/>
                <a:gd name="T36" fmla="*/ 88 w 201"/>
                <a:gd name="T37" fmla="*/ 93 h 93"/>
                <a:gd name="T38" fmla="*/ 94 w 201"/>
                <a:gd name="T39" fmla="*/ 40 h 93"/>
                <a:gd name="T40" fmla="*/ 94 w 201"/>
                <a:gd name="T41" fmla="*/ 40 h 93"/>
                <a:gd name="T42" fmla="*/ 100 w 201"/>
                <a:gd name="T43" fmla="*/ 11 h 93"/>
                <a:gd name="T44" fmla="*/ 107 w 201"/>
                <a:gd name="T45" fmla="*/ 70 h 93"/>
                <a:gd name="T46" fmla="*/ 113 w 201"/>
                <a:gd name="T47" fmla="*/ 46 h 93"/>
                <a:gd name="T48" fmla="*/ 113 w 201"/>
                <a:gd name="T49" fmla="*/ 29 h 93"/>
                <a:gd name="T50" fmla="*/ 119 w 201"/>
                <a:gd name="T51" fmla="*/ 0 h 93"/>
                <a:gd name="T52" fmla="*/ 125 w 201"/>
                <a:gd name="T53" fmla="*/ 76 h 93"/>
                <a:gd name="T54" fmla="*/ 132 w 201"/>
                <a:gd name="T55" fmla="*/ 35 h 93"/>
                <a:gd name="T56" fmla="*/ 132 w 201"/>
                <a:gd name="T57" fmla="*/ 46 h 93"/>
                <a:gd name="T58" fmla="*/ 138 w 201"/>
                <a:gd name="T59" fmla="*/ 23 h 93"/>
                <a:gd name="T60" fmla="*/ 144 w 201"/>
                <a:gd name="T61" fmla="*/ 17 h 93"/>
                <a:gd name="T62" fmla="*/ 151 w 201"/>
                <a:gd name="T63" fmla="*/ 87 h 93"/>
                <a:gd name="T64" fmla="*/ 157 w 201"/>
                <a:gd name="T65" fmla="*/ 40 h 93"/>
                <a:gd name="T66" fmla="*/ 157 w 201"/>
                <a:gd name="T67" fmla="*/ 46 h 93"/>
                <a:gd name="T68" fmla="*/ 163 w 201"/>
                <a:gd name="T69" fmla="*/ 17 h 93"/>
                <a:gd name="T70" fmla="*/ 170 w 201"/>
                <a:gd name="T71" fmla="*/ 76 h 93"/>
                <a:gd name="T72" fmla="*/ 176 w 201"/>
                <a:gd name="T73" fmla="*/ 46 h 93"/>
                <a:gd name="T74" fmla="*/ 176 w 201"/>
                <a:gd name="T75" fmla="*/ 23 h 93"/>
                <a:gd name="T76" fmla="*/ 182 w 201"/>
                <a:gd name="T77" fmla="*/ 5 h 93"/>
                <a:gd name="T78" fmla="*/ 188 w 201"/>
                <a:gd name="T79" fmla="*/ 70 h 93"/>
                <a:gd name="T80" fmla="*/ 195 w 201"/>
                <a:gd name="T81" fmla="*/ 52 h 93"/>
                <a:gd name="T82" fmla="*/ 195 w 201"/>
                <a:gd name="T83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93">
                  <a:moveTo>
                    <a:pt x="0" y="76"/>
                  </a:moveTo>
                  <a:lnTo>
                    <a:pt x="0" y="23"/>
                  </a:lnTo>
                  <a:lnTo>
                    <a:pt x="0" y="46"/>
                  </a:lnTo>
                  <a:lnTo>
                    <a:pt x="6" y="58"/>
                  </a:lnTo>
                  <a:lnTo>
                    <a:pt x="6" y="76"/>
                  </a:lnTo>
                  <a:lnTo>
                    <a:pt x="6" y="17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12" y="76"/>
                  </a:lnTo>
                  <a:lnTo>
                    <a:pt x="12" y="17"/>
                  </a:lnTo>
                  <a:lnTo>
                    <a:pt x="12" y="64"/>
                  </a:lnTo>
                  <a:lnTo>
                    <a:pt x="18" y="58"/>
                  </a:lnTo>
                  <a:lnTo>
                    <a:pt x="18" y="70"/>
                  </a:lnTo>
                  <a:lnTo>
                    <a:pt x="18" y="23"/>
                  </a:lnTo>
                  <a:lnTo>
                    <a:pt x="18" y="40"/>
                  </a:lnTo>
                  <a:lnTo>
                    <a:pt x="25" y="46"/>
                  </a:lnTo>
                  <a:lnTo>
                    <a:pt x="25" y="76"/>
                  </a:lnTo>
                  <a:lnTo>
                    <a:pt x="25" y="5"/>
                  </a:lnTo>
                  <a:lnTo>
                    <a:pt x="25" y="46"/>
                  </a:lnTo>
                  <a:lnTo>
                    <a:pt x="31" y="52"/>
                  </a:lnTo>
                  <a:lnTo>
                    <a:pt x="31" y="81"/>
                  </a:lnTo>
                  <a:lnTo>
                    <a:pt x="31" y="17"/>
                  </a:lnTo>
                  <a:lnTo>
                    <a:pt x="31" y="46"/>
                  </a:lnTo>
                  <a:lnTo>
                    <a:pt x="37" y="23"/>
                  </a:lnTo>
                  <a:lnTo>
                    <a:pt x="37" y="81"/>
                  </a:lnTo>
                  <a:lnTo>
                    <a:pt x="37" y="17"/>
                  </a:lnTo>
                  <a:lnTo>
                    <a:pt x="37" y="35"/>
                  </a:lnTo>
                  <a:lnTo>
                    <a:pt x="44" y="35"/>
                  </a:lnTo>
                  <a:lnTo>
                    <a:pt x="44" y="70"/>
                  </a:lnTo>
                  <a:lnTo>
                    <a:pt x="44" y="5"/>
                  </a:lnTo>
                  <a:lnTo>
                    <a:pt x="44" y="46"/>
                  </a:lnTo>
                  <a:lnTo>
                    <a:pt x="50" y="52"/>
                  </a:lnTo>
                  <a:lnTo>
                    <a:pt x="50" y="70"/>
                  </a:lnTo>
                  <a:lnTo>
                    <a:pt x="50" y="0"/>
                  </a:lnTo>
                  <a:lnTo>
                    <a:pt x="50" y="40"/>
                  </a:lnTo>
                  <a:lnTo>
                    <a:pt x="56" y="29"/>
                  </a:lnTo>
                  <a:lnTo>
                    <a:pt x="56" y="81"/>
                  </a:lnTo>
                  <a:lnTo>
                    <a:pt x="56" y="23"/>
                  </a:lnTo>
                  <a:lnTo>
                    <a:pt x="56" y="35"/>
                  </a:lnTo>
                  <a:lnTo>
                    <a:pt x="63" y="35"/>
                  </a:lnTo>
                  <a:lnTo>
                    <a:pt x="63" y="87"/>
                  </a:lnTo>
                  <a:lnTo>
                    <a:pt x="63" y="23"/>
                  </a:lnTo>
                  <a:lnTo>
                    <a:pt x="63" y="58"/>
                  </a:lnTo>
                  <a:lnTo>
                    <a:pt x="69" y="52"/>
                  </a:lnTo>
                  <a:lnTo>
                    <a:pt x="69" y="81"/>
                  </a:lnTo>
                  <a:lnTo>
                    <a:pt x="69" y="17"/>
                  </a:lnTo>
                  <a:lnTo>
                    <a:pt x="69" y="46"/>
                  </a:lnTo>
                  <a:lnTo>
                    <a:pt x="75" y="52"/>
                  </a:lnTo>
                  <a:lnTo>
                    <a:pt x="75" y="93"/>
                  </a:lnTo>
                  <a:lnTo>
                    <a:pt x="75" y="11"/>
                  </a:lnTo>
                  <a:lnTo>
                    <a:pt x="75" y="52"/>
                  </a:lnTo>
                  <a:lnTo>
                    <a:pt x="81" y="46"/>
                  </a:lnTo>
                  <a:lnTo>
                    <a:pt x="81" y="93"/>
                  </a:lnTo>
                  <a:lnTo>
                    <a:pt x="81" y="17"/>
                  </a:lnTo>
                  <a:lnTo>
                    <a:pt x="81" y="46"/>
                  </a:lnTo>
                  <a:lnTo>
                    <a:pt x="88" y="52"/>
                  </a:lnTo>
                  <a:lnTo>
                    <a:pt x="88" y="93"/>
                  </a:lnTo>
                  <a:lnTo>
                    <a:pt x="88" y="17"/>
                  </a:lnTo>
                  <a:lnTo>
                    <a:pt x="88" y="35"/>
                  </a:lnTo>
                  <a:lnTo>
                    <a:pt x="94" y="40"/>
                  </a:lnTo>
                  <a:lnTo>
                    <a:pt x="94" y="70"/>
                  </a:lnTo>
                  <a:lnTo>
                    <a:pt x="94" y="11"/>
                  </a:lnTo>
                  <a:lnTo>
                    <a:pt x="94" y="40"/>
                  </a:lnTo>
                  <a:lnTo>
                    <a:pt x="100" y="35"/>
                  </a:lnTo>
                  <a:lnTo>
                    <a:pt x="100" y="81"/>
                  </a:lnTo>
                  <a:lnTo>
                    <a:pt x="100" y="11"/>
                  </a:lnTo>
                  <a:lnTo>
                    <a:pt x="100" y="23"/>
                  </a:lnTo>
                  <a:lnTo>
                    <a:pt x="107" y="46"/>
                  </a:lnTo>
                  <a:lnTo>
                    <a:pt x="107" y="70"/>
                  </a:lnTo>
                  <a:lnTo>
                    <a:pt x="107" y="11"/>
                  </a:lnTo>
                  <a:lnTo>
                    <a:pt x="107" y="58"/>
                  </a:lnTo>
                  <a:lnTo>
                    <a:pt x="113" y="46"/>
                  </a:lnTo>
                  <a:lnTo>
                    <a:pt x="113" y="70"/>
                  </a:lnTo>
                  <a:lnTo>
                    <a:pt x="113" y="5"/>
                  </a:lnTo>
                  <a:lnTo>
                    <a:pt x="113" y="29"/>
                  </a:lnTo>
                  <a:lnTo>
                    <a:pt x="119" y="46"/>
                  </a:lnTo>
                  <a:lnTo>
                    <a:pt x="119" y="76"/>
                  </a:lnTo>
                  <a:lnTo>
                    <a:pt x="119" y="0"/>
                  </a:lnTo>
                  <a:lnTo>
                    <a:pt x="119" y="40"/>
                  </a:lnTo>
                  <a:lnTo>
                    <a:pt x="125" y="46"/>
                  </a:lnTo>
                  <a:lnTo>
                    <a:pt x="125" y="76"/>
                  </a:lnTo>
                  <a:lnTo>
                    <a:pt x="125" y="17"/>
                  </a:lnTo>
                  <a:lnTo>
                    <a:pt x="125" y="40"/>
                  </a:lnTo>
                  <a:lnTo>
                    <a:pt x="132" y="35"/>
                  </a:lnTo>
                  <a:lnTo>
                    <a:pt x="132" y="81"/>
                  </a:lnTo>
                  <a:lnTo>
                    <a:pt x="132" y="17"/>
                  </a:lnTo>
                  <a:lnTo>
                    <a:pt x="132" y="46"/>
                  </a:lnTo>
                  <a:lnTo>
                    <a:pt x="138" y="52"/>
                  </a:lnTo>
                  <a:lnTo>
                    <a:pt x="138" y="81"/>
                  </a:lnTo>
                  <a:lnTo>
                    <a:pt x="138" y="23"/>
                  </a:lnTo>
                  <a:lnTo>
                    <a:pt x="138" y="46"/>
                  </a:lnTo>
                  <a:lnTo>
                    <a:pt x="144" y="52"/>
                  </a:lnTo>
                  <a:lnTo>
                    <a:pt x="144" y="17"/>
                  </a:lnTo>
                  <a:lnTo>
                    <a:pt x="144" y="87"/>
                  </a:lnTo>
                  <a:lnTo>
                    <a:pt x="151" y="76"/>
                  </a:lnTo>
                  <a:lnTo>
                    <a:pt x="151" y="87"/>
                  </a:lnTo>
                  <a:lnTo>
                    <a:pt x="151" y="29"/>
                  </a:lnTo>
                  <a:lnTo>
                    <a:pt x="151" y="35"/>
                  </a:lnTo>
                  <a:lnTo>
                    <a:pt x="157" y="40"/>
                  </a:lnTo>
                  <a:lnTo>
                    <a:pt x="157" y="87"/>
                  </a:lnTo>
                  <a:lnTo>
                    <a:pt x="157" y="17"/>
                  </a:lnTo>
                  <a:lnTo>
                    <a:pt x="157" y="46"/>
                  </a:lnTo>
                  <a:lnTo>
                    <a:pt x="163" y="52"/>
                  </a:lnTo>
                  <a:lnTo>
                    <a:pt x="163" y="70"/>
                  </a:lnTo>
                  <a:lnTo>
                    <a:pt x="163" y="17"/>
                  </a:lnTo>
                  <a:lnTo>
                    <a:pt x="163" y="52"/>
                  </a:lnTo>
                  <a:lnTo>
                    <a:pt x="170" y="58"/>
                  </a:lnTo>
                  <a:lnTo>
                    <a:pt x="170" y="76"/>
                  </a:lnTo>
                  <a:lnTo>
                    <a:pt x="170" y="5"/>
                  </a:lnTo>
                  <a:lnTo>
                    <a:pt x="170" y="11"/>
                  </a:lnTo>
                  <a:lnTo>
                    <a:pt x="176" y="46"/>
                  </a:lnTo>
                  <a:lnTo>
                    <a:pt x="176" y="70"/>
                  </a:lnTo>
                  <a:lnTo>
                    <a:pt x="176" y="11"/>
                  </a:lnTo>
                  <a:lnTo>
                    <a:pt x="176" y="23"/>
                  </a:lnTo>
                  <a:lnTo>
                    <a:pt x="182" y="35"/>
                  </a:lnTo>
                  <a:lnTo>
                    <a:pt x="182" y="70"/>
                  </a:lnTo>
                  <a:lnTo>
                    <a:pt x="182" y="5"/>
                  </a:lnTo>
                  <a:lnTo>
                    <a:pt x="182" y="70"/>
                  </a:lnTo>
                  <a:lnTo>
                    <a:pt x="188" y="52"/>
                  </a:lnTo>
                  <a:lnTo>
                    <a:pt x="188" y="70"/>
                  </a:lnTo>
                  <a:lnTo>
                    <a:pt x="188" y="0"/>
                  </a:lnTo>
                  <a:lnTo>
                    <a:pt x="188" y="58"/>
                  </a:lnTo>
                  <a:lnTo>
                    <a:pt x="195" y="52"/>
                  </a:lnTo>
                  <a:lnTo>
                    <a:pt x="195" y="70"/>
                  </a:lnTo>
                  <a:lnTo>
                    <a:pt x="195" y="5"/>
                  </a:lnTo>
                  <a:lnTo>
                    <a:pt x="195" y="35"/>
                  </a:lnTo>
                  <a:lnTo>
                    <a:pt x="201" y="40"/>
                  </a:lnTo>
                  <a:lnTo>
                    <a:pt x="201" y="87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35"/>
            <p:cNvSpPr>
              <a:spLocks/>
            </p:cNvSpPr>
            <p:nvPr/>
          </p:nvSpPr>
          <p:spPr bwMode="auto">
            <a:xfrm>
              <a:off x="5268" y="1796"/>
              <a:ext cx="133" cy="49"/>
            </a:xfrm>
            <a:custGeom>
              <a:avLst/>
              <a:gdLst>
                <a:gd name="T0" fmla="*/ 0 w 202"/>
                <a:gd name="T1" fmla="*/ 64 h 99"/>
                <a:gd name="T2" fmla="*/ 6 w 202"/>
                <a:gd name="T3" fmla="*/ 23 h 99"/>
                <a:gd name="T4" fmla="*/ 13 w 202"/>
                <a:gd name="T5" fmla="*/ 87 h 99"/>
                <a:gd name="T6" fmla="*/ 19 w 202"/>
                <a:gd name="T7" fmla="*/ 52 h 99"/>
                <a:gd name="T8" fmla="*/ 19 w 202"/>
                <a:gd name="T9" fmla="*/ 70 h 99"/>
                <a:gd name="T10" fmla="*/ 25 w 202"/>
                <a:gd name="T11" fmla="*/ 23 h 99"/>
                <a:gd name="T12" fmla="*/ 32 w 202"/>
                <a:gd name="T13" fmla="*/ 87 h 99"/>
                <a:gd name="T14" fmla="*/ 38 w 202"/>
                <a:gd name="T15" fmla="*/ 52 h 99"/>
                <a:gd name="T16" fmla="*/ 38 w 202"/>
                <a:gd name="T17" fmla="*/ 64 h 99"/>
                <a:gd name="T18" fmla="*/ 44 w 202"/>
                <a:gd name="T19" fmla="*/ 23 h 99"/>
                <a:gd name="T20" fmla="*/ 50 w 202"/>
                <a:gd name="T21" fmla="*/ 70 h 99"/>
                <a:gd name="T22" fmla="*/ 57 w 202"/>
                <a:gd name="T23" fmla="*/ 52 h 99"/>
                <a:gd name="T24" fmla="*/ 57 w 202"/>
                <a:gd name="T25" fmla="*/ 29 h 99"/>
                <a:gd name="T26" fmla="*/ 63 w 202"/>
                <a:gd name="T27" fmla="*/ 17 h 99"/>
                <a:gd name="T28" fmla="*/ 69 w 202"/>
                <a:gd name="T29" fmla="*/ 93 h 99"/>
                <a:gd name="T30" fmla="*/ 76 w 202"/>
                <a:gd name="T31" fmla="*/ 58 h 99"/>
                <a:gd name="T32" fmla="*/ 76 w 202"/>
                <a:gd name="T33" fmla="*/ 64 h 99"/>
                <a:gd name="T34" fmla="*/ 82 w 202"/>
                <a:gd name="T35" fmla="*/ 23 h 99"/>
                <a:gd name="T36" fmla="*/ 88 w 202"/>
                <a:gd name="T37" fmla="*/ 93 h 99"/>
                <a:gd name="T38" fmla="*/ 95 w 202"/>
                <a:gd name="T39" fmla="*/ 52 h 99"/>
                <a:gd name="T40" fmla="*/ 95 w 202"/>
                <a:gd name="T41" fmla="*/ 46 h 99"/>
                <a:gd name="T42" fmla="*/ 101 w 202"/>
                <a:gd name="T43" fmla="*/ 17 h 99"/>
                <a:gd name="T44" fmla="*/ 107 w 202"/>
                <a:gd name="T45" fmla="*/ 82 h 99"/>
                <a:gd name="T46" fmla="*/ 113 w 202"/>
                <a:gd name="T47" fmla="*/ 52 h 99"/>
                <a:gd name="T48" fmla="*/ 113 w 202"/>
                <a:gd name="T49" fmla="*/ 58 h 99"/>
                <a:gd name="T50" fmla="*/ 120 w 202"/>
                <a:gd name="T51" fmla="*/ 23 h 99"/>
                <a:gd name="T52" fmla="*/ 126 w 202"/>
                <a:gd name="T53" fmla="*/ 64 h 99"/>
                <a:gd name="T54" fmla="*/ 132 w 202"/>
                <a:gd name="T55" fmla="*/ 58 h 99"/>
                <a:gd name="T56" fmla="*/ 132 w 202"/>
                <a:gd name="T57" fmla="*/ 41 h 99"/>
                <a:gd name="T58" fmla="*/ 139 w 202"/>
                <a:gd name="T59" fmla="*/ 29 h 99"/>
                <a:gd name="T60" fmla="*/ 145 w 202"/>
                <a:gd name="T61" fmla="*/ 87 h 99"/>
                <a:gd name="T62" fmla="*/ 151 w 202"/>
                <a:gd name="T63" fmla="*/ 70 h 99"/>
                <a:gd name="T64" fmla="*/ 151 w 202"/>
                <a:gd name="T65" fmla="*/ 46 h 99"/>
                <a:gd name="T66" fmla="*/ 158 w 202"/>
                <a:gd name="T67" fmla="*/ 29 h 99"/>
                <a:gd name="T68" fmla="*/ 164 w 202"/>
                <a:gd name="T69" fmla="*/ 76 h 99"/>
                <a:gd name="T70" fmla="*/ 170 w 202"/>
                <a:gd name="T71" fmla="*/ 41 h 99"/>
                <a:gd name="T72" fmla="*/ 170 w 202"/>
                <a:gd name="T73" fmla="*/ 46 h 99"/>
                <a:gd name="T74" fmla="*/ 176 w 202"/>
                <a:gd name="T75" fmla="*/ 11 h 99"/>
                <a:gd name="T76" fmla="*/ 183 w 202"/>
                <a:gd name="T77" fmla="*/ 82 h 99"/>
                <a:gd name="T78" fmla="*/ 189 w 202"/>
                <a:gd name="T79" fmla="*/ 46 h 99"/>
                <a:gd name="T80" fmla="*/ 189 w 202"/>
                <a:gd name="T81" fmla="*/ 76 h 99"/>
                <a:gd name="T82" fmla="*/ 195 w 202"/>
                <a:gd name="T83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99">
                  <a:moveTo>
                    <a:pt x="0" y="93"/>
                  </a:moveTo>
                  <a:lnTo>
                    <a:pt x="0" y="17"/>
                  </a:lnTo>
                  <a:lnTo>
                    <a:pt x="0" y="64"/>
                  </a:lnTo>
                  <a:lnTo>
                    <a:pt x="6" y="52"/>
                  </a:lnTo>
                  <a:lnTo>
                    <a:pt x="6" y="87"/>
                  </a:lnTo>
                  <a:lnTo>
                    <a:pt x="6" y="23"/>
                  </a:lnTo>
                  <a:lnTo>
                    <a:pt x="6" y="58"/>
                  </a:lnTo>
                  <a:lnTo>
                    <a:pt x="13" y="46"/>
                  </a:lnTo>
                  <a:lnTo>
                    <a:pt x="13" y="87"/>
                  </a:lnTo>
                  <a:lnTo>
                    <a:pt x="13" y="41"/>
                  </a:lnTo>
                  <a:lnTo>
                    <a:pt x="13" y="46"/>
                  </a:lnTo>
                  <a:lnTo>
                    <a:pt x="19" y="52"/>
                  </a:lnTo>
                  <a:lnTo>
                    <a:pt x="19" y="93"/>
                  </a:lnTo>
                  <a:lnTo>
                    <a:pt x="19" y="29"/>
                  </a:lnTo>
                  <a:lnTo>
                    <a:pt x="19" y="70"/>
                  </a:lnTo>
                  <a:lnTo>
                    <a:pt x="25" y="70"/>
                  </a:lnTo>
                  <a:lnTo>
                    <a:pt x="25" y="99"/>
                  </a:lnTo>
                  <a:lnTo>
                    <a:pt x="25" y="23"/>
                  </a:lnTo>
                  <a:lnTo>
                    <a:pt x="25" y="76"/>
                  </a:lnTo>
                  <a:lnTo>
                    <a:pt x="32" y="70"/>
                  </a:lnTo>
                  <a:lnTo>
                    <a:pt x="32" y="87"/>
                  </a:lnTo>
                  <a:lnTo>
                    <a:pt x="32" y="17"/>
                  </a:lnTo>
                  <a:lnTo>
                    <a:pt x="32" y="41"/>
                  </a:lnTo>
                  <a:lnTo>
                    <a:pt x="38" y="52"/>
                  </a:lnTo>
                  <a:lnTo>
                    <a:pt x="38" y="82"/>
                  </a:lnTo>
                  <a:lnTo>
                    <a:pt x="38" y="11"/>
                  </a:lnTo>
                  <a:lnTo>
                    <a:pt x="38" y="64"/>
                  </a:lnTo>
                  <a:lnTo>
                    <a:pt x="44" y="58"/>
                  </a:lnTo>
                  <a:lnTo>
                    <a:pt x="44" y="82"/>
                  </a:lnTo>
                  <a:lnTo>
                    <a:pt x="44" y="23"/>
                  </a:lnTo>
                  <a:lnTo>
                    <a:pt x="44" y="46"/>
                  </a:lnTo>
                  <a:lnTo>
                    <a:pt x="50" y="35"/>
                  </a:lnTo>
                  <a:lnTo>
                    <a:pt x="50" y="70"/>
                  </a:lnTo>
                  <a:lnTo>
                    <a:pt x="50" y="17"/>
                  </a:lnTo>
                  <a:lnTo>
                    <a:pt x="50" y="52"/>
                  </a:lnTo>
                  <a:lnTo>
                    <a:pt x="57" y="52"/>
                  </a:lnTo>
                  <a:lnTo>
                    <a:pt x="57" y="76"/>
                  </a:lnTo>
                  <a:lnTo>
                    <a:pt x="57" y="0"/>
                  </a:lnTo>
                  <a:lnTo>
                    <a:pt x="57" y="29"/>
                  </a:lnTo>
                  <a:lnTo>
                    <a:pt x="63" y="41"/>
                  </a:lnTo>
                  <a:lnTo>
                    <a:pt x="63" y="87"/>
                  </a:lnTo>
                  <a:lnTo>
                    <a:pt x="63" y="17"/>
                  </a:lnTo>
                  <a:lnTo>
                    <a:pt x="63" y="58"/>
                  </a:lnTo>
                  <a:lnTo>
                    <a:pt x="69" y="64"/>
                  </a:lnTo>
                  <a:lnTo>
                    <a:pt x="69" y="93"/>
                  </a:lnTo>
                  <a:lnTo>
                    <a:pt x="69" y="17"/>
                  </a:lnTo>
                  <a:lnTo>
                    <a:pt x="69" y="64"/>
                  </a:lnTo>
                  <a:lnTo>
                    <a:pt x="76" y="58"/>
                  </a:lnTo>
                  <a:lnTo>
                    <a:pt x="76" y="87"/>
                  </a:lnTo>
                  <a:lnTo>
                    <a:pt x="76" y="35"/>
                  </a:lnTo>
                  <a:lnTo>
                    <a:pt x="76" y="64"/>
                  </a:lnTo>
                  <a:lnTo>
                    <a:pt x="82" y="58"/>
                  </a:lnTo>
                  <a:lnTo>
                    <a:pt x="82" y="82"/>
                  </a:lnTo>
                  <a:lnTo>
                    <a:pt x="82" y="23"/>
                  </a:lnTo>
                  <a:lnTo>
                    <a:pt x="82" y="41"/>
                  </a:lnTo>
                  <a:lnTo>
                    <a:pt x="88" y="41"/>
                  </a:lnTo>
                  <a:lnTo>
                    <a:pt x="88" y="93"/>
                  </a:lnTo>
                  <a:lnTo>
                    <a:pt x="88" y="29"/>
                  </a:lnTo>
                  <a:lnTo>
                    <a:pt x="88" y="52"/>
                  </a:lnTo>
                  <a:lnTo>
                    <a:pt x="95" y="52"/>
                  </a:lnTo>
                  <a:lnTo>
                    <a:pt x="95" y="93"/>
                  </a:lnTo>
                  <a:lnTo>
                    <a:pt x="95" y="23"/>
                  </a:lnTo>
                  <a:lnTo>
                    <a:pt x="95" y="46"/>
                  </a:lnTo>
                  <a:lnTo>
                    <a:pt x="101" y="35"/>
                  </a:lnTo>
                  <a:lnTo>
                    <a:pt x="101" y="93"/>
                  </a:lnTo>
                  <a:lnTo>
                    <a:pt x="101" y="17"/>
                  </a:lnTo>
                  <a:lnTo>
                    <a:pt x="101" y="29"/>
                  </a:lnTo>
                  <a:lnTo>
                    <a:pt x="107" y="52"/>
                  </a:lnTo>
                  <a:lnTo>
                    <a:pt x="107" y="82"/>
                  </a:lnTo>
                  <a:lnTo>
                    <a:pt x="107" y="29"/>
                  </a:lnTo>
                  <a:lnTo>
                    <a:pt x="107" y="64"/>
                  </a:lnTo>
                  <a:lnTo>
                    <a:pt x="113" y="52"/>
                  </a:lnTo>
                  <a:lnTo>
                    <a:pt x="113" y="82"/>
                  </a:lnTo>
                  <a:lnTo>
                    <a:pt x="113" y="29"/>
                  </a:lnTo>
                  <a:lnTo>
                    <a:pt x="113" y="58"/>
                  </a:lnTo>
                  <a:lnTo>
                    <a:pt x="120" y="46"/>
                  </a:lnTo>
                  <a:lnTo>
                    <a:pt x="120" y="76"/>
                  </a:lnTo>
                  <a:lnTo>
                    <a:pt x="120" y="23"/>
                  </a:lnTo>
                  <a:lnTo>
                    <a:pt x="120" y="52"/>
                  </a:lnTo>
                  <a:lnTo>
                    <a:pt x="126" y="46"/>
                  </a:lnTo>
                  <a:lnTo>
                    <a:pt x="126" y="64"/>
                  </a:lnTo>
                  <a:lnTo>
                    <a:pt x="126" y="17"/>
                  </a:lnTo>
                  <a:lnTo>
                    <a:pt x="126" y="64"/>
                  </a:lnTo>
                  <a:lnTo>
                    <a:pt x="132" y="58"/>
                  </a:lnTo>
                  <a:lnTo>
                    <a:pt x="132" y="76"/>
                  </a:lnTo>
                  <a:lnTo>
                    <a:pt x="132" y="35"/>
                  </a:lnTo>
                  <a:lnTo>
                    <a:pt x="132" y="41"/>
                  </a:lnTo>
                  <a:lnTo>
                    <a:pt x="139" y="46"/>
                  </a:lnTo>
                  <a:lnTo>
                    <a:pt x="139" y="93"/>
                  </a:lnTo>
                  <a:lnTo>
                    <a:pt x="139" y="29"/>
                  </a:lnTo>
                  <a:lnTo>
                    <a:pt x="139" y="64"/>
                  </a:lnTo>
                  <a:lnTo>
                    <a:pt x="145" y="58"/>
                  </a:lnTo>
                  <a:lnTo>
                    <a:pt x="145" y="87"/>
                  </a:lnTo>
                  <a:lnTo>
                    <a:pt x="145" y="35"/>
                  </a:lnTo>
                  <a:lnTo>
                    <a:pt x="145" y="64"/>
                  </a:lnTo>
                  <a:lnTo>
                    <a:pt x="151" y="70"/>
                  </a:lnTo>
                  <a:lnTo>
                    <a:pt x="151" y="82"/>
                  </a:lnTo>
                  <a:lnTo>
                    <a:pt x="151" y="29"/>
                  </a:lnTo>
                  <a:lnTo>
                    <a:pt x="151" y="46"/>
                  </a:lnTo>
                  <a:lnTo>
                    <a:pt x="158" y="64"/>
                  </a:lnTo>
                  <a:lnTo>
                    <a:pt x="158" y="76"/>
                  </a:lnTo>
                  <a:lnTo>
                    <a:pt x="158" y="29"/>
                  </a:lnTo>
                  <a:lnTo>
                    <a:pt x="158" y="41"/>
                  </a:lnTo>
                  <a:lnTo>
                    <a:pt x="164" y="35"/>
                  </a:lnTo>
                  <a:lnTo>
                    <a:pt x="164" y="76"/>
                  </a:lnTo>
                  <a:lnTo>
                    <a:pt x="164" y="29"/>
                  </a:lnTo>
                  <a:lnTo>
                    <a:pt x="164" y="46"/>
                  </a:lnTo>
                  <a:lnTo>
                    <a:pt x="170" y="41"/>
                  </a:lnTo>
                  <a:lnTo>
                    <a:pt x="170" y="70"/>
                  </a:lnTo>
                  <a:lnTo>
                    <a:pt x="170" y="23"/>
                  </a:lnTo>
                  <a:lnTo>
                    <a:pt x="170" y="46"/>
                  </a:lnTo>
                  <a:lnTo>
                    <a:pt x="176" y="64"/>
                  </a:lnTo>
                  <a:lnTo>
                    <a:pt x="176" y="82"/>
                  </a:lnTo>
                  <a:lnTo>
                    <a:pt x="176" y="11"/>
                  </a:lnTo>
                  <a:lnTo>
                    <a:pt x="176" y="23"/>
                  </a:lnTo>
                  <a:lnTo>
                    <a:pt x="183" y="41"/>
                  </a:lnTo>
                  <a:lnTo>
                    <a:pt x="183" y="82"/>
                  </a:lnTo>
                  <a:lnTo>
                    <a:pt x="183" y="29"/>
                  </a:lnTo>
                  <a:lnTo>
                    <a:pt x="183" y="52"/>
                  </a:lnTo>
                  <a:lnTo>
                    <a:pt x="189" y="46"/>
                  </a:lnTo>
                  <a:lnTo>
                    <a:pt x="189" y="87"/>
                  </a:lnTo>
                  <a:lnTo>
                    <a:pt x="189" y="29"/>
                  </a:lnTo>
                  <a:lnTo>
                    <a:pt x="189" y="76"/>
                  </a:lnTo>
                  <a:lnTo>
                    <a:pt x="195" y="58"/>
                  </a:lnTo>
                  <a:lnTo>
                    <a:pt x="195" y="87"/>
                  </a:lnTo>
                  <a:lnTo>
                    <a:pt x="195" y="29"/>
                  </a:lnTo>
                  <a:lnTo>
                    <a:pt x="195" y="58"/>
                  </a:lnTo>
                  <a:lnTo>
                    <a:pt x="202" y="7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336"/>
            <p:cNvSpPr>
              <a:spLocks/>
            </p:cNvSpPr>
            <p:nvPr/>
          </p:nvSpPr>
          <p:spPr bwMode="auto">
            <a:xfrm>
              <a:off x="5401" y="1792"/>
              <a:ext cx="133" cy="63"/>
            </a:xfrm>
            <a:custGeom>
              <a:avLst/>
              <a:gdLst>
                <a:gd name="T0" fmla="*/ 0 w 201"/>
                <a:gd name="T1" fmla="*/ 29 h 123"/>
                <a:gd name="T2" fmla="*/ 6 w 201"/>
                <a:gd name="T3" fmla="*/ 88 h 123"/>
                <a:gd name="T4" fmla="*/ 12 w 201"/>
                <a:gd name="T5" fmla="*/ 64 h 123"/>
                <a:gd name="T6" fmla="*/ 12 w 201"/>
                <a:gd name="T7" fmla="*/ 70 h 123"/>
                <a:gd name="T8" fmla="*/ 19 w 201"/>
                <a:gd name="T9" fmla="*/ 29 h 123"/>
                <a:gd name="T10" fmla="*/ 25 w 201"/>
                <a:gd name="T11" fmla="*/ 93 h 123"/>
                <a:gd name="T12" fmla="*/ 31 w 201"/>
                <a:gd name="T13" fmla="*/ 58 h 123"/>
                <a:gd name="T14" fmla="*/ 31 w 201"/>
                <a:gd name="T15" fmla="*/ 58 h 123"/>
                <a:gd name="T16" fmla="*/ 37 w 201"/>
                <a:gd name="T17" fmla="*/ 29 h 123"/>
                <a:gd name="T18" fmla="*/ 44 w 201"/>
                <a:gd name="T19" fmla="*/ 105 h 123"/>
                <a:gd name="T20" fmla="*/ 50 w 201"/>
                <a:gd name="T21" fmla="*/ 64 h 123"/>
                <a:gd name="T22" fmla="*/ 50 w 201"/>
                <a:gd name="T23" fmla="*/ 52 h 123"/>
                <a:gd name="T24" fmla="*/ 56 w 201"/>
                <a:gd name="T25" fmla="*/ 35 h 123"/>
                <a:gd name="T26" fmla="*/ 63 w 201"/>
                <a:gd name="T27" fmla="*/ 93 h 123"/>
                <a:gd name="T28" fmla="*/ 69 w 201"/>
                <a:gd name="T29" fmla="*/ 88 h 123"/>
                <a:gd name="T30" fmla="*/ 75 w 201"/>
                <a:gd name="T31" fmla="*/ 58 h 123"/>
                <a:gd name="T32" fmla="*/ 75 w 201"/>
                <a:gd name="T33" fmla="*/ 58 h 123"/>
                <a:gd name="T34" fmla="*/ 82 w 201"/>
                <a:gd name="T35" fmla="*/ 12 h 123"/>
                <a:gd name="T36" fmla="*/ 88 w 201"/>
                <a:gd name="T37" fmla="*/ 82 h 123"/>
                <a:gd name="T38" fmla="*/ 94 w 201"/>
                <a:gd name="T39" fmla="*/ 52 h 123"/>
                <a:gd name="T40" fmla="*/ 94 w 201"/>
                <a:gd name="T41" fmla="*/ 47 h 123"/>
                <a:gd name="T42" fmla="*/ 100 w 201"/>
                <a:gd name="T43" fmla="*/ 23 h 123"/>
                <a:gd name="T44" fmla="*/ 107 w 201"/>
                <a:gd name="T45" fmla="*/ 105 h 123"/>
                <a:gd name="T46" fmla="*/ 113 w 201"/>
                <a:gd name="T47" fmla="*/ 41 h 123"/>
                <a:gd name="T48" fmla="*/ 113 w 201"/>
                <a:gd name="T49" fmla="*/ 105 h 123"/>
                <a:gd name="T50" fmla="*/ 119 w 201"/>
                <a:gd name="T51" fmla="*/ 17 h 123"/>
                <a:gd name="T52" fmla="*/ 126 w 201"/>
                <a:gd name="T53" fmla="*/ 111 h 123"/>
                <a:gd name="T54" fmla="*/ 132 w 201"/>
                <a:gd name="T55" fmla="*/ 99 h 123"/>
                <a:gd name="T56" fmla="*/ 138 w 201"/>
                <a:gd name="T57" fmla="*/ 17 h 123"/>
                <a:gd name="T58" fmla="*/ 145 w 201"/>
                <a:gd name="T59" fmla="*/ 64 h 123"/>
                <a:gd name="T60" fmla="*/ 145 w 201"/>
                <a:gd name="T61" fmla="*/ 23 h 123"/>
                <a:gd name="T62" fmla="*/ 151 w 201"/>
                <a:gd name="T63" fmla="*/ 6 h 123"/>
                <a:gd name="T64" fmla="*/ 157 w 201"/>
                <a:gd name="T65" fmla="*/ 82 h 123"/>
                <a:gd name="T66" fmla="*/ 163 w 201"/>
                <a:gd name="T67" fmla="*/ 41 h 123"/>
                <a:gd name="T68" fmla="*/ 163 w 201"/>
                <a:gd name="T69" fmla="*/ 70 h 123"/>
                <a:gd name="T70" fmla="*/ 170 w 201"/>
                <a:gd name="T71" fmla="*/ 23 h 123"/>
                <a:gd name="T72" fmla="*/ 176 w 201"/>
                <a:gd name="T73" fmla="*/ 93 h 123"/>
                <a:gd name="T74" fmla="*/ 182 w 201"/>
                <a:gd name="T75" fmla="*/ 70 h 123"/>
                <a:gd name="T76" fmla="*/ 182 w 201"/>
                <a:gd name="T77" fmla="*/ 58 h 123"/>
                <a:gd name="T78" fmla="*/ 189 w 201"/>
                <a:gd name="T79" fmla="*/ 41 h 123"/>
                <a:gd name="T80" fmla="*/ 195 w 201"/>
                <a:gd name="T81" fmla="*/ 99 h 123"/>
                <a:gd name="T82" fmla="*/ 201 w 201"/>
                <a:gd name="T83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123">
                  <a:moveTo>
                    <a:pt x="0" y="82"/>
                  </a:moveTo>
                  <a:lnTo>
                    <a:pt x="0" y="82"/>
                  </a:lnTo>
                  <a:lnTo>
                    <a:pt x="0" y="29"/>
                  </a:lnTo>
                  <a:lnTo>
                    <a:pt x="0" y="70"/>
                  </a:lnTo>
                  <a:lnTo>
                    <a:pt x="6" y="58"/>
                  </a:lnTo>
                  <a:lnTo>
                    <a:pt x="6" y="88"/>
                  </a:lnTo>
                  <a:lnTo>
                    <a:pt x="6" y="29"/>
                  </a:lnTo>
                  <a:lnTo>
                    <a:pt x="6" y="58"/>
                  </a:lnTo>
                  <a:lnTo>
                    <a:pt x="12" y="64"/>
                  </a:lnTo>
                  <a:lnTo>
                    <a:pt x="12" y="76"/>
                  </a:lnTo>
                  <a:lnTo>
                    <a:pt x="12" y="23"/>
                  </a:lnTo>
                  <a:lnTo>
                    <a:pt x="12" y="70"/>
                  </a:lnTo>
                  <a:lnTo>
                    <a:pt x="19" y="64"/>
                  </a:lnTo>
                  <a:lnTo>
                    <a:pt x="19" y="88"/>
                  </a:lnTo>
                  <a:lnTo>
                    <a:pt x="19" y="29"/>
                  </a:lnTo>
                  <a:lnTo>
                    <a:pt x="19" y="64"/>
                  </a:lnTo>
                  <a:lnTo>
                    <a:pt x="25" y="52"/>
                  </a:lnTo>
                  <a:lnTo>
                    <a:pt x="25" y="93"/>
                  </a:lnTo>
                  <a:lnTo>
                    <a:pt x="25" y="23"/>
                  </a:lnTo>
                  <a:lnTo>
                    <a:pt x="25" y="47"/>
                  </a:lnTo>
                  <a:lnTo>
                    <a:pt x="31" y="58"/>
                  </a:lnTo>
                  <a:lnTo>
                    <a:pt x="31" y="93"/>
                  </a:lnTo>
                  <a:lnTo>
                    <a:pt x="31" y="29"/>
                  </a:lnTo>
                  <a:lnTo>
                    <a:pt x="31" y="58"/>
                  </a:lnTo>
                  <a:lnTo>
                    <a:pt x="37" y="64"/>
                  </a:lnTo>
                  <a:lnTo>
                    <a:pt x="37" y="88"/>
                  </a:lnTo>
                  <a:lnTo>
                    <a:pt x="37" y="29"/>
                  </a:lnTo>
                  <a:lnTo>
                    <a:pt x="37" y="64"/>
                  </a:lnTo>
                  <a:lnTo>
                    <a:pt x="44" y="52"/>
                  </a:lnTo>
                  <a:lnTo>
                    <a:pt x="44" y="105"/>
                  </a:lnTo>
                  <a:lnTo>
                    <a:pt x="44" y="29"/>
                  </a:lnTo>
                  <a:lnTo>
                    <a:pt x="44" y="76"/>
                  </a:lnTo>
                  <a:lnTo>
                    <a:pt x="50" y="64"/>
                  </a:lnTo>
                  <a:lnTo>
                    <a:pt x="50" y="99"/>
                  </a:lnTo>
                  <a:lnTo>
                    <a:pt x="50" y="35"/>
                  </a:lnTo>
                  <a:lnTo>
                    <a:pt x="50" y="52"/>
                  </a:lnTo>
                  <a:lnTo>
                    <a:pt x="56" y="58"/>
                  </a:lnTo>
                  <a:lnTo>
                    <a:pt x="56" y="99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3" y="23"/>
                  </a:lnTo>
                  <a:lnTo>
                    <a:pt x="63" y="93"/>
                  </a:lnTo>
                  <a:lnTo>
                    <a:pt x="63" y="58"/>
                  </a:lnTo>
                  <a:lnTo>
                    <a:pt x="69" y="64"/>
                  </a:lnTo>
                  <a:lnTo>
                    <a:pt x="69" y="88"/>
                  </a:lnTo>
                  <a:lnTo>
                    <a:pt x="69" y="29"/>
                  </a:lnTo>
                  <a:lnTo>
                    <a:pt x="69" y="52"/>
                  </a:lnTo>
                  <a:lnTo>
                    <a:pt x="75" y="58"/>
                  </a:lnTo>
                  <a:lnTo>
                    <a:pt x="75" y="82"/>
                  </a:lnTo>
                  <a:lnTo>
                    <a:pt x="75" y="6"/>
                  </a:lnTo>
                  <a:lnTo>
                    <a:pt x="75" y="58"/>
                  </a:lnTo>
                  <a:lnTo>
                    <a:pt x="82" y="64"/>
                  </a:lnTo>
                  <a:lnTo>
                    <a:pt x="82" y="88"/>
                  </a:lnTo>
                  <a:lnTo>
                    <a:pt x="82" y="12"/>
                  </a:lnTo>
                  <a:lnTo>
                    <a:pt x="82" y="35"/>
                  </a:lnTo>
                  <a:lnTo>
                    <a:pt x="88" y="35"/>
                  </a:lnTo>
                  <a:lnTo>
                    <a:pt x="88" y="82"/>
                  </a:lnTo>
                  <a:lnTo>
                    <a:pt x="88" y="12"/>
                  </a:lnTo>
                  <a:lnTo>
                    <a:pt x="88" y="76"/>
                  </a:lnTo>
                  <a:lnTo>
                    <a:pt x="94" y="52"/>
                  </a:lnTo>
                  <a:lnTo>
                    <a:pt x="94" y="99"/>
                  </a:lnTo>
                  <a:lnTo>
                    <a:pt x="94" y="23"/>
                  </a:lnTo>
                  <a:lnTo>
                    <a:pt x="94" y="47"/>
                  </a:lnTo>
                  <a:lnTo>
                    <a:pt x="100" y="41"/>
                  </a:lnTo>
                  <a:lnTo>
                    <a:pt x="100" y="99"/>
                  </a:lnTo>
                  <a:lnTo>
                    <a:pt x="100" y="23"/>
                  </a:lnTo>
                  <a:lnTo>
                    <a:pt x="100" y="76"/>
                  </a:lnTo>
                  <a:lnTo>
                    <a:pt x="107" y="82"/>
                  </a:lnTo>
                  <a:lnTo>
                    <a:pt x="107" y="105"/>
                  </a:lnTo>
                  <a:lnTo>
                    <a:pt x="107" y="29"/>
                  </a:lnTo>
                  <a:lnTo>
                    <a:pt x="107" y="47"/>
                  </a:lnTo>
                  <a:lnTo>
                    <a:pt x="113" y="41"/>
                  </a:lnTo>
                  <a:lnTo>
                    <a:pt x="113" y="111"/>
                  </a:lnTo>
                  <a:lnTo>
                    <a:pt x="113" y="29"/>
                  </a:lnTo>
                  <a:lnTo>
                    <a:pt x="113" y="105"/>
                  </a:lnTo>
                  <a:lnTo>
                    <a:pt x="119" y="105"/>
                  </a:lnTo>
                  <a:lnTo>
                    <a:pt x="119" y="117"/>
                  </a:lnTo>
                  <a:lnTo>
                    <a:pt x="119" y="17"/>
                  </a:lnTo>
                  <a:lnTo>
                    <a:pt x="119" y="29"/>
                  </a:lnTo>
                  <a:lnTo>
                    <a:pt x="126" y="35"/>
                  </a:lnTo>
                  <a:lnTo>
                    <a:pt x="126" y="111"/>
                  </a:lnTo>
                  <a:lnTo>
                    <a:pt x="126" y="17"/>
                  </a:lnTo>
                  <a:lnTo>
                    <a:pt x="126" y="93"/>
                  </a:lnTo>
                  <a:lnTo>
                    <a:pt x="132" y="99"/>
                  </a:lnTo>
                  <a:lnTo>
                    <a:pt x="132" y="12"/>
                  </a:lnTo>
                  <a:lnTo>
                    <a:pt x="132" y="29"/>
                  </a:lnTo>
                  <a:lnTo>
                    <a:pt x="138" y="17"/>
                  </a:lnTo>
                  <a:lnTo>
                    <a:pt x="138" y="88"/>
                  </a:lnTo>
                  <a:lnTo>
                    <a:pt x="138" y="58"/>
                  </a:lnTo>
                  <a:lnTo>
                    <a:pt x="145" y="64"/>
                  </a:lnTo>
                  <a:lnTo>
                    <a:pt x="145" y="88"/>
                  </a:lnTo>
                  <a:lnTo>
                    <a:pt x="145" y="6"/>
                  </a:lnTo>
                  <a:lnTo>
                    <a:pt x="145" y="23"/>
                  </a:lnTo>
                  <a:lnTo>
                    <a:pt x="151" y="29"/>
                  </a:lnTo>
                  <a:lnTo>
                    <a:pt x="151" y="93"/>
                  </a:lnTo>
                  <a:lnTo>
                    <a:pt x="151" y="6"/>
                  </a:lnTo>
                  <a:lnTo>
                    <a:pt x="151" y="82"/>
                  </a:lnTo>
                  <a:lnTo>
                    <a:pt x="157" y="70"/>
                  </a:lnTo>
                  <a:lnTo>
                    <a:pt x="157" y="82"/>
                  </a:lnTo>
                  <a:lnTo>
                    <a:pt x="157" y="0"/>
                  </a:lnTo>
                  <a:lnTo>
                    <a:pt x="157" y="35"/>
                  </a:lnTo>
                  <a:lnTo>
                    <a:pt x="163" y="41"/>
                  </a:lnTo>
                  <a:lnTo>
                    <a:pt x="163" y="93"/>
                  </a:lnTo>
                  <a:lnTo>
                    <a:pt x="163" y="6"/>
                  </a:lnTo>
                  <a:lnTo>
                    <a:pt x="163" y="70"/>
                  </a:lnTo>
                  <a:lnTo>
                    <a:pt x="170" y="64"/>
                  </a:lnTo>
                  <a:lnTo>
                    <a:pt x="170" y="82"/>
                  </a:lnTo>
                  <a:lnTo>
                    <a:pt x="170" y="23"/>
                  </a:lnTo>
                  <a:lnTo>
                    <a:pt x="170" y="52"/>
                  </a:lnTo>
                  <a:lnTo>
                    <a:pt x="176" y="41"/>
                  </a:lnTo>
                  <a:lnTo>
                    <a:pt x="176" y="93"/>
                  </a:lnTo>
                  <a:lnTo>
                    <a:pt x="176" y="29"/>
                  </a:lnTo>
                  <a:lnTo>
                    <a:pt x="176" y="58"/>
                  </a:lnTo>
                  <a:lnTo>
                    <a:pt x="182" y="70"/>
                  </a:lnTo>
                  <a:lnTo>
                    <a:pt x="182" y="111"/>
                  </a:lnTo>
                  <a:lnTo>
                    <a:pt x="182" y="29"/>
                  </a:lnTo>
                  <a:lnTo>
                    <a:pt x="182" y="58"/>
                  </a:lnTo>
                  <a:lnTo>
                    <a:pt x="189" y="58"/>
                  </a:lnTo>
                  <a:lnTo>
                    <a:pt x="189" y="123"/>
                  </a:lnTo>
                  <a:lnTo>
                    <a:pt x="189" y="41"/>
                  </a:lnTo>
                  <a:lnTo>
                    <a:pt x="189" y="82"/>
                  </a:lnTo>
                  <a:lnTo>
                    <a:pt x="195" y="76"/>
                  </a:lnTo>
                  <a:lnTo>
                    <a:pt x="195" y="99"/>
                  </a:lnTo>
                  <a:lnTo>
                    <a:pt x="195" y="23"/>
                  </a:lnTo>
                  <a:lnTo>
                    <a:pt x="195" y="64"/>
                  </a:lnTo>
                  <a:lnTo>
                    <a:pt x="201" y="82"/>
                  </a:lnTo>
                  <a:lnTo>
                    <a:pt x="201" y="105"/>
                  </a:lnTo>
                  <a:lnTo>
                    <a:pt x="201" y="29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337"/>
            <p:cNvSpPr>
              <a:spLocks/>
            </p:cNvSpPr>
            <p:nvPr/>
          </p:nvSpPr>
          <p:spPr bwMode="auto">
            <a:xfrm>
              <a:off x="5534" y="1796"/>
              <a:ext cx="133" cy="52"/>
            </a:xfrm>
            <a:custGeom>
              <a:avLst/>
              <a:gdLst>
                <a:gd name="T0" fmla="*/ 7 w 202"/>
                <a:gd name="T1" fmla="*/ 35 h 105"/>
                <a:gd name="T2" fmla="*/ 7 w 202"/>
                <a:gd name="T3" fmla="*/ 64 h 105"/>
                <a:gd name="T4" fmla="*/ 13 w 202"/>
                <a:gd name="T5" fmla="*/ 17 h 105"/>
                <a:gd name="T6" fmla="*/ 19 w 202"/>
                <a:gd name="T7" fmla="*/ 11 h 105"/>
                <a:gd name="T8" fmla="*/ 25 w 202"/>
                <a:gd name="T9" fmla="*/ 70 h 105"/>
                <a:gd name="T10" fmla="*/ 32 w 202"/>
                <a:gd name="T11" fmla="*/ 29 h 105"/>
                <a:gd name="T12" fmla="*/ 32 w 202"/>
                <a:gd name="T13" fmla="*/ 99 h 105"/>
                <a:gd name="T14" fmla="*/ 38 w 202"/>
                <a:gd name="T15" fmla="*/ 6 h 105"/>
                <a:gd name="T16" fmla="*/ 44 w 202"/>
                <a:gd name="T17" fmla="*/ 99 h 105"/>
                <a:gd name="T18" fmla="*/ 51 w 202"/>
                <a:gd name="T19" fmla="*/ 76 h 105"/>
                <a:gd name="T20" fmla="*/ 51 w 202"/>
                <a:gd name="T21" fmla="*/ 41 h 105"/>
                <a:gd name="T22" fmla="*/ 57 w 202"/>
                <a:gd name="T23" fmla="*/ 17 h 105"/>
                <a:gd name="T24" fmla="*/ 63 w 202"/>
                <a:gd name="T25" fmla="*/ 82 h 105"/>
                <a:gd name="T26" fmla="*/ 69 w 202"/>
                <a:gd name="T27" fmla="*/ 41 h 105"/>
                <a:gd name="T28" fmla="*/ 69 w 202"/>
                <a:gd name="T29" fmla="*/ 76 h 105"/>
                <a:gd name="T30" fmla="*/ 76 w 202"/>
                <a:gd name="T31" fmla="*/ 17 h 105"/>
                <a:gd name="T32" fmla="*/ 82 w 202"/>
                <a:gd name="T33" fmla="*/ 82 h 105"/>
                <a:gd name="T34" fmla="*/ 88 w 202"/>
                <a:gd name="T35" fmla="*/ 64 h 105"/>
                <a:gd name="T36" fmla="*/ 88 w 202"/>
                <a:gd name="T37" fmla="*/ 46 h 105"/>
                <a:gd name="T38" fmla="*/ 95 w 202"/>
                <a:gd name="T39" fmla="*/ 17 h 105"/>
                <a:gd name="T40" fmla="*/ 101 w 202"/>
                <a:gd name="T41" fmla="*/ 87 h 105"/>
                <a:gd name="T42" fmla="*/ 107 w 202"/>
                <a:gd name="T43" fmla="*/ 41 h 105"/>
                <a:gd name="T44" fmla="*/ 107 w 202"/>
                <a:gd name="T45" fmla="*/ 64 h 105"/>
                <a:gd name="T46" fmla="*/ 114 w 202"/>
                <a:gd name="T47" fmla="*/ 29 h 105"/>
                <a:gd name="T48" fmla="*/ 120 w 202"/>
                <a:gd name="T49" fmla="*/ 93 h 105"/>
                <a:gd name="T50" fmla="*/ 126 w 202"/>
                <a:gd name="T51" fmla="*/ 76 h 105"/>
                <a:gd name="T52" fmla="*/ 126 w 202"/>
                <a:gd name="T53" fmla="*/ 52 h 105"/>
                <a:gd name="T54" fmla="*/ 132 w 202"/>
                <a:gd name="T55" fmla="*/ 23 h 105"/>
                <a:gd name="T56" fmla="*/ 139 w 202"/>
                <a:gd name="T57" fmla="*/ 87 h 105"/>
                <a:gd name="T58" fmla="*/ 145 w 202"/>
                <a:gd name="T59" fmla="*/ 41 h 105"/>
                <a:gd name="T60" fmla="*/ 145 w 202"/>
                <a:gd name="T61" fmla="*/ 35 h 105"/>
                <a:gd name="T62" fmla="*/ 151 w 202"/>
                <a:gd name="T63" fmla="*/ 6 h 105"/>
                <a:gd name="T64" fmla="*/ 158 w 202"/>
                <a:gd name="T65" fmla="*/ 70 h 105"/>
                <a:gd name="T66" fmla="*/ 164 w 202"/>
                <a:gd name="T67" fmla="*/ 64 h 105"/>
                <a:gd name="T68" fmla="*/ 164 w 202"/>
                <a:gd name="T69" fmla="*/ 64 h 105"/>
                <a:gd name="T70" fmla="*/ 170 w 202"/>
                <a:gd name="T71" fmla="*/ 41 h 105"/>
                <a:gd name="T72" fmla="*/ 177 w 202"/>
                <a:gd name="T73" fmla="*/ 93 h 105"/>
                <a:gd name="T74" fmla="*/ 183 w 202"/>
                <a:gd name="T75" fmla="*/ 64 h 105"/>
                <a:gd name="T76" fmla="*/ 183 w 202"/>
                <a:gd name="T77" fmla="*/ 52 h 105"/>
                <a:gd name="T78" fmla="*/ 189 w 202"/>
                <a:gd name="T79" fmla="*/ 23 h 105"/>
                <a:gd name="T80" fmla="*/ 195 w 202"/>
                <a:gd name="T81" fmla="*/ 87 h 105"/>
                <a:gd name="T82" fmla="*/ 202 w 202"/>
                <a:gd name="T83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105">
                  <a:moveTo>
                    <a:pt x="0" y="23"/>
                  </a:moveTo>
                  <a:lnTo>
                    <a:pt x="0" y="29"/>
                  </a:lnTo>
                  <a:lnTo>
                    <a:pt x="7" y="35"/>
                  </a:lnTo>
                  <a:lnTo>
                    <a:pt x="7" y="82"/>
                  </a:lnTo>
                  <a:lnTo>
                    <a:pt x="7" y="11"/>
                  </a:lnTo>
                  <a:lnTo>
                    <a:pt x="7" y="64"/>
                  </a:lnTo>
                  <a:lnTo>
                    <a:pt x="13" y="58"/>
                  </a:lnTo>
                  <a:lnTo>
                    <a:pt x="13" y="76"/>
                  </a:lnTo>
                  <a:lnTo>
                    <a:pt x="13" y="17"/>
                  </a:lnTo>
                  <a:lnTo>
                    <a:pt x="19" y="29"/>
                  </a:lnTo>
                  <a:lnTo>
                    <a:pt x="19" y="76"/>
                  </a:lnTo>
                  <a:lnTo>
                    <a:pt x="19" y="11"/>
                  </a:lnTo>
                  <a:lnTo>
                    <a:pt x="19" y="35"/>
                  </a:lnTo>
                  <a:lnTo>
                    <a:pt x="25" y="46"/>
                  </a:lnTo>
                  <a:lnTo>
                    <a:pt x="25" y="70"/>
                  </a:lnTo>
                  <a:lnTo>
                    <a:pt x="25" y="0"/>
                  </a:lnTo>
                  <a:lnTo>
                    <a:pt x="25" y="35"/>
                  </a:lnTo>
                  <a:lnTo>
                    <a:pt x="32" y="29"/>
                  </a:lnTo>
                  <a:lnTo>
                    <a:pt x="32" y="105"/>
                  </a:lnTo>
                  <a:lnTo>
                    <a:pt x="32" y="6"/>
                  </a:lnTo>
                  <a:lnTo>
                    <a:pt x="32" y="99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6"/>
                  </a:lnTo>
                  <a:lnTo>
                    <a:pt x="38" y="35"/>
                  </a:lnTo>
                  <a:lnTo>
                    <a:pt x="44" y="41"/>
                  </a:lnTo>
                  <a:lnTo>
                    <a:pt x="44" y="99"/>
                  </a:lnTo>
                  <a:lnTo>
                    <a:pt x="44" y="11"/>
                  </a:lnTo>
                  <a:lnTo>
                    <a:pt x="44" y="82"/>
                  </a:lnTo>
                  <a:lnTo>
                    <a:pt x="51" y="76"/>
                  </a:lnTo>
                  <a:lnTo>
                    <a:pt x="51" y="87"/>
                  </a:lnTo>
                  <a:lnTo>
                    <a:pt x="51" y="35"/>
                  </a:lnTo>
                  <a:lnTo>
                    <a:pt x="51" y="41"/>
                  </a:lnTo>
                  <a:lnTo>
                    <a:pt x="57" y="35"/>
                  </a:lnTo>
                  <a:lnTo>
                    <a:pt x="57" y="87"/>
                  </a:lnTo>
                  <a:lnTo>
                    <a:pt x="57" y="17"/>
                  </a:lnTo>
                  <a:lnTo>
                    <a:pt x="57" y="82"/>
                  </a:lnTo>
                  <a:lnTo>
                    <a:pt x="63" y="76"/>
                  </a:lnTo>
                  <a:lnTo>
                    <a:pt x="63" y="82"/>
                  </a:lnTo>
                  <a:lnTo>
                    <a:pt x="63" y="17"/>
                  </a:lnTo>
                  <a:lnTo>
                    <a:pt x="63" y="52"/>
                  </a:lnTo>
                  <a:lnTo>
                    <a:pt x="69" y="41"/>
                  </a:lnTo>
                  <a:lnTo>
                    <a:pt x="69" y="87"/>
                  </a:lnTo>
                  <a:lnTo>
                    <a:pt x="69" y="23"/>
                  </a:lnTo>
                  <a:lnTo>
                    <a:pt x="69" y="76"/>
                  </a:lnTo>
                  <a:lnTo>
                    <a:pt x="76" y="70"/>
                  </a:lnTo>
                  <a:lnTo>
                    <a:pt x="76" y="87"/>
                  </a:lnTo>
                  <a:lnTo>
                    <a:pt x="76" y="17"/>
                  </a:lnTo>
                  <a:lnTo>
                    <a:pt x="76" y="64"/>
                  </a:lnTo>
                  <a:lnTo>
                    <a:pt x="82" y="46"/>
                  </a:lnTo>
                  <a:lnTo>
                    <a:pt x="82" y="82"/>
                  </a:lnTo>
                  <a:lnTo>
                    <a:pt x="82" y="17"/>
                  </a:lnTo>
                  <a:lnTo>
                    <a:pt x="82" y="52"/>
                  </a:lnTo>
                  <a:lnTo>
                    <a:pt x="88" y="64"/>
                  </a:lnTo>
                  <a:lnTo>
                    <a:pt x="88" y="70"/>
                  </a:lnTo>
                  <a:lnTo>
                    <a:pt x="88" y="23"/>
                  </a:lnTo>
                  <a:lnTo>
                    <a:pt x="88" y="46"/>
                  </a:lnTo>
                  <a:lnTo>
                    <a:pt x="95" y="52"/>
                  </a:lnTo>
                  <a:lnTo>
                    <a:pt x="95" y="82"/>
                  </a:lnTo>
                  <a:lnTo>
                    <a:pt x="95" y="17"/>
                  </a:lnTo>
                  <a:lnTo>
                    <a:pt x="95" y="52"/>
                  </a:lnTo>
                  <a:lnTo>
                    <a:pt x="101" y="41"/>
                  </a:lnTo>
                  <a:lnTo>
                    <a:pt x="101" y="87"/>
                  </a:lnTo>
                  <a:lnTo>
                    <a:pt x="101" y="11"/>
                  </a:lnTo>
                  <a:lnTo>
                    <a:pt x="101" y="41"/>
                  </a:lnTo>
                  <a:lnTo>
                    <a:pt x="107" y="41"/>
                  </a:lnTo>
                  <a:lnTo>
                    <a:pt x="107" y="93"/>
                  </a:lnTo>
                  <a:lnTo>
                    <a:pt x="107" y="23"/>
                  </a:lnTo>
                  <a:lnTo>
                    <a:pt x="107" y="64"/>
                  </a:lnTo>
                  <a:lnTo>
                    <a:pt x="114" y="52"/>
                  </a:lnTo>
                  <a:lnTo>
                    <a:pt x="114" y="87"/>
                  </a:lnTo>
                  <a:lnTo>
                    <a:pt x="114" y="29"/>
                  </a:lnTo>
                  <a:lnTo>
                    <a:pt x="114" y="70"/>
                  </a:lnTo>
                  <a:lnTo>
                    <a:pt x="120" y="64"/>
                  </a:lnTo>
                  <a:lnTo>
                    <a:pt x="120" y="93"/>
                  </a:lnTo>
                  <a:lnTo>
                    <a:pt x="120" y="35"/>
                  </a:lnTo>
                  <a:lnTo>
                    <a:pt x="120" y="58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26" y="29"/>
                  </a:lnTo>
                  <a:lnTo>
                    <a:pt x="126" y="52"/>
                  </a:lnTo>
                  <a:lnTo>
                    <a:pt x="132" y="58"/>
                  </a:lnTo>
                  <a:lnTo>
                    <a:pt x="132" y="76"/>
                  </a:lnTo>
                  <a:lnTo>
                    <a:pt x="132" y="23"/>
                  </a:lnTo>
                  <a:lnTo>
                    <a:pt x="132" y="41"/>
                  </a:lnTo>
                  <a:lnTo>
                    <a:pt x="139" y="46"/>
                  </a:lnTo>
                  <a:lnTo>
                    <a:pt x="139" y="87"/>
                  </a:lnTo>
                  <a:lnTo>
                    <a:pt x="139" y="11"/>
                  </a:lnTo>
                  <a:lnTo>
                    <a:pt x="139" y="46"/>
                  </a:lnTo>
                  <a:lnTo>
                    <a:pt x="145" y="41"/>
                  </a:lnTo>
                  <a:lnTo>
                    <a:pt x="145" y="76"/>
                  </a:lnTo>
                  <a:lnTo>
                    <a:pt x="145" y="11"/>
                  </a:lnTo>
                  <a:lnTo>
                    <a:pt x="145" y="35"/>
                  </a:lnTo>
                  <a:lnTo>
                    <a:pt x="151" y="17"/>
                  </a:lnTo>
                  <a:lnTo>
                    <a:pt x="151" y="76"/>
                  </a:lnTo>
                  <a:lnTo>
                    <a:pt x="151" y="6"/>
                  </a:lnTo>
                  <a:lnTo>
                    <a:pt x="151" y="52"/>
                  </a:lnTo>
                  <a:lnTo>
                    <a:pt x="158" y="58"/>
                  </a:lnTo>
                  <a:lnTo>
                    <a:pt x="158" y="70"/>
                  </a:lnTo>
                  <a:lnTo>
                    <a:pt x="158" y="17"/>
                  </a:lnTo>
                  <a:lnTo>
                    <a:pt x="158" y="58"/>
                  </a:lnTo>
                  <a:lnTo>
                    <a:pt x="164" y="64"/>
                  </a:lnTo>
                  <a:lnTo>
                    <a:pt x="164" y="76"/>
                  </a:lnTo>
                  <a:lnTo>
                    <a:pt x="164" y="17"/>
                  </a:lnTo>
                  <a:lnTo>
                    <a:pt x="164" y="64"/>
                  </a:lnTo>
                  <a:lnTo>
                    <a:pt x="170" y="52"/>
                  </a:lnTo>
                  <a:lnTo>
                    <a:pt x="170" y="93"/>
                  </a:lnTo>
                  <a:lnTo>
                    <a:pt x="170" y="41"/>
                  </a:lnTo>
                  <a:lnTo>
                    <a:pt x="170" y="52"/>
                  </a:lnTo>
                  <a:lnTo>
                    <a:pt x="177" y="58"/>
                  </a:lnTo>
                  <a:lnTo>
                    <a:pt x="177" y="93"/>
                  </a:lnTo>
                  <a:lnTo>
                    <a:pt x="177" y="29"/>
                  </a:lnTo>
                  <a:lnTo>
                    <a:pt x="177" y="58"/>
                  </a:lnTo>
                  <a:lnTo>
                    <a:pt x="183" y="64"/>
                  </a:lnTo>
                  <a:lnTo>
                    <a:pt x="183" y="93"/>
                  </a:lnTo>
                  <a:lnTo>
                    <a:pt x="183" y="23"/>
                  </a:lnTo>
                  <a:lnTo>
                    <a:pt x="183" y="52"/>
                  </a:lnTo>
                  <a:lnTo>
                    <a:pt x="189" y="70"/>
                  </a:lnTo>
                  <a:lnTo>
                    <a:pt x="189" y="93"/>
                  </a:lnTo>
                  <a:lnTo>
                    <a:pt x="189" y="23"/>
                  </a:lnTo>
                  <a:lnTo>
                    <a:pt x="189" y="46"/>
                  </a:lnTo>
                  <a:lnTo>
                    <a:pt x="195" y="52"/>
                  </a:lnTo>
                  <a:lnTo>
                    <a:pt x="195" y="87"/>
                  </a:lnTo>
                  <a:lnTo>
                    <a:pt x="195" y="29"/>
                  </a:lnTo>
                  <a:lnTo>
                    <a:pt x="195" y="52"/>
                  </a:lnTo>
                  <a:lnTo>
                    <a:pt x="202" y="58"/>
                  </a:lnTo>
                  <a:lnTo>
                    <a:pt x="202" y="70"/>
                  </a:lnTo>
                  <a:lnTo>
                    <a:pt x="202" y="17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338"/>
            <p:cNvSpPr>
              <a:spLocks/>
            </p:cNvSpPr>
            <p:nvPr/>
          </p:nvSpPr>
          <p:spPr bwMode="auto">
            <a:xfrm>
              <a:off x="5667" y="1804"/>
              <a:ext cx="4" cy="24"/>
            </a:xfrm>
            <a:custGeom>
              <a:avLst/>
              <a:gdLst>
                <a:gd name="T0" fmla="*/ 0 w 6"/>
                <a:gd name="T1" fmla="*/ 0 h 47"/>
                <a:gd name="T2" fmla="*/ 0 w 6"/>
                <a:gd name="T3" fmla="*/ 47 h 47"/>
                <a:gd name="T4" fmla="*/ 6 w 6"/>
                <a:gd name="T5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7">
                  <a:moveTo>
                    <a:pt x="0" y="0"/>
                  </a:moveTo>
                  <a:lnTo>
                    <a:pt x="0" y="47"/>
                  </a:lnTo>
                  <a:lnTo>
                    <a:pt x="6" y="41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Rectangle 339"/>
            <p:cNvSpPr>
              <a:spLocks noChangeArrowheads="1"/>
            </p:cNvSpPr>
            <p:nvPr/>
          </p:nvSpPr>
          <p:spPr bwMode="auto">
            <a:xfrm rot="16200000">
              <a:off x="2638" y="1766"/>
              <a:ext cx="6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phase [deg]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249" name="Rectangle 340"/>
            <p:cNvSpPr>
              <a:spLocks noChangeArrowheads="1"/>
            </p:cNvSpPr>
            <p:nvPr/>
          </p:nvSpPr>
          <p:spPr bwMode="auto">
            <a:xfrm>
              <a:off x="4241" y="2176"/>
              <a:ext cx="5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latin typeface="Helvetica" pitchFamily="34" charset="0"/>
                </a:rPr>
                <a:t>time [sec]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250" name="Text Box 341"/>
            <p:cNvSpPr txBox="1">
              <a:spLocks noChangeArrowheads="1"/>
            </p:cNvSpPr>
            <p:nvPr/>
          </p:nvSpPr>
          <p:spPr bwMode="auto">
            <a:xfrm>
              <a:off x="4029" y="726"/>
              <a:ext cx="995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latin typeface="Garamond" pitchFamily="18" charset="0"/>
                  <a:sym typeface="Symbol" pitchFamily="18" charset="2"/>
                </a:rPr>
                <a:t></a:t>
              </a:r>
              <a:r>
                <a:rPr lang="en-US" sz="1800" b="1" baseline="-25000">
                  <a:latin typeface="Garamond" pitchFamily="18" charset="0"/>
                  <a:sym typeface="Symbol" pitchFamily="18" charset="2"/>
                </a:rPr>
                <a:t>A</a:t>
              </a:r>
              <a:r>
                <a:rPr lang="en-US" sz="1800" b="1">
                  <a:latin typeface="Garamond" pitchFamily="18" charset="0"/>
                  <a:sym typeface="Symbol" pitchFamily="18" charset="2"/>
                </a:rPr>
                <a:t>/A  1</a:t>
              </a:r>
              <a:r>
                <a:rPr lang="en-US" sz="1800" b="1" i="1">
                  <a:latin typeface="Garamond" pitchFamily="18" charset="0"/>
                </a:rPr>
                <a:t>·</a:t>
              </a:r>
              <a:r>
                <a:rPr lang="en-US" sz="1800" b="1">
                  <a:latin typeface="Garamond" pitchFamily="18" charset="0"/>
                </a:rPr>
                <a:t>10 </a:t>
              </a:r>
              <a:r>
                <a:rPr lang="en-US" sz="1800" b="1" baseline="45000">
                  <a:latin typeface="Garamond" pitchFamily="18" charset="0"/>
                </a:rPr>
                <a:t>- 4</a:t>
              </a:r>
              <a:r>
                <a:rPr lang="en-US" sz="1800" b="1">
                  <a:latin typeface="Garamond" pitchFamily="18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251" name="Text Box 342"/>
            <p:cNvSpPr txBox="1">
              <a:spLocks noChangeArrowheads="1"/>
            </p:cNvSpPr>
            <p:nvPr/>
          </p:nvSpPr>
          <p:spPr bwMode="auto">
            <a:xfrm>
              <a:off x="4019" y="1565"/>
              <a:ext cx="952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latin typeface="Garamond" pitchFamily="18" charset="0"/>
                  <a:sym typeface="Symbol" pitchFamily="18" charset="2"/>
                </a:rPr>
                <a:t></a:t>
              </a:r>
              <a:r>
                <a:rPr lang="en-US" sz="1800" b="1" baseline="-25000">
                  <a:latin typeface="Garamond" pitchFamily="18" charset="0"/>
                  <a:sym typeface="Symbol" pitchFamily="18" charset="2"/>
                </a:rPr>
                <a:t></a:t>
              </a:r>
              <a:r>
                <a:rPr lang="en-US" sz="1800" b="1">
                  <a:latin typeface="Garamond" pitchFamily="18" charset="0"/>
                  <a:sym typeface="Symbol" pitchFamily="18" charset="2"/>
                </a:rPr>
                <a:t>  0.02 deg </a:t>
              </a:r>
            </a:p>
          </p:txBody>
        </p:sp>
        <p:sp>
          <p:nvSpPr>
            <p:cNvPr id="252" name="Text Box 343"/>
            <p:cNvSpPr txBox="1">
              <a:spLocks noChangeArrowheads="1"/>
            </p:cNvSpPr>
            <p:nvPr/>
          </p:nvSpPr>
          <p:spPr bwMode="auto">
            <a:xfrm>
              <a:off x="3287" y="1137"/>
              <a:ext cx="22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 u="sng">
                <a:latin typeface="Helvetica" pitchFamily="34" charset="0"/>
              </a:endParaRPr>
            </a:p>
          </p:txBody>
        </p:sp>
        <p:sp>
          <p:nvSpPr>
            <p:cNvPr id="253" name="Text Box 344"/>
            <p:cNvSpPr txBox="1">
              <a:spLocks noChangeArrowheads="1"/>
            </p:cNvSpPr>
            <p:nvPr/>
          </p:nvSpPr>
          <p:spPr bwMode="auto">
            <a:xfrm>
              <a:off x="3293" y="1945"/>
              <a:ext cx="22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 u="sng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62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Cornell LLRF Test at </a:t>
            </a:r>
            <a:r>
              <a:rPr lang="en-US" dirty="0" smtClean="0"/>
              <a:t>HZB at </a:t>
            </a:r>
            <a:r>
              <a:rPr lang="en-US" dirty="0"/>
              <a:t>Q</a:t>
            </a:r>
            <a:r>
              <a:rPr lang="en-US" baseline="-25000" dirty="0"/>
              <a:t>L</a:t>
            </a:r>
            <a:r>
              <a:rPr lang="en-US" dirty="0" smtClean="0"/>
              <a:t>=2x10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Liepe – High loaded Q cavity operation at CU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914400"/>
            <a:ext cx="8367712" cy="1566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Demonstrated </a:t>
            </a:r>
            <a:r>
              <a:rPr lang="en-US" sz="2800" b="1" dirty="0" smtClean="0">
                <a:solidFill>
                  <a:srgbClr val="008000"/>
                </a:solidFill>
              </a:rPr>
              <a:t>highly efficient operation </a:t>
            </a:r>
            <a:r>
              <a:rPr lang="en-US" sz="2800" b="1" dirty="0" smtClean="0"/>
              <a:t>of a full 9-cell cavity at </a:t>
            </a:r>
            <a:r>
              <a:rPr lang="en-US" sz="2800" b="1" dirty="0" smtClean="0">
                <a:solidFill>
                  <a:srgbClr val="008000"/>
                </a:solidFill>
              </a:rPr>
              <a:t>very high loaded quality factors </a:t>
            </a:r>
            <a:r>
              <a:rPr lang="en-US" sz="2800" b="1" dirty="0" smtClean="0"/>
              <a:t>up to 2</a:t>
            </a:r>
            <a:r>
              <a:rPr lang="en-US" sz="2800" b="1" dirty="0" smtClean="0">
                <a:sym typeface="Symbol" pitchFamily="18" charset="2"/>
              </a:rPr>
              <a:t></a:t>
            </a:r>
            <a:r>
              <a:rPr lang="en-US" sz="2800" b="1" dirty="0" smtClean="0"/>
              <a:t>10</a:t>
            </a:r>
            <a:r>
              <a:rPr lang="en-US" sz="2800" b="1" baseline="30000" dirty="0" smtClean="0"/>
              <a:t>8 </a:t>
            </a:r>
            <a:r>
              <a:rPr lang="en-US" sz="2800" b="1" dirty="0" smtClean="0"/>
              <a:t>(3 Hz bandwidth) </a:t>
            </a:r>
            <a:r>
              <a:rPr lang="en-US" sz="2000" dirty="0" smtClean="0"/>
              <a:t>(</a:t>
            </a:r>
            <a:r>
              <a:rPr lang="en-US" sz="2000" dirty="0"/>
              <a:t>Test of Cornell’s LLRF system </a:t>
            </a:r>
            <a:r>
              <a:rPr lang="en-US" sz="2000" dirty="0" smtClean="0"/>
              <a:t>at </a:t>
            </a:r>
            <a:r>
              <a:rPr lang="en-US" sz="2000" dirty="0" err="1" smtClean="0"/>
              <a:t>HoBiCaT</a:t>
            </a:r>
            <a:r>
              <a:rPr lang="en-US" sz="2000" dirty="0" smtClean="0"/>
              <a:t> at HZB)</a:t>
            </a:r>
            <a:endParaRPr lang="en-US" sz="2800" b="1" baseline="300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187368"/>
            <a:ext cx="6348308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10200" y="2261950"/>
            <a:ext cx="3621766" cy="406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>
                <a:solidFill>
                  <a:srgbClr val="008000"/>
                </a:solidFill>
              </a:rPr>
              <a:t>Exceptional field stability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r>
              <a:rPr lang="en-US" sz="2400" b="1" dirty="0" smtClean="0">
                <a:solidFill>
                  <a:prstClr val="black"/>
                </a:solidFill>
              </a:rPr>
              <a:t>                  </a:t>
            </a:r>
            <a:r>
              <a:rPr lang="el-GR" sz="2400" b="1" dirty="0" smtClean="0">
                <a:solidFill>
                  <a:prstClr val="black"/>
                </a:solidFill>
              </a:rPr>
              <a:t>σ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A</a:t>
            </a:r>
            <a:r>
              <a:rPr lang="en-US" sz="2400" b="1" dirty="0">
                <a:solidFill>
                  <a:prstClr val="black"/>
                </a:solidFill>
              </a:rPr>
              <a:t>/A </a:t>
            </a:r>
            <a:r>
              <a:rPr lang="en-US" sz="2400" b="1" dirty="0" smtClean="0">
                <a:solidFill>
                  <a:prstClr val="black"/>
                </a:solidFill>
              </a:rPr>
              <a:t>&lt; 1</a:t>
            </a:r>
            <a:r>
              <a:rPr lang="en-US" sz="2400" b="1" dirty="0">
                <a:solidFill>
                  <a:prstClr val="black"/>
                </a:solidFill>
                <a:sym typeface="Symbol" pitchFamily="18" charset="2"/>
              </a:rPr>
              <a:t></a:t>
            </a:r>
            <a:r>
              <a:rPr lang="en-US" sz="2400" b="1" dirty="0">
                <a:solidFill>
                  <a:prstClr val="black"/>
                </a:solidFill>
              </a:rPr>
              <a:t>10</a:t>
            </a:r>
            <a:r>
              <a:rPr lang="en-US" sz="2400" b="1" baseline="30000" dirty="0">
                <a:solidFill>
                  <a:prstClr val="black"/>
                </a:solidFill>
              </a:rPr>
              <a:t>-4</a:t>
            </a:r>
            <a:r>
              <a:rPr lang="en-US" sz="2400" b="1" dirty="0" smtClean="0">
                <a:solidFill>
                  <a:prstClr val="black"/>
                </a:solidFill>
              </a:rPr>
              <a:t>,             </a:t>
            </a:r>
            <a:r>
              <a:rPr lang="el-GR" sz="2400" b="1" dirty="0">
                <a:solidFill>
                  <a:prstClr val="black"/>
                </a:solidFill>
              </a:rPr>
              <a:t>σ</a:t>
            </a:r>
            <a:r>
              <a:rPr lang="el-GR" sz="2400" b="1" baseline="-25000" dirty="0">
                <a:solidFill>
                  <a:prstClr val="black"/>
                </a:solidFill>
                <a:sym typeface="Symbol" pitchFamily="18" charset="2"/>
              </a:rPr>
              <a:t></a:t>
            </a:r>
            <a:r>
              <a:rPr lang="en-US" sz="2400" b="1" dirty="0">
                <a:solidFill>
                  <a:prstClr val="black"/>
                </a:solidFill>
              </a:rPr>
              <a:t> ~ </a:t>
            </a:r>
            <a:r>
              <a:rPr lang="en-US" sz="2400" b="1" dirty="0" smtClean="0">
                <a:solidFill>
                  <a:prstClr val="black"/>
                </a:solidFill>
              </a:rPr>
              <a:t>0.01° even peak </a:t>
            </a:r>
            <a:r>
              <a:rPr lang="en-US" sz="2400" b="1" dirty="0" err="1" smtClean="0">
                <a:solidFill>
                  <a:prstClr val="black"/>
                </a:solidFill>
              </a:rPr>
              <a:t>microphonics</a:t>
            </a:r>
            <a:r>
              <a:rPr lang="en-US" sz="2400" b="1" dirty="0" smtClean="0">
                <a:solidFill>
                  <a:prstClr val="black"/>
                </a:solidFill>
              </a:rPr>
              <a:t> of many bandwidths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sz="1100" b="1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008000"/>
                </a:solidFill>
              </a:rPr>
              <a:t>Fast </a:t>
            </a:r>
            <a:r>
              <a:rPr lang="en-US" sz="2400" b="1" dirty="0">
                <a:solidFill>
                  <a:srgbClr val="008000"/>
                </a:solidFill>
              </a:rPr>
              <a:t>RF field ramp </a:t>
            </a:r>
            <a:r>
              <a:rPr lang="en-US" sz="2400" b="1" dirty="0">
                <a:solidFill>
                  <a:prstClr val="black"/>
                </a:solidFill>
              </a:rPr>
              <a:t>up in 0.5 s to high fields with </a:t>
            </a:r>
            <a:r>
              <a:rPr lang="en-US" sz="2400" b="1" dirty="0" err="1">
                <a:solidFill>
                  <a:prstClr val="black"/>
                </a:solidFill>
              </a:rPr>
              <a:t>piezo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tuner frequency control 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860839"/>
            <a:ext cx="33528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Half bandwidth = 3.35 Hz</a:t>
            </a:r>
          </a:p>
          <a:p>
            <a:r>
              <a:rPr lang="en-US" sz="2000" b="1" dirty="0" smtClean="0"/>
              <a:t>Peak </a:t>
            </a:r>
            <a:r>
              <a:rPr lang="en-US" sz="2000" b="1" dirty="0" err="1" smtClean="0"/>
              <a:t>microphonics</a:t>
            </a:r>
            <a:r>
              <a:rPr lang="en-US" sz="2000" b="1" dirty="0" smtClean="0"/>
              <a:t>: ~ 30 Hz!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3279939"/>
            <a:ext cx="381000" cy="2887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11" y="3672155"/>
            <a:ext cx="213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7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0"/>
            <a:ext cx="7924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Cornell LLRF Test at HZB at Q</a:t>
            </a:r>
            <a:r>
              <a:rPr lang="en-US" baseline="-25000" dirty="0"/>
              <a:t>L</a:t>
            </a:r>
            <a:r>
              <a:rPr lang="en-US" dirty="0" smtClean="0"/>
              <a:t>=5x10</a:t>
            </a:r>
            <a:r>
              <a:rPr lang="en-US" baseline="30000" dirty="0"/>
              <a:t>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Matthias Liepe – High loaded Q cavity operation at CU – TTC Topical Meeting on CW-SRF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495800" y="3276600"/>
            <a:ext cx="4334631" cy="2819400"/>
            <a:chOff x="-8467" y="34737"/>
            <a:chExt cx="2751667" cy="1576238"/>
          </a:xfrm>
          <a:noFill/>
        </p:grpSpPr>
        <p:pic>
          <p:nvPicPr>
            <p:cNvPr id="9" name="Picture 38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67" y="94825"/>
              <a:ext cx="2751667" cy="14630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446001" y="1319369"/>
              <a:ext cx="545403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cavity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3755" y="1319369"/>
              <a:ext cx="663245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4637" y="1384756"/>
              <a:ext cx="767486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0686" y="34737"/>
              <a:ext cx="730719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HGRP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592" y="82126"/>
              <a:ext cx="1030022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80K shield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374" y="1422533"/>
              <a:ext cx="659828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Gate valve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06401" y="267939"/>
              <a:ext cx="129900" cy="38645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06401" y="1270000"/>
              <a:ext cx="224654" cy="203329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17346" y="1230847"/>
              <a:ext cx="373915" cy="175532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481667" y="1104900"/>
              <a:ext cx="237036" cy="260228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072028" y="1016000"/>
              <a:ext cx="263350" cy="337233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2"/>
            </p:cNvCxnSpPr>
            <p:nvPr/>
          </p:nvCxnSpPr>
          <p:spPr>
            <a:xfrm flipH="1">
              <a:off x="1158381" y="223179"/>
              <a:ext cx="17665" cy="593932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28600" y="10668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Measurement on ERL main </a:t>
            </a:r>
            <a:r>
              <a:rPr lang="en-US" sz="2800" dirty="0" err="1"/>
              <a:t>linac</a:t>
            </a:r>
            <a:r>
              <a:rPr lang="en-US" sz="2800" dirty="0"/>
              <a:t> cavity in horizontal test </a:t>
            </a:r>
            <a:r>
              <a:rPr lang="en-US" sz="2800" dirty="0" smtClean="0"/>
              <a:t>cryostat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Q</a:t>
            </a:r>
            <a:r>
              <a:rPr lang="en-US" sz="2800" baseline="-25000" dirty="0"/>
              <a:t>L</a:t>
            </a:r>
            <a:r>
              <a:rPr lang="en-US" sz="2800" dirty="0"/>
              <a:t> ~</a:t>
            </a:r>
            <a:r>
              <a:rPr lang="en-US" sz="2800" dirty="0" smtClean="0"/>
              <a:t> </a:t>
            </a:r>
            <a:r>
              <a:rPr lang="en-US" sz="2800" b="1" dirty="0"/>
              <a:t>5</a:t>
            </a:r>
            <a:r>
              <a:rPr lang="en-US" sz="2800" b="1" dirty="0" smtClean="0"/>
              <a:t>·10</a:t>
            </a:r>
            <a:r>
              <a:rPr lang="en-US" sz="2800" b="1" baseline="30000" dirty="0" smtClean="0"/>
              <a:t>7</a:t>
            </a:r>
            <a:r>
              <a:rPr lang="en-US" sz="2800" b="1" dirty="0" smtClean="0"/>
              <a:t> </a:t>
            </a:r>
            <a:r>
              <a:rPr lang="en-US" sz="2800" dirty="0" smtClean="0"/>
              <a:t>(13 </a:t>
            </a:r>
            <a:r>
              <a:rPr lang="en-US" sz="2800" dirty="0"/>
              <a:t>Hz half bandwidth</a:t>
            </a:r>
            <a:r>
              <a:rPr lang="en-US" sz="28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5 kW solid state RF amp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40 Hz peak </a:t>
            </a:r>
            <a:r>
              <a:rPr lang="en-US" sz="2800" dirty="0" err="1" smtClean="0"/>
              <a:t>microphonics</a:t>
            </a:r>
            <a:endParaRPr lang="en-US" sz="2800" dirty="0"/>
          </a:p>
        </p:txBody>
      </p:sp>
      <p:pic>
        <p:nvPicPr>
          <p:cNvPr id="22" name="Picture 1" descr="IMG_644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07110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90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6200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Cornell LLRF Test at HZB at Q</a:t>
            </a:r>
            <a:r>
              <a:rPr lang="en-US" sz="3600" baseline="-25000" dirty="0"/>
              <a:t>L</a:t>
            </a:r>
            <a:r>
              <a:rPr lang="en-US" sz="3600" dirty="0"/>
              <a:t>=5x10</a:t>
            </a:r>
            <a:r>
              <a:rPr lang="en-US" sz="3600" baseline="30000" dirty="0"/>
              <a:t>7</a:t>
            </a:r>
            <a:r>
              <a:rPr lang="en-US" sz="3600" dirty="0"/>
              <a:t> </a:t>
            </a:r>
            <a:r>
              <a:rPr lang="en-US" sz="3600" dirty="0" smtClean="0"/>
              <a:t>(II)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 – High loaded Q cavity operation at CU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Screen Shot 2013-06-06 at 2.04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6553200" cy="3010757"/>
          </a:xfrm>
          <a:prstGeom prst="rect">
            <a:avLst/>
          </a:prstGeom>
        </p:spPr>
      </p:pic>
      <p:pic>
        <p:nvPicPr>
          <p:cNvPr id="7" name="Picture 6" descr="Screen Shot 2013-06-06 at 2.05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6623665" cy="29275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400800" y="1447800"/>
            <a:ext cx="533400" cy="228600"/>
          </a:xfrm>
          <a:prstGeom prst="straightConnector1">
            <a:avLst/>
          </a:prstGeom>
          <a:ln w="57150" cmpd="sng">
            <a:solidFill>
              <a:srgbClr val="DF2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172200" y="2286000"/>
            <a:ext cx="838200" cy="175260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1143000"/>
            <a:ext cx="1905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Open loop:</a:t>
            </a:r>
          </a:p>
          <a:p>
            <a:r>
              <a:rPr lang="en-US" sz="2400" dirty="0" smtClean="0"/>
              <a:t>Large phase fluctuation due to strong </a:t>
            </a:r>
            <a:r>
              <a:rPr lang="en-US" sz="2400" dirty="0" err="1" smtClean="0"/>
              <a:t>microphonics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3657600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Closed loop:</a:t>
            </a:r>
          </a:p>
          <a:p>
            <a:r>
              <a:rPr lang="en-US" sz="2400" dirty="0" smtClean="0"/>
              <a:t>Very stable phase even with strong </a:t>
            </a:r>
            <a:r>
              <a:rPr lang="en-US" sz="2400" dirty="0" err="1" smtClean="0"/>
              <a:t>microphonics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8673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Cornell LLRF Test at HZB at Q</a:t>
            </a:r>
            <a:r>
              <a:rPr lang="en-US" sz="3600" baseline="-25000" dirty="0"/>
              <a:t>L</a:t>
            </a:r>
            <a:r>
              <a:rPr lang="en-US" sz="3600" dirty="0"/>
              <a:t>=5x10</a:t>
            </a:r>
            <a:r>
              <a:rPr lang="en-US" sz="3600" baseline="30000" dirty="0"/>
              <a:t>7</a:t>
            </a:r>
            <a:r>
              <a:rPr lang="en-US" sz="3600" dirty="0"/>
              <a:t> (</a:t>
            </a:r>
            <a:r>
              <a:rPr lang="en-US" sz="3600" dirty="0" smtClean="0"/>
              <a:t>III)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 – High loaded Q cavity operation at CU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Screen Shot 2013-06-06 at 11.45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411881" cy="3769374"/>
          </a:xfrm>
          <a:prstGeom prst="rect">
            <a:avLst/>
          </a:prstGeom>
        </p:spPr>
      </p:pic>
      <p:pic>
        <p:nvPicPr>
          <p:cNvPr id="7" name="Picture 6" descr="Screen Shot 2013-06-06 at 11.46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54" y="1219200"/>
            <a:ext cx="4257285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500" y="914400"/>
            <a:ext cx="3749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Relative amplitude stability: </a:t>
            </a:r>
            <a:r>
              <a:rPr lang="en-US" sz="2000" b="1" u="sng" dirty="0" err="1" smtClean="0"/>
              <a:t>σ</a:t>
            </a:r>
            <a:r>
              <a:rPr lang="en-US" sz="2000" b="1" u="sng" baseline="-25000" dirty="0" err="1" smtClean="0"/>
              <a:t>A</a:t>
            </a:r>
            <a:r>
              <a:rPr lang="en-US" sz="2000" b="1" u="sng" dirty="0" smtClean="0"/>
              <a:t>/A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014100" y="914400"/>
            <a:ext cx="3656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Relative phase stability: </a:t>
            </a:r>
            <a:r>
              <a:rPr lang="en-US" sz="2000" b="1" u="sng" dirty="0" err="1" smtClean="0"/>
              <a:t>σ</a:t>
            </a:r>
            <a:r>
              <a:rPr lang="el-GR" sz="2000" b="1" baseline="-25000" dirty="0">
                <a:sym typeface="Symbol" pitchFamily="18" charset="2"/>
              </a:rPr>
              <a:t></a:t>
            </a:r>
            <a:r>
              <a:rPr lang="en-US" sz="2000" b="1" u="sng" baseline="-25000" dirty="0" smtClean="0"/>
              <a:t>  </a:t>
            </a:r>
            <a:r>
              <a:rPr lang="en-US" sz="2000" b="1" u="sng" dirty="0" smtClean="0"/>
              <a:t>[</a:t>
            </a:r>
            <a:r>
              <a:rPr lang="en-US" sz="2000" b="1" u="sng" dirty="0" err="1" smtClean="0"/>
              <a:t>deg</a:t>
            </a:r>
            <a:r>
              <a:rPr lang="en-US" sz="2000" b="1" u="sng" dirty="0" smtClean="0"/>
              <a:t>]</a:t>
            </a:r>
            <a:endParaRPr lang="en-US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0292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Field stability at optimal gains (proportional gain =860, integral gain =0.5):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		</a:t>
            </a:r>
            <a:r>
              <a:rPr lang="el-GR" sz="3200" b="1" dirty="0" smtClean="0">
                <a:solidFill>
                  <a:srgbClr val="008000"/>
                </a:solidFill>
              </a:rPr>
              <a:t>σ</a:t>
            </a:r>
            <a:r>
              <a:rPr lang="en-US" sz="3200" b="1" baseline="-25000" dirty="0" smtClean="0">
                <a:solidFill>
                  <a:srgbClr val="008000"/>
                </a:solidFill>
              </a:rPr>
              <a:t>A</a:t>
            </a:r>
            <a:r>
              <a:rPr lang="en-US" sz="3200" b="1" dirty="0" smtClean="0">
                <a:solidFill>
                  <a:srgbClr val="008000"/>
                </a:solidFill>
              </a:rPr>
              <a:t>/A = </a:t>
            </a:r>
            <a:r>
              <a:rPr lang="en-US" sz="3200" dirty="0" smtClean="0">
                <a:solidFill>
                  <a:srgbClr val="008000"/>
                </a:solidFill>
              </a:rPr>
              <a:t>6.5x10</a:t>
            </a:r>
            <a:r>
              <a:rPr lang="en-US" sz="3200" baseline="30000" dirty="0" smtClean="0">
                <a:solidFill>
                  <a:srgbClr val="008000"/>
                </a:solidFill>
              </a:rPr>
              <a:t>-5</a:t>
            </a:r>
            <a:r>
              <a:rPr lang="en-US" sz="3200" dirty="0" smtClean="0">
                <a:solidFill>
                  <a:srgbClr val="008000"/>
                </a:solidFill>
              </a:rPr>
              <a:t>,      </a:t>
            </a:r>
            <a:r>
              <a:rPr lang="el-GR" sz="3200" b="1" dirty="0" smtClean="0">
                <a:solidFill>
                  <a:srgbClr val="008000"/>
                </a:solidFill>
              </a:rPr>
              <a:t>σ</a:t>
            </a:r>
            <a:r>
              <a:rPr lang="el-GR" sz="3200" b="1" baseline="-25000" dirty="0" smtClean="0">
                <a:solidFill>
                  <a:srgbClr val="008000"/>
                </a:solidFill>
                <a:sym typeface="Symbol" pitchFamily="18" charset="2"/>
              </a:rPr>
              <a:t></a:t>
            </a:r>
            <a:r>
              <a:rPr lang="en-US" sz="3200" b="1" baseline="-25000" dirty="0" smtClean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sym typeface="Symbol" pitchFamily="18" charset="2"/>
              </a:rPr>
              <a:t>=</a:t>
            </a:r>
            <a:r>
              <a:rPr lang="en-US" sz="3200" b="1" baseline="-25000" dirty="0" smtClean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0.01 </a:t>
            </a:r>
            <a:r>
              <a:rPr lang="en-US" sz="3200" dirty="0" err="1" smtClean="0">
                <a:solidFill>
                  <a:srgbClr val="008000"/>
                </a:solidFill>
              </a:rPr>
              <a:t>deg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7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8458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Conclusions</a:t>
            </a:r>
          </a:p>
          <a:p>
            <a:pPr marL="0" lvl="1"/>
            <a:endParaRPr lang="en-US" sz="4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28650" lvl="1" indent="-628650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=&gt; What you should remember from this talk…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7651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rgbClr val="008000"/>
                </a:solidFill>
              </a:rPr>
              <a:t>Demonstrated stable and efficient high load Q cavity operation multiple times with Q</a:t>
            </a:r>
            <a:r>
              <a:rPr lang="en-US" sz="3000" b="1" baseline="-25000" dirty="0" smtClean="0">
                <a:solidFill>
                  <a:srgbClr val="008000"/>
                </a:solidFill>
              </a:rPr>
              <a:t>L</a:t>
            </a:r>
            <a:r>
              <a:rPr lang="en-US" sz="3000" b="1" dirty="0" smtClean="0">
                <a:solidFill>
                  <a:srgbClr val="008000"/>
                </a:solidFill>
              </a:rPr>
              <a:t>=5x10</a:t>
            </a:r>
            <a:r>
              <a:rPr lang="en-US" sz="3000" b="1" baseline="30000" dirty="0" smtClean="0">
                <a:solidFill>
                  <a:srgbClr val="008000"/>
                </a:solidFill>
              </a:rPr>
              <a:t>7</a:t>
            </a:r>
            <a:r>
              <a:rPr lang="en-US" sz="3000" b="1" dirty="0" smtClean="0">
                <a:solidFill>
                  <a:srgbClr val="008000"/>
                </a:solidFill>
              </a:rPr>
              <a:t> to 2x10</a:t>
            </a:r>
            <a:r>
              <a:rPr lang="en-US" sz="3000" b="1" baseline="30000" dirty="0" smtClean="0">
                <a:solidFill>
                  <a:srgbClr val="008000"/>
                </a:solidFill>
              </a:rPr>
              <a:t>8</a:t>
            </a:r>
            <a:r>
              <a:rPr lang="en-US" sz="3000" b="1" dirty="0" smtClean="0">
                <a:solidFill>
                  <a:srgbClr val="008000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Initial frequency “hunting” and tuning is </a:t>
            </a:r>
            <a:r>
              <a:rPr lang="en-US" b="1" dirty="0" smtClean="0"/>
              <a:t>easy</a:t>
            </a:r>
            <a:r>
              <a:rPr lang="en-US" dirty="0" smtClean="0"/>
              <a:t>, even with generator driven system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Tuner with excellent linearity and small hysteresis supports high loaded Q cavity operation</a:t>
            </a:r>
          </a:p>
          <a:p>
            <a:pPr lvl="1">
              <a:spcBef>
                <a:spcPts val="1200"/>
              </a:spcBef>
            </a:pPr>
            <a:r>
              <a:rPr lang="en-US" dirty="0" err="1" smtClean="0"/>
              <a:t>Piezo</a:t>
            </a:r>
            <a:r>
              <a:rPr lang="en-US" dirty="0" smtClean="0"/>
              <a:t> tuner based Lorentz-force and slow frequency drift compensation (&lt;few Hz bandwidth) works </a:t>
            </a:r>
            <a:r>
              <a:rPr lang="en-US" b="1" dirty="0" smtClean="0"/>
              <a:t>reliably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Cornell LLRF system achieves </a:t>
            </a:r>
            <a:r>
              <a:rPr lang="en-US" b="1" dirty="0" smtClean="0"/>
              <a:t>excellent field stability</a:t>
            </a:r>
            <a:r>
              <a:rPr lang="en-US" dirty="0" smtClean="0"/>
              <a:t>, even at very high loaded Q with strong </a:t>
            </a:r>
            <a:r>
              <a:rPr lang="en-US" dirty="0" err="1" smtClean="0"/>
              <a:t>microphonics</a:t>
            </a:r>
            <a:r>
              <a:rPr lang="en-US" dirty="0" smtClean="0"/>
              <a:t> of several bandwidths:</a:t>
            </a:r>
          </a:p>
          <a:p>
            <a:pPr lvl="2"/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el-GR" sz="3000" b="1" dirty="0">
                <a:solidFill>
                  <a:srgbClr val="008000"/>
                </a:solidFill>
              </a:rPr>
              <a:t>σ</a:t>
            </a:r>
            <a:r>
              <a:rPr lang="en-US" sz="3000" b="1" baseline="-25000" dirty="0">
                <a:solidFill>
                  <a:srgbClr val="008000"/>
                </a:solidFill>
              </a:rPr>
              <a:t>A</a:t>
            </a:r>
            <a:r>
              <a:rPr lang="en-US" sz="3000" b="1" dirty="0">
                <a:solidFill>
                  <a:srgbClr val="008000"/>
                </a:solidFill>
              </a:rPr>
              <a:t>/A </a:t>
            </a:r>
            <a:r>
              <a:rPr lang="en-US" sz="3000" b="1" dirty="0" smtClean="0">
                <a:solidFill>
                  <a:srgbClr val="008000"/>
                </a:solidFill>
              </a:rPr>
              <a:t>&lt; 1</a:t>
            </a:r>
            <a:r>
              <a:rPr lang="en-US" sz="3000" b="1" dirty="0">
                <a:solidFill>
                  <a:srgbClr val="008000"/>
                </a:solidFill>
                <a:sym typeface="Symbol" pitchFamily="18" charset="2"/>
              </a:rPr>
              <a:t></a:t>
            </a:r>
            <a:r>
              <a:rPr lang="en-US" sz="3000" b="1" dirty="0">
                <a:solidFill>
                  <a:srgbClr val="008000"/>
                </a:solidFill>
              </a:rPr>
              <a:t>10</a:t>
            </a:r>
            <a:r>
              <a:rPr lang="en-US" sz="3000" b="1" baseline="30000" dirty="0">
                <a:solidFill>
                  <a:srgbClr val="008000"/>
                </a:solidFill>
              </a:rPr>
              <a:t>-4</a:t>
            </a:r>
            <a:r>
              <a:rPr lang="en-US" sz="3000" b="1" dirty="0">
                <a:solidFill>
                  <a:srgbClr val="008000"/>
                </a:solidFill>
              </a:rPr>
              <a:t>, </a:t>
            </a:r>
            <a:r>
              <a:rPr lang="en-US" sz="3000" b="1" dirty="0" smtClean="0">
                <a:solidFill>
                  <a:srgbClr val="008000"/>
                </a:solidFill>
              </a:rPr>
              <a:t> </a:t>
            </a:r>
            <a:r>
              <a:rPr lang="el-GR" sz="3000" b="1" dirty="0">
                <a:solidFill>
                  <a:srgbClr val="008000"/>
                </a:solidFill>
              </a:rPr>
              <a:t>σ</a:t>
            </a:r>
            <a:r>
              <a:rPr lang="el-GR" sz="3000" b="1" baseline="-25000" dirty="0">
                <a:solidFill>
                  <a:srgbClr val="008000"/>
                </a:solidFill>
                <a:sym typeface="Symbol" pitchFamily="18" charset="2"/>
              </a:rPr>
              <a:t></a:t>
            </a:r>
            <a:r>
              <a:rPr lang="en-US" sz="3000" b="1" dirty="0">
                <a:solidFill>
                  <a:srgbClr val="008000"/>
                </a:solidFill>
              </a:rPr>
              <a:t> </a:t>
            </a:r>
            <a:r>
              <a:rPr lang="en-US" sz="3000" b="1" dirty="0" smtClean="0">
                <a:solidFill>
                  <a:srgbClr val="008000"/>
                </a:solidFill>
              </a:rPr>
              <a:t>~ 0.01°</a:t>
            </a:r>
          </a:p>
          <a:p>
            <a:r>
              <a:rPr lang="en-US" sz="3300" b="1" dirty="0" smtClean="0"/>
              <a:t>Biggest unknown: Microphonics level</a:t>
            </a:r>
            <a:endParaRPr lang="en-US" sz="3300" b="1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Matthias Liepe – High loaded Q cavity operation at CU – TTC Topical Meeting on CW-SRF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1752600"/>
            <a:ext cx="6545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Requirements for the Cornell ERL</a:t>
            </a:r>
            <a:r>
              <a:rPr lang="en-US" sz="3200" u="sng" dirty="0" smtClean="0"/>
              <a:t> 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22800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 Main </a:t>
            </a:r>
            <a:r>
              <a:rPr lang="en-US" dirty="0" err="1" smtClean="0"/>
              <a:t>Linac</a:t>
            </a:r>
            <a:r>
              <a:rPr lang="en-US" dirty="0" smtClean="0"/>
              <a:t> SRF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Matthias Liepe – High loaded Q cavity operation at CU – TTC Topical Meeting on CW-SRF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483286" cy="142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28600" y="1096963"/>
            <a:ext cx="8839200" cy="2941637"/>
            <a:chOff x="22899688" y="5653088"/>
            <a:chExt cx="8839200" cy="294163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9" t="29135" r="5888" b="38095"/>
            <a:stretch>
              <a:fillRect/>
            </a:stretch>
          </p:blipFill>
          <p:spPr bwMode="auto">
            <a:xfrm>
              <a:off x="22934613" y="5816600"/>
              <a:ext cx="8804275" cy="2446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4728488" y="5653088"/>
              <a:ext cx="23177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002060"/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HGRP support post</a:t>
              </a:r>
            </a:p>
          </p:txBody>
        </p:sp>
        <p:cxnSp>
          <p:nvCxnSpPr>
            <p:cNvPr id="12" name="Straight Arrow Connector 201"/>
            <p:cNvCxnSpPr>
              <a:cxnSpLocks noChangeShapeType="1"/>
            </p:cNvCxnSpPr>
            <p:nvPr/>
          </p:nvCxnSpPr>
          <p:spPr bwMode="auto">
            <a:xfrm>
              <a:off x="26442988" y="5953125"/>
              <a:ext cx="0" cy="563563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26887488" y="7877175"/>
              <a:ext cx="1809750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002060"/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Beamline HOM absorber</a:t>
              </a:r>
            </a:p>
          </p:txBody>
        </p:sp>
        <p:cxnSp>
          <p:nvCxnSpPr>
            <p:cNvPr id="14" name="Straight Arrow Connector 203"/>
            <p:cNvCxnSpPr>
              <a:cxnSpLocks noChangeShapeType="1"/>
            </p:cNvCxnSpPr>
            <p:nvPr/>
          </p:nvCxnSpPr>
          <p:spPr bwMode="auto">
            <a:xfrm flipH="1" flipV="1">
              <a:off x="25973088" y="7548563"/>
              <a:ext cx="930275" cy="51435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24882475" y="8139113"/>
              <a:ext cx="181133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002060"/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7-cell cavity</a:t>
              </a:r>
            </a:p>
          </p:txBody>
        </p:sp>
        <p:cxnSp>
          <p:nvCxnSpPr>
            <p:cNvPr id="16" name="Straight Arrow Connector 205"/>
            <p:cNvCxnSpPr>
              <a:cxnSpLocks noChangeShapeType="1"/>
            </p:cNvCxnSpPr>
            <p:nvPr/>
          </p:nvCxnSpPr>
          <p:spPr bwMode="auto">
            <a:xfrm flipH="1" flipV="1">
              <a:off x="25541288" y="7626350"/>
              <a:ext cx="268287" cy="50323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27193875" y="5738813"/>
              <a:ext cx="29210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002060"/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Helium-gas return pipe</a:t>
              </a:r>
            </a:p>
          </p:txBody>
        </p:sp>
        <p:cxnSp>
          <p:nvCxnSpPr>
            <p:cNvPr id="18" name="Straight Arrow Connector 207"/>
            <p:cNvCxnSpPr>
              <a:cxnSpLocks noChangeShapeType="1"/>
            </p:cNvCxnSpPr>
            <p:nvPr/>
          </p:nvCxnSpPr>
          <p:spPr bwMode="auto">
            <a:xfrm flipH="1">
              <a:off x="26979563" y="6138863"/>
              <a:ext cx="460375" cy="86836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22899688" y="6121956"/>
              <a:ext cx="24765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002060"/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~40K thermal shield</a:t>
              </a:r>
            </a:p>
          </p:txBody>
        </p:sp>
        <p:cxnSp>
          <p:nvCxnSpPr>
            <p:cNvPr id="20" name="Straight Arrow Connector 209"/>
            <p:cNvCxnSpPr>
              <a:cxnSpLocks noChangeShapeType="1"/>
            </p:cNvCxnSpPr>
            <p:nvPr/>
          </p:nvCxnSpPr>
          <p:spPr bwMode="auto">
            <a:xfrm>
              <a:off x="23963313" y="6499225"/>
              <a:ext cx="0" cy="64135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3526750" y="8224838"/>
              <a:ext cx="180975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002060"/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Gate valve</a:t>
              </a:r>
            </a:p>
          </p:txBody>
        </p:sp>
        <p:cxnSp>
          <p:nvCxnSpPr>
            <p:cNvPr id="22" name="Straight Arrow Connector 211"/>
            <p:cNvCxnSpPr>
              <a:cxnSpLocks noChangeShapeType="1"/>
            </p:cNvCxnSpPr>
            <p:nvPr/>
          </p:nvCxnSpPr>
          <p:spPr bwMode="auto">
            <a:xfrm flipH="1" flipV="1">
              <a:off x="23583900" y="7853363"/>
              <a:ext cx="379413" cy="39846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29833888" y="7481888"/>
              <a:ext cx="1809750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002060"/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Cryogenic control valves</a:t>
              </a:r>
            </a:p>
          </p:txBody>
        </p:sp>
        <p:cxnSp>
          <p:nvCxnSpPr>
            <p:cNvPr id="24" name="Straight Arrow Connector 213"/>
            <p:cNvCxnSpPr>
              <a:cxnSpLocks noChangeShapeType="1"/>
            </p:cNvCxnSpPr>
            <p:nvPr/>
          </p:nvCxnSpPr>
          <p:spPr bwMode="auto">
            <a:xfrm flipV="1">
              <a:off x="30867350" y="6584950"/>
              <a:ext cx="431800" cy="963613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648200" y="4114800"/>
            <a:ext cx="43434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/>
          <a:p>
            <a:pPr marL="227013" indent="-227013">
              <a:spcBef>
                <a:spcPct val="20000"/>
              </a:spcBef>
              <a:buFont typeface="Wingdings" pitchFamily="2" charset="2"/>
              <a:buChar char="§"/>
              <a:tabLst>
                <a:tab pos="2290763" algn="l"/>
                <a:tab pos="2743200" algn="l"/>
                <a:tab pos="3657600" algn="l"/>
              </a:tabLst>
              <a:defRPr/>
            </a:pPr>
            <a:r>
              <a:rPr lang="en-US" sz="2000" b="1" dirty="0">
                <a:latin typeface="Arial Narrow" pitchFamily="34" charset="0"/>
                <a:ea typeface="MS PGothic" pitchFamily="34" charset="-128"/>
              </a:rPr>
              <a:t>Acceleration gradient	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16.2 MV/m</a:t>
            </a:r>
          </a:p>
          <a:p>
            <a:pPr marL="227013" indent="-227013">
              <a:spcBef>
                <a:spcPct val="20000"/>
              </a:spcBef>
              <a:buFont typeface="Wingdings" pitchFamily="2" charset="2"/>
              <a:buChar char="§"/>
              <a:tabLst>
                <a:tab pos="2290763" algn="l"/>
                <a:tab pos="2743200" algn="l"/>
                <a:tab pos="3657600" algn="l"/>
              </a:tabLst>
              <a:defRPr/>
            </a:pPr>
            <a:r>
              <a:rPr lang="en-US" sz="2000" b="1" dirty="0" err="1">
                <a:latin typeface="Arial Narrow" pitchFamily="34" charset="0"/>
                <a:ea typeface="MS PGothic" pitchFamily="34" charset="-128"/>
              </a:rPr>
              <a:t>Q</a:t>
            </a:r>
            <a:r>
              <a:rPr lang="en-US" sz="2000" b="1" baseline="-25000" dirty="0" err="1">
                <a:latin typeface="Arial Narrow" pitchFamily="34" charset="0"/>
                <a:ea typeface="MS PGothic" pitchFamily="34" charset="-128"/>
              </a:rPr>
              <a:t>ext</a:t>
            </a:r>
            <a:r>
              <a:rPr lang="en-US" sz="2000" b="1" dirty="0">
                <a:latin typeface="Arial Narrow" pitchFamily="34" charset="0"/>
                <a:ea typeface="MS PGothic" pitchFamily="34" charset="-128"/>
              </a:rPr>
              <a:t>	</a:t>
            </a:r>
            <a:r>
              <a:rPr lang="en-US" sz="2000" b="1" dirty="0" smtClean="0">
                <a:latin typeface="Arial Narrow" pitchFamily="34" charset="0"/>
                <a:ea typeface="MS PGothic" pitchFamily="34" charset="-128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6.5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  <a:sym typeface="Symbol" pitchFamily="18" charset="2"/>
              </a:rPr>
              <a:t>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10</a:t>
            </a:r>
            <a:r>
              <a:rPr lang="en-US" sz="2000" b="1" baseline="30000" dirty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7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  <a:ea typeface="MS PGothic" pitchFamily="34" charset="-128"/>
            </a:endParaRPr>
          </a:p>
          <a:p>
            <a:pPr marL="227013" indent="-227013">
              <a:spcBef>
                <a:spcPct val="20000"/>
              </a:spcBef>
              <a:buFont typeface="Wingdings" pitchFamily="2" charset="2"/>
              <a:buChar char="§"/>
              <a:tabLst>
                <a:tab pos="2290763" algn="l"/>
                <a:tab pos="2743200" algn="l"/>
                <a:tab pos="3657600" algn="l"/>
              </a:tabLst>
              <a:defRPr/>
            </a:pPr>
            <a:r>
              <a:rPr lang="en-US" sz="2000" b="1" dirty="0" smtClean="0">
                <a:latin typeface="Arial Narrow" pitchFamily="34" charset="0"/>
                <a:ea typeface="MS PGothic" pitchFamily="34" charset="-128"/>
              </a:rPr>
              <a:t>RF </a:t>
            </a:r>
            <a:r>
              <a:rPr lang="en-US" sz="2000" b="1" dirty="0">
                <a:latin typeface="Arial Narrow" pitchFamily="34" charset="0"/>
                <a:ea typeface="MS PGothic" pitchFamily="34" charset="-128"/>
              </a:rPr>
              <a:t>power per cavity	</a:t>
            </a:r>
            <a:r>
              <a:rPr lang="en-US" sz="2000" b="1" dirty="0" smtClean="0">
                <a:latin typeface="Arial Narrow" pitchFamily="34" charset="0"/>
                <a:ea typeface="MS PGothic" pitchFamily="34" charset="-128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5 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kW</a:t>
            </a:r>
          </a:p>
          <a:p>
            <a:pPr marL="227013" indent="-227013">
              <a:spcBef>
                <a:spcPct val="20000"/>
              </a:spcBef>
              <a:buFont typeface="Wingdings" pitchFamily="2" charset="2"/>
              <a:buChar char="§"/>
              <a:tabLst>
                <a:tab pos="2290763" algn="l"/>
                <a:tab pos="2743200" algn="l"/>
                <a:tab pos="3657600" algn="l"/>
              </a:tabLst>
              <a:defRPr/>
            </a:pPr>
            <a:r>
              <a:rPr lang="en-US" sz="2000" b="1" dirty="0" smtClean="0">
                <a:latin typeface="Arial Narrow" pitchFamily="34" charset="0"/>
                <a:ea typeface="MS PGothic" pitchFamily="34" charset="-128"/>
              </a:rPr>
              <a:t>Amplitude</a:t>
            </a:r>
            <a:r>
              <a:rPr lang="en-US" sz="2000" b="1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sz="2000" b="1" dirty="0" smtClean="0">
                <a:latin typeface="Arial Narrow" pitchFamily="34" charset="0"/>
                <a:ea typeface="MS PGothic" pitchFamily="34" charset="-128"/>
              </a:rPr>
              <a:t>stability</a:t>
            </a:r>
            <a:r>
              <a:rPr lang="en-US" sz="2000" b="1" dirty="0">
                <a:latin typeface="Arial Narrow" pitchFamily="34" charset="0"/>
                <a:ea typeface="MS PGothic" pitchFamily="34" charset="-128"/>
              </a:rPr>
              <a:t>	</a:t>
            </a:r>
            <a:r>
              <a:rPr lang="en-US" sz="2000" b="1" dirty="0" smtClean="0">
                <a:latin typeface="Arial Narrow" pitchFamily="34" charset="0"/>
                <a:ea typeface="MS PGothic" pitchFamily="34" charset="-128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2x10</a:t>
            </a:r>
            <a:r>
              <a:rPr lang="en-US" sz="2000" b="1" baseline="30000" dirty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-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rms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)</a:t>
            </a:r>
          </a:p>
          <a:p>
            <a:pPr marL="227013" indent="-227013">
              <a:spcBef>
                <a:spcPct val="20000"/>
              </a:spcBef>
              <a:buFont typeface="Wingdings" pitchFamily="2" charset="2"/>
              <a:buChar char="§"/>
              <a:tabLst>
                <a:tab pos="2290763" algn="l"/>
                <a:tab pos="2743200" algn="l"/>
                <a:tab pos="3657600" algn="l"/>
              </a:tabLst>
              <a:defRPr/>
            </a:pPr>
            <a:r>
              <a:rPr lang="en-US" sz="2000" b="1" dirty="0" smtClean="0">
                <a:latin typeface="Arial Narrow" pitchFamily="34" charset="0"/>
                <a:ea typeface="MS PGothic" pitchFamily="34" charset="-128"/>
              </a:rPr>
              <a:t>Phase </a:t>
            </a:r>
            <a:r>
              <a:rPr lang="en-US" sz="2000" b="1" dirty="0">
                <a:latin typeface="Arial Narrow" pitchFamily="34" charset="0"/>
                <a:ea typeface="MS PGothic" pitchFamily="34" charset="-128"/>
              </a:rPr>
              <a:t>stability	</a:t>
            </a:r>
            <a:r>
              <a:rPr lang="en-US" sz="2000" b="1" dirty="0" smtClean="0">
                <a:latin typeface="Arial Narrow" pitchFamily="34" charset="0"/>
                <a:ea typeface="MS PGothic" pitchFamily="34" charset="-128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0.1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  <a:sym typeface="Symbol" pitchFamily="18" charset="2"/>
              </a:rPr>
              <a:t>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rms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  <a:ea typeface="MS PGothic" pitchFamily="34" charset="-128"/>
              </a:rPr>
              <a:t>)</a:t>
            </a:r>
          </a:p>
          <a:p>
            <a:pPr marL="227013" indent="-227013">
              <a:spcBef>
                <a:spcPct val="20000"/>
              </a:spcBef>
              <a:buFont typeface="Wingdings" pitchFamily="2" charset="2"/>
              <a:buChar char="§"/>
              <a:tabLst>
                <a:tab pos="2290763" algn="l"/>
                <a:tab pos="2743200" algn="l"/>
                <a:tab pos="3657600" algn="l"/>
              </a:tabLst>
              <a:defRPr/>
            </a:pPr>
            <a:endParaRPr lang="en-US" sz="2000" b="1" dirty="0">
              <a:latin typeface="Arial Narrow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12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152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RF Power Requirements: Optimal Q</a:t>
            </a:r>
            <a:r>
              <a:rPr lang="en-US" sz="3600" baseline="-25000" dirty="0"/>
              <a:t>L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879475" y="1364317"/>
            <a:ext cx="7180263" cy="3117850"/>
            <a:chOff x="597" y="692"/>
            <a:chExt cx="4523" cy="1964"/>
          </a:xfrm>
        </p:grpSpPr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1027" y="772"/>
              <a:ext cx="3952" cy="15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1027" y="772"/>
              <a:ext cx="3952" cy="153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auto">
            <a:xfrm>
              <a:off x="1027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6" name="Freeform 8"/>
            <p:cNvSpPr>
              <a:spLocks/>
            </p:cNvSpPr>
            <p:nvPr/>
          </p:nvSpPr>
          <p:spPr bwMode="auto">
            <a:xfrm>
              <a:off x="2340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auto">
            <a:xfrm>
              <a:off x="3659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auto">
            <a:xfrm>
              <a:off x="4979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Freeform 11"/>
            <p:cNvSpPr>
              <a:spLocks/>
            </p:cNvSpPr>
            <p:nvPr/>
          </p:nvSpPr>
          <p:spPr bwMode="auto">
            <a:xfrm>
              <a:off x="1027" y="2306"/>
              <a:ext cx="3952" cy="0"/>
            </a:xfrm>
            <a:custGeom>
              <a:avLst/>
              <a:gdLst>
                <a:gd name="T0" fmla="*/ 0 w 551"/>
                <a:gd name="T1" fmla="*/ 551 w 551"/>
                <a:gd name="T2" fmla="*/ 551 w 5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51">
                  <a:moveTo>
                    <a:pt x="0" y="0"/>
                  </a:moveTo>
                  <a:lnTo>
                    <a:pt x="551" y="0"/>
                  </a:lnTo>
                  <a:lnTo>
                    <a:pt x="5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0" name="Freeform 12"/>
            <p:cNvSpPr>
              <a:spLocks/>
            </p:cNvSpPr>
            <p:nvPr/>
          </p:nvSpPr>
          <p:spPr bwMode="auto">
            <a:xfrm>
              <a:off x="1027" y="1997"/>
              <a:ext cx="3952" cy="0"/>
            </a:xfrm>
            <a:custGeom>
              <a:avLst/>
              <a:gdLst>
                <a:gd name="T0" fmla="*/ 0 w 551"/>
                <a:gd name="T1" fmla="*/ 551 w 551"/>
                <a:gd name="T2" fmla="*/ 551 w 5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51">
                  <a:moveTo>
                    <a:pt x="0" y="0"/>
                  </a:moveTo>
                  <a:lnTo>
                    <a:pt x="551" y="0"/>
                  </a:lnTo>
                  <a:lnTo>
                    <a:pt x="5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Freeform 13"/>
            <p:cNvSpPr>
              <a:spLocks/>
            </p:cNvSpPr>
            <p:nvPr/>
          </p:nvSpPr>
          <p:spPr bwMode="auto">
            <a:xfrm>
              <a:off x="1027" y="1687"/>
              <a:ext cx="3952" cy="0"/>
            </a:xfrm>
            <a:custGeom>
              <a:avLst/>
              <a:gdLst>
                <a:gd name="T0" fmla="*/ 0 w 551"/>
                <a:gd name="T1" fmla="*/ 551 w 551"/>
                <a:gd name="T2" fmla="*/ 551 w 5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51">
                  <a:moveTo>
                    <a:pt x="0" y="0"/>
                  </a:moveTo>
                  <a:lnTo>
                    <a:pt x="551" y="0"/>
                  </a:lnTo>
                  <a:lnTo>
                    <a:pt x="5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Freeform 14"/>
            <p:cNvSpPr>
              <a:spLocks/>
            </p:cNvSpPr>
            <p:nvPr/>
          </p:nvSpPr>
          <p:spPr bwMode="auto">
            <a:xfrm>
              <a:off x="1027" y="1385"/>
              <a:ext cx="3952" cy="0"/>
            </a:xfrm>
            <a:custGeom>
              <a:avLst/>
              <a:gdLst>
                <a:gd name="T0" fmla="*/ 0 w 551"/>
                <a:gd name="T1" fmla="*/ 551 w 551"/>
                <a:gd name="T2" fmla="*/ 551 w 5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51">
                  <a:moveTo>
                    <a:pt x="0" y="0"/>
                  </a:moveTo>
                  <a:lnTo>
                    <a:pt x="551" y="0"/>
                  </a:lnTo>
                  <a:lnTo>
                    <a:pt x="5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Freeform 15"/>
            <p:cNvSpPr>
              <a:spLocks/>
            </p:cNvSpPr>
            <p:nvPr/>
          </p:nvSpPr>
          <p:spPr bwMode="auto">
            <a:xfrm>
              <a:off x="1027" y="1075"/>
              <a:ext cx="3952" cy="0"/>
            </a:xfrm>
            <a:custGeom>
              <a:avLst/>
              <a:gdLst>
                <a:gd name="T0" fmla="*/ 0 w 551"/>
                <a:gd name="T1" fmla="*/ 551 w 551"/>
                <a:gd name="T2" fmla="*/ 551 w 5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51">
                  <a:moveTo>
                    <a:pt x="0" y="0"/>
                  </a:moveTo>
                  <a:lnTo>
                    <a:pt x="551" y="0"/>
                  </a:lnTo>
                  <a:lnTo>
                    <a:pt x="5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16"/>
            <p:cNvSpPr>
              <a:spLocks/>
            </p:cNvSpPr>
            <p:nvPr/>
          </p:nvSpPr>
          <p:spPr bwMode="auto">
            <a:xfrm>
              <a:off x="1027" y="772"/>
              <a:ext cx="3952" cy="0"/>
            </a:xfrm>
            <a:custGeom>
              <a:avLst/>
              <a:gdLst>
                <a:gd name="T0" fmla="*/ 0 w 551"/>
                <a:gd name="T1" fmla="*/ 551 w 551"/>
                <a:gd name="T2" fmla="*/ 551 w 5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51">
                  <a:moveTo>
                    <a:pt x="0" y="0"/>
                  </a:moveTo>
                  <a:lnTo>
                    <a:pt x="551" y="0"/>
                  </a:lnTo>
                  <a:lnTo>
                    <a:pt x="5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1027" y="772"/>
              <a:ext cx="39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auto">
            <a:xfrm>
              <a:off x="1027" y="772"/>
              <a:ext cx="3952" cy="1534"/>
            </a:xfrm>
            <a:custGeom>
              <a:avLst/>
              <a:gdLst>
                <a:gd name="T0" fmla="*/ 0 w 551"/>
                <a:gd name="T1" fmla="*/ 228 h 228"/>
                <a:gd name="T2" fmla="*/ 551 w 551"/>
                <a:gd name="T3" fmla="*/ 228 h 228"/>
                <a:gd name="T4" fmla="*/ 551 w 551"/>
                <a:gd name="T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" h="228">
                  <a:moveTo>
                    <a:pt x="0" y="228"/>
                  </a:moveTo>
                  <a:lnTo>
                    <a:pt x="551" y="228"/>
                  </a:lnTo>
                  <a:lnTo>
                    <a:pt x="5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 flipV="1">
              <a:off x="1027" y="772"/>
              <a:ext cx="0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20"/>
            <p:cNvSpPr>
              <a:spLocks noChangeShapeType="1"/>
            </p:cNvSpPr>
            <p:nvPr/>
          </p:nvSpPr>
          <p:spPr bwMode="auto">
            <a:xfrm>
              <a:off x="1027" y="2306"/>
              <a:ext cx="39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 flipV="1">
              <a:off x="1027" y="772"/>
              <a:ext cx="0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Line 22"/>
            <p:cNvSpPr>
              <a:spLocks noChangeShapeType="1"/>
            </p:cNvSpPr>
            <p:nvPr/>
          </p:nvSpPr>
          <p:spPr bwMode="auto">
            <a:xfrm flipV="1">
              <a:off x="1027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>
              <a:off x="1027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auto">
            <a:xfrm>
              <a:off x="1027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Line 25"/>
            <p:cNvSpPr>
              <a:spLocks noChangeShapeType="1"/>
            </p:cNvSpPr>
            <p:nvPr/>
          </p:nvSpPr>
          <p:spPr bwMode="auto">
            <a:xfrm flipV="1">
              <a:off x="1027" y="2266"/>
              <a:ext cx="0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Line 26"/>
            <p:cNvSpPr>
              <a:spLocks noChangeShapeType="1"/>
            </p:cNvSpPr>
            <p:nvPr/>
          </p:nvSpPr>
          <p:spPr bwMode="auto">
            <a:xfrm>
              <a:off x="1027" y="772"/>
              <a:ext cx="0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Rectangle 27"/>
            <p:cNvSpPr>
              <a:spLocks noChangeArrowheads="1"/>
            </p:cNvSpPr>
            <p:nvPr/>
          </p:nvSpPr>
          <p:spPr bwMode="auto">
            <a:xfrm>
              <a:off x="956" y="2380"/>
              <a:ext cx="17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10</a:t>
              </a:r>
              <a:endParaRPr lang="en-US" sz="1800"/>
            </a:p>
          </p:txBody>
        </p:sp>
        <p:sp>
          <p:nvSpPr>
            <p:cNvPr id="53276" name="Rectangle 28"/>
            <p:cNvSpPr>
              <a:spLocks noChangeArrowheads="1"/>
            </p:cNvSpPr>
            <p:nvPr/>
          </p:nvSpPr>
          <p:spPr bwMode="auto">
            <a:xfrm>
              <a:off x="1109" y="2326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300">
                  <a:latin typeface="Helvetica" charset="0"/>
                </a:rPr>
                <a:t>6</a:t>
              </a:r>
              <a:endParaRPr lang="en-US" sz="1800"/>
            </a:p>
          </p:txBody>
        </p:sp>
        <p:sp>
          <p:nvSpPr>
            <p:cNvPr id="53277" name="Line 29"/>
            <p:cNvSpPr>
              <a:spLocks noChangeShapeType="1"/>
            </p:cNvSpPr>
            <p:nvPr/>
          </p:nvSpPr>
          <p:spPr bwMode="auto">
            <a:xfrm flipV="1">
              <a:off x="1422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Line 30"/>
            <p:cNvSpPr>
              <a:spLocks noChangeShapeType="1"/>
            </p:cNvSpPr>
            <p:nvPr/>
          </p:nvSpPr>
          <p:spPr bwMode="auto">
            <a:xfrm>
              <a:off x="1422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31"/>
            <p:cNvSpPr>
              <a:spLocks/>
            </p:cNvSpPr>
            <p:nvPr/>
          </p:nvSpPr>
          <p:spPr bwMode="auto">
            <a:xfrm>
              <a:off x="1422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 flipV="1">
              <a:off x="1651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Line 33"/>
            <p:cNvSpPr>
              <a:spLocks noChangeShapeType="1"/>
            </p:cNvSpPr>
            <p:nvPr/>
          </p:nvSpPr>
          <p:spPr bwMode="auto">
            <a:xfrm>
              <a:off x="1651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Freeform 34"/>
            <p:cNvSpPr>
              <a:spLocks/>
            </p:cNvSpPr>
            <p:nvPr/>
          </p:nvSpPr>
          <p:spPr bwMode="auto">
            <a:xfrm>
              <a:off x="1651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Line 35"/>
            <p:cNvSpPr>
              <a:spLocks noChangeShapeType="1"/>
            </p:cNvSpPr>
            <p:nvPr/>
          </p:nvSpPr>
          <p:spPr bwMode="auto">
            <a:xfrm flipV="1">
              <a:off x="1816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Line 36"/>
            <p:cNvSpPr>
              <a:spLocks noChangeShapeType="1"/>
            </p:cNvSpPr>
            <p:nvPr/>
          </p:nvSpPr>
          <p:spPr bwMode="auto">
            <a:xfrm>
              <a:off x="1816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37"/>
            <p:cNvSpPr>
              <a:spLocks/>
            </p:cNvSpPr>
            <p:nvPr/>
          </p:nvSpPr>
          <p:spPr bwMode="auto">
            <a:xfrm>
              <a:off x="1816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Line 38"/>
            <p:cNvSpPr>
              <a:spLocks noChangeShapeType="1"/>
            </p:cNvSpPr>
            <p:nvPr/>
          </p:nvSpPr>
          <p:spPr bwMode="auto">
            <a:xfrm flipV="1">
              <a:off x="1945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Line 39"/>
            <p:cNvSpPr>
              <a:spLocks noChangeShapeType="1"/>
            </p:cNvSpPr>
            <p:nvPr/>
          </p:nvSpPr>
          <p:spPr bwMode="auto">
            <a:xfrm>
              <a:off x="1945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40"/>
            <p:cNvSpPr>
              <a:spLocks/>
            </p:cNvSpPr>
            <p:nvPr/>
          </p:nvSpPr>
          <p:spPr bwMode="auto">
            <a:xfrm>
              <a:off x="1945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Line 41"/>
            <p:cNvSpPr>
              <a:spLocks noChangeShapeType="1"/>
            </p:cNvSpPr>
            <p:nvPr/>
          </p:nvSpPr>
          <p:spPr bwMode="auto">
            <a:xfrm flipV="1">
              <a:off x="2046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Line 42"/>
            <p:cNvSpPr>
              <a:spLocks noChangeShapeType="1"/>
            </p:cNvSpPr>
            <p:nvPr/>
          </p:nvSpPr>
          <p:spPr bwMode="auto">
            <a:xfrm>
              <a:off x="2046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Freeform 43"/>
            <p:cNvSpPr>
              <a:spLocks/>
            </p:cNvSpPr>
            <p:nvPr/>
          </p:nvSpPr>
          <p:spPr bwMode="auto">
            <a:xfrm>
              <a:off x="2046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Line 44"/>
            <p:cNvSpPr>
              <a:spLocks noChangeShapeType="1"/>
            </p:cNvSpPr>
            <p:nvPr/>
          </p:nvSpPr>
          <p:spPr bwMode="auto">
            <a:xfrm flipV="1">
              <a:off x="2139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Line 45"/>
            <p:cNvSpPr>
              <a:spLocks noChangeShapeType="1"/>
            </p:cNvSpPr>
            <p:nvPr/>
          </p:nvSpPr>
          <p:spPr bwMode="auto">
            <a:xfrm>
              <a:off x="2139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46"/>
            <p:cNvSpPr>
              <a:spLocks/>
            </p:cNvSpPr>
            <p:nvPr/>
          </p:nvSpPr>
          <p:spPr bwMode="auto">
            <a:xfrm>
              <a:off x="2139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Line 47"/>
            <p:cNvSpPr>
              <a:spLocks noChangeShapeType="1"/>
            </p:cNvSpPr>
            <p:nvPr/>
          </p:nvSpPr>
          <p:spPr bwMode="auto">
            <a:xfrm flipV="1">
              <a:off x="2211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Line 48"/>
            <p:cNvSpPr>
              <a:spLocks noChangeShapeType="1"/>
            </p:cNvSpPr>
            <p:nvPr/>
          </p:nvSpPr>
          <p:spPr bwMode="auto">
            <a:xfrm>
              <a:off x="2211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7" name="Freeform 49"/>
            <p:cNvSpPr>
              <a:spLocks/>
            </p:cNvSpPr>
            <p:nvPr/>
          </p:nvSpPr>
          <p:spPr bwMode="auto">
            <a:xfrm>
              <a:off x="2211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Line 50"/>
            <p:cNvSpPr>
              <a:spLocks noChangeShapeType="1"/>
            </p:cNvSpPr>
            <p:nvPr/>
          </p:nvSpPr>
          <p:spPr bwMode="auto">
            <a:xfrm flipV="1">
              <a:off x="2282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Line 51"/>
            <p:cNvSpPr>
              <a:spLocks noChangeShapeType="1"/>
            </p:cNvSpPr>
            <p:nvPr/>
          </p:nvSpPr>
          <p:spPr bwMode="auto">
            <a:xfrm>
              <a:off x="2282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52"/>
            <p:cNvSpPr>
              <a:spLocks/>
            </p:cNvSpPr>
            <p:nvPr/>
          </p:nvSpPr>
          <p:spPr bwMode="auto">
            <a:xfrm>
              <a:off x="2282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Line 53"/>
            <p:cNvSpPr>
              <a:spLocks noChangeShapeType="1"/>
            </p:cNvSpPr>
            <p:nvPr/>
          </p:nvSpPr>
          <p:spPr bwMode="auto">
            <a:xfrm flipV="1">
              <a:off x="2340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Line 54"/>
            <p:cNvSpPr>
              <a:spLocks noChangeShapeType="1"/>
            </p:cNvSpPr>
            <p:nvPr/>
          </p:nvSpPr>
          <p:spPr bwMode="auto">
            <a:xfrm>
              <a:off x="2340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55"/>
            <p:cNvSpPr>
              <a:spLocks/>
            </p:cNvSpPr>
            <p:nvPr/>
          </p:nvSpPr>
          <p:spPr bwMode="auto">
            <a:xfrm>
              <a:off x="2340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Line 56"/>
            <p:cNvSpPr>
              <a:spLocks noChangeShapeType="1"/>
            </p:cNvSpPr>
            <p:nvPr/>
          </p:nvSpPr>
          <p:spPr bwMode="auto">
            <a:xfrm flipV="1">
              <a:off x="2340" y="2266"/>
              <a:ext cx="0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Line 57"/>
            <p:cNvSpPr>
              <a:spLocks noChangeShapeType="1"/>
            </p:cNvSpPr>
            <p:nvPr/>
          </p:nvSpPr>
          <p:spPr bwMode="auto">
            <a:xfrm>
              <a:off x="2340" y="772"/>
              <a:ext cx="0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Rectangle 58"/>
            <p:cNvSpPr>
              <a:spLocks noChangeArrowheads="1"/>
            </p:cNvSpPr>
            <p:nvPr/>
          </p:nvSpPr>
          <p:spPr bwMode="auto">
            <a:xfrm>
              <a:off x="2269" y="2380"/>
              <a:ext cx="17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10</a:t>
              </a:r>
              <a:endParaRPr lang="en-US" sz="1800"/>
            </a:p>
          </p:txBody>
        </p:sp>
        <p:sp>
          <p:nvSpPr>
            <p:cNvPr id="53307" name="Rectangle 59"/>
            <p:cNvSpPr>
              <a:spLocks noChangeArrowheads="1"/>
            </p:cNvSpPr>
            <p:nvPr/>
          </p:nvSpPr>
          <p:spPr bwMode="auto">
            <a:xfrm>
              <a:off x="2422" y="2326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300">
                  <a:latin typeface="Helvetica" charset="0"/>
                </a:rPr>
                <a:t>7</a:t>
              </a:r>
              <a:endParaRPr lang="en-US" sz="1800"/>
            </a:p>
          </p:txBody>
        </p:sp>
        <p:sp>
          <p:nvSpPr>
            <p:cNvPr id="53308" name="Line 60"/>
            <p:cNvSpPr>
              <a:spLocks noChangeShapeType="1"/>
            </p:cNvSpPr>
            <p:nvPr/>
          </p:nvSpPr>
          <p:spPr bwMode="auto">
            <a:xfrm flipV="1">
              <a:off x="2734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Line 61"/>
            <p:cNvSpPr>
              <a:spLocks noChangeShapeType="1"/>
            </p:cNvSpPr>
            <p:nvPr/>
          </p:nvSpPr>
          <p:spPr bwMode="auto">
            <a:xfrm>
              <a:off x="2734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62"/>
            <p:cNvSpPr>
              <a:spLocks/>
            </p:cNvSpPr>
            <p:nvPr/>
          </p:nvSpPr>
          <p:spPr bwMode="auto">
            <a:xfrm>
              <a:off x="2734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Line 63"/>
            <p:cNvSpPr>
              <a:spLocks noChangeShapeType="1"/>
            </p:cNvSpPr>
            <p:nvPr/>
          </p:nvSpPr>
          <p:spPr bwMode="auto">
            <a:xfrm flipV="1">
              <a:off x="2971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Line 64"/>
            <p:cNvSpPr>
              <a:spLocks noChangeShapeType="1"/>
            </p:cNvSpPr>
            <p:nvPr/>
          </p:nvSpPr>
          <p:spPr bwMode="auto">
            <a:xfrm>
              <a:off x="2971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65"/>
            <p:cNvSpPr>
              <a:spLocks/>
            </p:cNvSpPr>
            <p:nvPr/>
          </p:nvSpPr>
          <p:spPr bwMode="auto">
            <a:xfrm>
              <a:off x="2971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Line 66"/>
            <p:cNvSpPr>
              <a:spLocks noChangeShapeType="1"/>
            </p:cNvSpPr>
            <p:nvPr/>
          </p:nvSpPr>
          <p:spPr bwMode="auto">
            <a:xfrm flipV="1">
              <a:off x="3136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Line 67"/>
            <p:cNvSpPr>
              <a:spLocks noChangeShapeType="1"/>
            </p:cNvSpPr>
            <p:nvPr/>
          </p:nvSpPr>
          <p:spPr bwMode="auto">
            <a:xfrm>
              <a:off x="3136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Freeform 68"/>
            <p:cNvSpPr>
              <a:spLocks/>
            </p:cNvSpPr>
            <p:nvPr/>
          </p:nvSpPr>
          <p:spPr bwMode="auto">
            <a:xfrm>
              <a:off x="3136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7" name="Line 69"/>
            <p:cNvSpPr>
              <a:spLocks noChangeShapeType="1"/>
            </p:cNvSpPr>
            <p:nvPr/>
          </p:nvSpPr>
          <p:spPr bwMode="auto">
            <a:xfrm flipV="1">
              <a:off x="3265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8" name="Line 70"/>
            <p:cNvSpPr>
              <a:spLocks noChangeShapeType="1"/>
            </p:cNvSpPr>
            <p:nvPr/>
          </p:nvSpPr>
          <p:spPr bwMode="auto">
            <a:xfrm>
              <a:off x="3265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9" name="Freeform 71"/>
            <p:cNvSpPr>
              <a:spLocks/>
            </p:cNvSpPr>
            <p:nvPr/>
          </p:nvSpPr>
          <p:spPr bwMode="auto">
            <a:xfrm>
              <a:off x="3265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Line 72"/>
            <p:cNvSpPr>
              <a:spLocks noChangeShapeType="1"/>
            </p:cNvSpPr>
            <p:nvPr/>
          </p:nvSpPr>
          <p:spPr bwMode="auto">
            <a:xfrm flipV="1">
              <a:off x="3365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Line 73"/>
            <p:cNvSpPr>
              <a:spLocks noChangeShapeType="1"/>
            </p:cNvSpPr>
            <p:nvPr/>
          </p:nvSpPr>
          <p:spPr bwMode="auto">
            <a:xfrm>
              <a:off x="3365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74"/>
            <p:cNvSpPr>
              <a:spLocks/>
            </p:cNvSpPr>
            <p:nvPr/>
          </p:nvSpPr>
          <p:spPr bwMode="auto">
            <a:xfrm>
              <a:off x="3365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Line 75"/>
            <p:cNvSpPr>
              <a:spLocks noChangeShapeType="1"/>
            </p:cNvSpPr>
            <p:nvPr/>
          </p:nvSpPr>
          <p:spPr bwMode="auto">
            <a:xfrm flipV="1">
              <a:off x="3451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Line 76"/>
            <p:cNvSpPr>
              <a:spLocks noChangeShapeType="1"/>
            </p:cNvSpPr>
            <p:nvPr/>
          </p:nvSpPr>
          <p:spPr bwMode="auto">
            <a:xfrm>
              <a:off x="3451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77"/>
            <p:cNvSpPr>
              <a:spLocks/>
            </p:cNvSpPr>
            <p:nvPr/>
          </p:nvSpPr>
          <p:spPr bwMode="auto">
            <a:xfrm>
              <a:off x="3451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Line 78"/>
            <p:cNvSpPr>
              <a:spLocks noChangeShapeType="1"/>
            </p:cNvSpPr>
            <p:nvPr/>
          </p:nvSpPr>
          <p:spPr bwMode="auto">
            <a:xfrm flipV="1">
              <a:off x="3530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Line 79"/>
            <p:cNvSpPr>
              <a:spLocks noChangeShapeType="1"/>
            </p:cNvSpPr>
            <p:nvPr/>
          </p:nvSpPr>
          <p:spPr bwMode="auto">
            <a:xfrm>
              <a:off x="3530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80"/>
            <p:cNvSpPr>
              <a:spLocks/>
            </p:cNvSpPr>
            <p:nvPr/>
          </p:nvSpPr>
          <p:spPr bwMode="auto">
            <a:xfrm>
              <a:off x="3530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Line 81"/>
            <p:cNvSpPr>
              <a:spLocks noChangeShapeType="1"/>
            </p:cNvSpPr>
            <p:nvPr/>
          </p:nvSpPr>
          <p:spPr bwMode="auto">
            <a:xfrm flipV="1">
              <a:off x="3595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0" name="Line 82"/>
            <p:cNvSpPr>
              <a:spLocks noChangeShapeType="1"/>
            </p:cNvSpPr>
            <p:nvPr/>
          </p:nvSpPr>
          <p:spPr bwMode="auto">
            <a:xfrm>
              <a:off x="3595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1" name="Freeform 83"/>
            <p:cNvSpPr>
              <a:spLocks/>
            </p:cNvSpPr>
            <p:nvPr/>
          </p:nvSpPr>
          <p:spPr bwMode="auto">
            <a:xfrm>
              <a:off x="3595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2" name="Line 84"/>
            <p:cNvSpPr>
              <a:spLocks noChangeShapeType="1"/>
            </p:cNvSpPr>
            <p:nvPr/>
          </p:nvSpPr>
          <p:spPr bwMode="auto">
            <a:xfrm flipV="1">
              <a:off x="3659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3" name="Line 85"/>
            <p:cNvSpPr>
              <a:spLocks noChangeShapeType="1"/>
            </p:cNvSpPr>
            <p:nvPr/>
          </p:nvSpPr>
          <p:spPr bwMode="auto">
            <a:xfrm>
              <a:off x="3659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4" name="Freeform 86"/>
            <p:cNvSpPr>
              <a:spLocks/>
            </p:cNvSpPr>
            <p:nvPr/>
          </p:nvSpPr>
          <p:spPr bwMode="auto">
            <a:xfrm>
              <a:off x="3659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5" name="Line 87"/>
            <p:cNvSpPr>
              <a:spLocks noChangeShapeType="1"/>
            </p:cNvSpPr>
            <p:nvPr/>
          </p:nvSpPr>
          <p:spPr bwMode="auto">
            <a:xfrm flipV="1">
              <a:off x="3659" y="2266"/>
              <a:ext cx="0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6" name="Line 88"/>
            <p:cNvSpPr>
              <a:spLocks noChangeShapeType="1"/>
            </p:cNvSpPr>
            <p:nvPr/>
          </p:nvSpPr>
          <p:spPr bwMode="auto">
            <a:xfrm>
              <a:off x="3659" y="772"/>
              <a:ext cx="0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7" name="Rectangle 89"/>
            <p:cNvSpPr>
              <a:spLocks noChangeArrowheads="1"/>
            </p:cNvSpPr>
            <p:nvPr/>
          </p:nvSpPr>
          <p:spPr bwMode="auto">
            <a:xfrm>
              <a:off x="3589" y="2380"/>
              <a:ext cx="17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10</a:t>
              </a:r>
              <a:endParaRPr lang="en-US" sz="1800"/>
            </a:p>
          </p:txBody>
        </p:sp>
        <p:sp>
          <p:nvSpPr>
            <p:cNvPr id="53338" name="Rectangle 90"/>
            <p:cNvSpPr>
              <a:spLocks noChangeArrowheads="1"/>
            </p:cNvSpPr>
            <p:nvPr/>
          </p:nvSpPr>
          <p:spPr bwMode="auto">
            <a:xfrm>
              <a:off x="3742" y="2326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300">
                  <a:latin typeface="Helvetica" charset="0"/>
                </a:rPr>
                <a:t>8</a:t>
              </a:r>
              <a:endParaRPr lang="en-US" sz="1800"/>
            </a:p>
          </p:txBody>
        </p:sp>
        <p:sp>
          <p:nvSpPr>
            <p:cNvPr id="53339" name="Line 91"/>
            <p:cNvSpPr>
              <a:spLocks noChangeShapeType="1"/>
            </p:cNvSpPr>
            <p:nvPr/>
          </p:nvSpPr>
          <p:spPr bwMode="auto">
            <a:xfrm flipV="1">
              <a:off x="4054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0" name="Line 92"/>
            <p:cNvSpPr>
              <a:spLocks noChangeShapeType="1"/>
            </p:cNvSpPr>
            <p:nvPr/>
          </p:nvSpPr>
          <p:spPr bwMode="auto">
            <a:xfrm>
              <a:off x="4054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1" name="Freeform 93"/>
            <p:cNvSpPr>
              <a:spLocks/>
            </p:cNvSpPr>
            <p:nvPr/>
          </p:nvSpPr>
          <p:spPr bwMode="auto">
            <a:xfrm>
              <a:off x="4054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Line 94"/>
            <p:cNvSpPr>
              <a:spLocks noChangeShapeType="1"/>
            </p:cNvSpPr>
            <p:nvPr/>
          </p:nvSpPr>
          <p:spPr bwMode="auto">
            <a:xfrm flipV="1">
              <a:off x="4283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3" name="Line 95"/>
            <p:cNvSpPr>
              <a:spLocks noChangeShapeType="1"/>
            </p:cNvSpPr>
            <p:nvPr/>
          </p:nvSpPr>
          <p:spPr bwMode="auto">
            <a:xfrm>
              <a:off x="4283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4" name="Freeform 96"/>
            <p:cNvSpPr>
              <a:spLocks/>
            </p:cNvSpPr>
            <p:nvPr/>
          </p:nvSpPr>
          <p:spPr bwMode="auto">
            <a:xfrm>
              <a:off x="4283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5" name="Line 97"/>
            <p:cNvSpPr>
              <a:spLocks noChangeShapeType="1"/>
            </p:cNvSpPr>
            <p:nvPr/>
          </p:nvSpPr>
          <p:spPr bwMode="auto">
            <a:xfrm flipV="1">
              <a:off x="4448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6" name="Line 98"/>
            <p:cNvSpPr>
              <a:spLocks noChangeShapeType="1"/>
            </p:cNvSpPr>
            <p:nvPr/>
          </p:nvSpPr>
          <p:spPr bwMode="auto">
            <a:xfrm>
              <a:off x="4448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7" name="Freeform 99"/>
            <p:cNvSpPr>
              <a:spLocks/>
            </p:cNvSpPr>
            <p:nvPr/>
          </p:nvSpPr>
          <p:spPr bwMode="auto">
            <a:xfrm>
              <a:off x="4448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8" name="Line 100"/>
            <p:cNvSpPr>
              <a:spLocks noChangeShapeType="1"/>
            </p:cNvSpPr>
            <p:nvPr/>
          </p:nvSpPr>
          <p:spPr bwMode="auto">
            <a:xfrm flipV="1">
              <a:off x="4578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9" name="Line 101"/>
            <p:cNvSpPr>
              <a:spLocks noChangeShapeType="1"/>
            </p:cNvSpPr>
            <p:nvPr/>
          </p:nvSpPr>
          <p:spPr bwMode="auto">
            <a:xfrm>
              <a:off x="4578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0" name="Freeform 102"/>
            <p:cNvSpPr>
              <a:spLocks/>
            </p:cNvSpPr>
            <p:nvPr/>
          </p:nvSpPr>
          <p:spPr bwMode="auto">
            <a:xfrm>
              <a:off x="4578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1" name="Line 103"/>
            <p:cNvSpPr>
              <a:spLocks noChangeShapeType="1"/>
            </p:cNvSpPr>
            <p:nvPr/>
          </p:nvSpPr>
          <p:spPr bwMode="auto">
            <a:xfrm flipV="1">
              <a:off x="4685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2" name="Line 104"/>
            <p:cNvSpPr>
              <a:spLocks noChangeShapeType="1"/>
            </p:cNvSpPr>
            <p:nvPr/>
          </p:nvSpPr>
          <p:spPr bwMode="auto">
            <a:xfrm>
              <a:off x="4685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3" name="Freeform 105"/>
            <p:cNvSpPr>
              <a:spLocks/>
            </p:cNvSpPr>
            <p:nvPr/>
          </p:nvSpPr>
          <p:spPr bwMode="auto">
            <a:xfrm>
              <a:off x="4685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4" name="Line 106"/>
            <p:cNvSpPr>
              <a:spLocks noChangeShapeType="1"/>
            </p:cNvSpPr>
            <p:nvPr/>
          </p:nvSpPr>
          <p:spPr bwMode="auto">
            <a:xfrm flipV="1">
              <a:off x="4771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5" name="Line 107"/>
            <p:cNvSpPr>
              <a:spLocks noChangeShapeType="1"/>
            </p:cNvSpPr>
            <p:nvPr/>
          </p:nvSpPr>
          <p:spPr bwMode="auto">
            <a:xfrm>
              <a:off x="4771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6" name="Freeform 108"/>
            <p:cNvSpPr>
              <a:spLocks/>
            </p:cNvSpPr>
            <p:nvPr/>
          </p:nvSpPr>
          <p:spPr bwMode="auto">
            <a:xfrm>
              <a:off x="4771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7" name="Line 109"/>
            <p:cNvSpPr>
              <a:spLocks noChangeShapeType="1"/>
            </p:cNvSpPr>
            <p:nvPr/>
          </p:nvSpPr>
          <p:spPr bwMode="auto">
            <a:xfrm flipV="1">
              <a:off x="4850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8" name="Line 110"/>
            <p:cNvSpPr>
              <a:spLocks noChangeShapeType="1"/>
            </p:cNvSpPr>
            <p:nvPr/>
          </p:nvSpPr>
          <p:spPr bwMode="auto">
            <a:xfrm>
              <a:off x="4850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9" name="Freeform 111"/>
            <p:cNvSpPr>
              <a:spLocks/>
            </p:cNvSpPr>
            <p:nvPr/>
          </p:nvSpPr>
          <p:spPr bwMode="auto">
            <a:xfrm>
              <a:off x="4850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0" name="Line 112"/>
            <p:cNvSpPr>
              <a:spLocks noChangeShapeType="1"/>
            </p:cNvSpPr>
            <p:nvPr/>
          </p:nvSpPr>
          <p:spPr bwMode="auto">
            <a:xfrm flipV="1">
              <a:off x="4915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1" name="Line 113"/>
            <p:cNvSpPr>
              <a:spLocks noChangeShapeType="1"/>
            </p:cNvSpPr>
            <p:nvPr/>
          </p:nvSpPr>
          <p:spPr bwMode="auto">
            <a:xfrm>
              <a:off x="4915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2" name="Freeform 114"/>
            <p:cNvSpPr>
              <a:spLocks/>
            </p:cNvSpPr>
            <p:nvPr/>
          </p:nvSpPr>
          <p:spPr bwMode="auto">
            <a:xfrm>
              <a:off x="4915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3" name="Line 115"/>
            <p:cNvSpPr>
              <a:spLocks noChangeShapeType="1"/>
            </p:cNvSpPr>
            <p:nvPr/>
          </p:nvSpPr>
          <p:spPr bwMode="auto">
            <a:xfrm flipV="1">
              <a:off x="4979" y="2286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4" name="Line 116"/>
            <p:cNvSpPr>
              <a:spLocks noChangeShapeType="1"/>
            </p:cNvSpPr>
            <p:nvPr/>
          </p:nvSpPr>
          <p:spPr bwMode="auto">
            <a:xfrm>
              <a:off x="4979" y="772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5" name="Freeform 117"/>
            <p:cNvSpPr>
              <a:spLocks/>
            </p:cNvSpPr>
            <p:nvPr/>
          </p:nvSpPr>
          <p:spPr bwMode="auto">
            <a:xfrm>
              <a:off x="4979" y="772"/>
              <a:ext cx="0" cy="1534"/>
            </a:xfrm>
            <a:custGeom>
              <a:avLst/>
              <a:gdLst>
                <a:gd name="T0" fmla="*/ 228 h 228"/>
                <a:gd name="T1" fmla="*/ 0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2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6" name="Line 118"/>
            <p:cNvSpPr>
              <a:spLocks noChangeShapeType="1"/>
            </p:cNvSpPr>
            <p:nvPr/>
          </p:nvSpPr>
          <p:spPr bwMode="auto">
            <a:xfrm flipV="1">
              <a:off x="4979" y="2266"/>
              <a:ext cx="0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7" name="Line 119"/>
            <p:cNvSpPr>
              <a:spLocks noChangeShapeType="1"/>
            </p:cNvSpPr>
            <p:nvPr/>
          </p:nvSpPr>
          <p:spPr bwMode="auto">
            <a:xfrm>
              <a:off x="4979" y="772"/>
              <a:ext cx="0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8" name="Rectangle 120"/>
            <p:cNvSpPr>
              <a:spLocks noChangeArrowheads="1"/>
            </p:cNvSpPr>
            <p:nvPr/>
          </p:nvSpPr>
          <p:spPr bwMode="auto">
            <a:xfrm>
              <a:off x="4908" y="2380"/>
              <a:ext cx="17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10</a:t>
              </a:r>
              <a:endParaRPr lang="en-US" sz="1800"/>
            </a:p>
          </p:txBody>
        </p:sp>
        <p:sp>
          <p:nvSpPr>
            <p:cNvPr id="53369" name="Rectangle 121"/>
            <p:cNvSpPr>
              <a:spLocks noChangeArrowheads="1"/>
            </p:cNvSpPr>
            <p:nvPr/>
          </p:nvSpPr>
          <p:spPr bwMode="auto">
            <a:xfrm>
              <a:off x="5062" y="2326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300">
                  <a:latin typeface="Helvetica" charset="0"/>
                </a:rPr>
                <a:t>9</a:t>
              </a:r>
              <a:endParaRPr lang="en-US" sz="1800"/>
            </a:p>
          </p:txBody>
        </p:sp>
        <p:sp>
          <p:nvSpPr>
            <p:cNvPr id="53370" name="Line 122"/>
            <p:cNvSpPr>
              <a:spLocks noChangeShapeType="1"/>
            </p:cNvSpPr>
            <p:nvPr/>
          </p:nvSpPr>
          <p:spPr bwMode="auto">
            <a:xfrm>
              <a:off x="1027" y="2306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71" name="Line 123"/>
            <p:cNvSpPr>
              <a:spLocks noChangeShapeType="1"/>
            </p:cNvSpPr>
            <p:nvPr/>
          </p:nvSpPr>
          <p:spPr bwMode="auto">
            <a:xfrm flipH="1">
              <a:off x="4936" y="2306"/>
              <a:ext cx="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72" name="Rectangle 124"/>
            <p:cNvSpPr>
              <a:spLocks noChangeArrowheads="1"/>
            </p:cNvSpPr>
            <p:nvPr/>
          </p:nvSpPr>
          <p:spPr bwMode="auto">
            <a:xfrm>
              <a:off x="902" y="2225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0</a:t>
              </a:r>
              <a:endParaRPr lang="en-US" sz="1800"/>
            </a:p>
          </p:txBody>
        </p:sp>
        <p:sp>
          <p:nvSpPr>
            <p:cNvPr id="53373" name="Line 125"/>
            <p:cNvSpPr>
              <a:spLocks noChangeShapeType="1"/>
            </p:cNvSpPr>
            <p:nvPr/>
          </p:nvSpPr>
          <p:spPr bwMode="auto">
            <a:xfrm>
              <a:off x="1027" y="199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74" name="Line 126"/>
            <p:cNvSpPr>
              <a:spLocks noChangeShapeType="1"/>
            </p:cNvSpPr>
            <p:nvPr/>
          </p:nvSpPr>
          <p:spPr bwMode="auto">
            <a:xfrm flipH="1">
              <a:off x="4936" y="1997"/>
              <a:ext cx="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75" name="Rectangle 127"/>
            <p:cNvSpPr>
              <a:spLocks noChangeArrowheads="1"/>
            </p:cNvSpPr>
            <p:nvPr/>
          </p:nvSpPr>
          <p:spPr bwMode="auto">
            <a:xfrm>
              <a:off x="902" y="1916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2</a:t>
              </a:r>
              <a:endParaRPr lang="en-US" sz="1800"/>
            </a:p>
          </p:txBody>
        </p:sp>
        <p:sp>
          <p:nvSpPr>
            <p:cNvPr id="53376" name="Line 128"/>
            <p:cNvSpPr>
              <a:spLocks noChangeShapeType="1"/>
            </p:cNvSpPr>
            <p:nvPr/>
          </p:nvSpPr>
          <p:spPr bwMode="auto">
            <a:xfrm>
              <a:off x="1027" y="168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77" name="Line 129"/>
            <p:cNvSpPr>
              <a:spLocks noChangeShapeType="1"/>
            </p:cNvSpPr>
            <p:nvPr/>
          </p:nvSpPr>
          <p:spPr bwMode="auto">
            <a:xfrm flipH="1">
              <a:off x="4936" y="1687"/>
              <a:ext cx="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78" name="Rectangle 130"/>
            <p:cNvSpPr>
              <a:spLocks noChangeArrowheads="1"/>
            </p:cNvSpPr>
            <p:nvPr/>
          </p:nvSpPr>
          <p:spPr bwMode="auto">
            <a:xfrm>
              <a:off x="902" y="1607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4</a:t>
              </a:r>
              <a:endParaRPr lang="en-US" sz="1800"/>
            </a:p>
          </p:txBody>
        </p:sp>
        <p:sp>
          <p:nvSpPr>
            <p:cNvPr id="53379" name="Line 131"/>
            <p:cNvSpPr>
              <a:spLocks noChangeShapeType="1"/>
            </p:cNvSpPr>
            <p:nvPr/>
          </p:nvSpPr>
          <p:spPr bwMode="auto">
            <a:xfrm>
              <a:off x="1027" y="138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0" name="Line 132"/>
            <p:cNvSpPr>
              <a:spLocks noChangeShapeType="1"/>
            </p:cNvSpPr>
            <p:nvPr/>
          </p:nvSpPr>
          <p:spPr bwMode="auto">
            <a:xfrm flipH="1">
              <a:off x="4936" y="1385"/>
              <a:ext cx="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1" name="Rectangle 133"/>
            <p:cNvSpPr>
              <a:spLocks noChangeArrowheads="1"/>
            </p:cNvSpPr>
            <p:nvPr/>
          </p:nvSpPr>
          <p:spPr bwMode="auto">
            <a:xfrm>
              <a:off x="902" y="1304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6</a:t>
              </a:r>
              <a:endParaRPr lang="en-US" sz="1800"/>
            </a:p>
          </p:txBody>
        </p:sp>
        <p:sp>
          <p:nvSpPr>
            <p:cNvPr id="53382" name="Line 134"/>
            <p:cNvSpPr>
              <a:spLocks noChangeShapeType="1"/>
            </p:cNvSpPr>
            <p:nvPr/>
          </p:nvSpPr>
          <p:spPr bwMode="auto">
            <a:xfrm>
              <a:off x="1027" y="1075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3" name="Line 135"/>
            <p:cNvSpPr>
              <a:spLocks noChangeShapeType="1"/>
            </p:cNvSpPr>
            <p:nvPr/>
          </p:nvSpPr>
          <p:spPr bwMode="auto">
            <a:xfrm flipH="1">
              <a:off x="4936" y="1075"/>
              <a:ext cx="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4" name="Rectangle 136"/>
            <p:cNvSpPr>
              <a:spLocks noChangeArrowheads="1"/>
            </p:cNvSpPr>
            <p:nvPr/>
          </p:nvSpPr>
          <p:spPr bwMode="auto">
            <a:xfrm>
              <a:off x="902" y="994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8</a:t>
              </a:r>
              <a:endParaRPr lang="en-US" sz="1800"/>
            </a:p>
          </p:txBody>
        </p:sp>
        <p:sp>
          <p:nvSpPr>
            <p:cNvPr id="53385" name="Line 137"/>
            <p:cNvSpPr>
              <a:spLocks noChangeShapeType="1"/>
            </p:cNvSpPr>
            <p:nvPr/>
          </p:nvSpPr>
          <p:spPr bwMode="auto">
            <a:xfrm>
              <a:off x="1027" y="772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6" name="Line 138"/>
            <p:cNvSpPr>
              <a:spLocks noChangeShapeType="1"/>
            </p:cNvSpPr>
            <p:nvPr/>
          </p:nvSpPr>
          <p:spPr bwMode="auto">
            <a:xfrm flipH="1">
              <a:off x="4936" y="772"/>
              <a:ext cx="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7" name="Rectangle 139"/>
            <p:cNvSpPr>
              <a:spLocks noChangeArrowheads="1"/>
            </p:cNvSpPr>
            <p:nvPr/>
          </p:nvSpPr>
          <p:spPr bwMode="auto">
            <a:xfrm>
              <a:off x="820" y="692"/>
              <a:ext cx="17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10</a:t>
              </a:r>
              <a:endParaRPr lang="en-US" sz="1800"/>
            </a:p>
          </p:txBody>
        </p:sp>
        <p:sp>
          <p:nvSpPr>
            <p:cNvPr id="53388" name="Line 140"/>
            <p:cNvSpPr>
              <a:spLocks noChangeShapeType="1"/>
            </p:cNvSpPr>
            <p:nvPr/>
          </p:nvSpPr>
          <p:spPr bwMode="auto">
            <a:xfrm>
              <a:off x="1027" y="772"/>
              <a:ext cx="39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9" name="Freeform 141"/>
            <p:cNvSpPr>
              <a:spLocks/>
            </p:cNvSpPr>
            <p:nvPr/>
          </p:nvSpPr>
          <p:spPr bwMode="auto">
            <a:xfrm>
              <a:off x="1027" y="772"/>
              <a:ext cx="3952" cy="1534"/>
            </a:xfrm>
            <a:custGeom>
              <a:avLst/>
              <a:gdLst>
                <a:gd name="T0" fmla="*/ 0 w 551"/>
                <a:gd name="T1" fmla="*/ 228 h 228"/>
                <a:gd name="T2" fmla="*/ 551 w 551"/>
                <a:gd name="T3" fmla="*/ 228 h 228"/>
                <a:gd name="T4" fmla="*/ 551 w 551"/>
                <a:gd name="T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" h="228">
                  <a:moveTo>
                    <a:pt x="0" y="228"/>
                  </a:moveTo>
                  <a:lnTo>
                    <a:pt x="551" y="228"/>
                  </a:lnTo>
                  <a:lnTo>
                    <a:pt x="5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0" name="Line 142"/>
            <p:cNvSpPr>
              <a:spLocks noChangeShapeType="1"/>
            </p:cNvSpPr>
            <p:nvPr/>
          </p:nvSpPr>
          <p:spPr bwMode="auto">
            <a:xfrm flipV="1">
              <a:off x="1027" y="772"/>
              <a:ext cx="0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1" name="Freeform 143"/>
            <p:cNvSpPr>
              <a:spLocks/>
            </p:cNvSpPr>
            <p:nvPr/>
          </p:nvSpPr>
          <p:spPr bwMode="auto">
            <a:xfrm>
              <a:off x="1974" y="772"/>
              <a:ext cx="1929" cy="1480"/>
            </a:xfrm>
            <a:custGeom>
              <a:avLst/>
              <a:gdLst>
                <a:gd name="T0" fmla="*/ 165 w 1929"/>
                <a:gd name="T1" fmla="*/ 384 h 1480"/>
                <a:gd name="T2" fmla="*/ 366 w 1929"/>
                <a:gd name="T3" fmla="*/ 727 h 1480"/>
                <a:gd name="T4" fmla="*/ 516 w 1929"/>
                <a:gd name="T5" fmla="*/ 915 h 1480"/>
                <a:gd name="T6" fmla="*/ 638 w 1929"/>
                <a:gd name="T7" fmla="*/ 1030 h 1480"/>
                <a:gd name="T8" fmla="*/ 731 w 1929"/>
                <a:gd name="T9" fmla="*/ 1110 h 1480"/>
                <a:gd name="T10" fmla="*/ 818 w 1929"/>
                <a:gd name="T11" fmla="*/ 1164 h 1480"/>
                <a:gd name="T12" fmla="*/ 889 w 1929"/>
                <a:gd name="T13" fmla="*/ 1211 h 1480"/>
                <a:gd name="T14" fmla="*/ 954 w 1929"/>
                <a:gd name="T15" fmla="*/ 1245 h 1480"/>
                <a:gd name="T16" fmla="*/ 1011 w 1929"/>
                <a:gd name="T17" fmla="*/ 1272 h 1480"/>
                <a:gd name="T18" fmla="*/ 1069 w 1929"/>
                <a:gd name="T19" fmla="*/ 1292 h 1480"/>
                <a:gd name="T20" fmla="*/ 1119 w 1929"/>
                <a:gd name="T21" fmla="*/ 1312 h 1480"/>
                <a:gd name="T22" fmla="*/ 1162 w 1929"/>
                <a:gd name="T23" fmla="*/ 1332 h 1480"/>
                <a:gd name="T24" fmla="*/ 1205 w 1929"/>
                <a:gd name="T25" fmla="*/ 1346 h 1480"/>
                <a:gd name="T26" fmla="*/ 1241 w 1929"/>
                <a:gd name="T27" fmla="*/ 1359 h 1480"/>
                <a:gd name="T28" fmla="*/ 1277 w 1929"/>
                <a:gd name="T29" fmla="*/ 1366 h 1480"/>
                <a:gd name="T30" fmla="*/ 1312 w 1929"/>
                <a:gd name="T31" fmla="*/ 1379 h 1480"/>
                <a:gd name="T32" fmla="*/ 1341 w 1929"/>
                <a:gd name="T33" fmla="*/ 1386 h 1480"/>
                <a:gd name="T34" fmla="*/ 1370 w 1929"/>
                <a:gd name="T35" fmla="*/ 1393 h 1480"/>
                <a:gd name="T36" fmla="*/ 1399 w 1929"/>
                <a:gd name="T37" fmla="*/ 1400 h 1480"/>
                <a:gd name="T38" fmla="*/ 1427 w 1929"/>
                <a:gd name="T39" fmla="*/ 1406 h 1480"/>
                <a:gd name="T40" fmla="*/ 1456 w 1929"/>
                <a:gd name="T41" fmla="*/ 1413 h 1480"/>
                <a:gd name="T42" fmla="*/ 1477 w 1929"/>
                <a:gd name="T43" fmla="*/ 1413 h 1480"/>
                <a:gd name="T44" fmla="*/ 1506 w 1929"/>
                <a:gd name="T45" fmla="*/ 1420 h 1480"/>
                <a:gd name="T46" fmla="*/ 1528 w 1929"/>
                <a:gd name="T47" fmla="*/ 1427 h 1480"/>
                <a:gd name="T48" fmla="*/ 1549 w 1929"/>
                <a:gd name="T49" fmla="*/ 1427 h 1480"/>
                <a:gd name="T50" fmla="*/ 1571 w 1929"/>
                <a:gd name="T51" fmla="*/ 1433 h 1480"/>
                <a:gd name="T52" fmla="*/ 1592 w 1929"/>
                <a:gd name="T53" fmla="*/ 1433 h 1480"/>
                <a:gd name="T54" fmla="*/ 1614 w 1929"/>
                <a:gd name="T55" fmla="*/ 1440 h 1480"/>
                <a:gd name="T56" fmla="*/ 1635 w 1929"/>
                <a:gd name="T57" fmla="*/ 1447 h 1480"/>
                <a:gd name="T58" fmla="*/ 1657 w 1929"/>
                <a:gd name="T59" fmla="*/ 1447 h 1480"/>
                <a:gd name="T60" fmla="*/ 1678 w 1929"/>
                <a:gd name="T61" fmla="*/ 1447 h 1480"/>
                <a:gd name="T62" fmla="*/ 1700 w 1929"/>
                <a:gd name="T63" fmla="*/ 1453 h 1480"/>
                <a:gd name="T64" fmla="*/ 1721 w 1929"/>
                <a:gd name="T65" fmla="*/ 1453 h 1480"/>
                <a:gd name="T66" fmla="*/ 1743 w 1929"/>
                <a:gd name="T67" fmla="*/ 1460 h 1480"/>
                <a:gd name="T68" fmla="*/ 1764 w 1929"/>
                <a:gd name="T69" fmla="*/ 1460 h 1480"/>
                <a:gd name="T70" fmla="*/ 1786 w 1929"/>
                <a:gd name="T71" fmla="*/ 1467 h 1480"/>
                <a:gd name="T72" fmla="*/ 1807 w 1929"/>
                <a:gd name="T73" fmla="*/ 1467 h 1480"/>
                <a:gd name="T74" fmla="*/ 1829 w 1929"/>
                <a:gd name="T75" fmla="*/ 1467 h 1480"/>
                <a:gd name="T76" fmla="*/ 1850 w 1929"/>
                <a:gd name="T77" fmla="*/ 1474 h 1480"/>
                <a:gd name="T78" fmla="*/ 1872 w 1929"/>
                <a:gd name="T79" fmla="*/ 1474 h 1480"/>
                <a:gd name="T80" fmla="*/ 1893 w 1929"/>
                <a:gd name="T81" fmla="*/ 1474 h 1480"/>
                <a:gd name="T82" fmla="*/ 1915 w 1929"/>
                <a:gd name="T83" fmla="*/ 1480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9" h="1480">
                  <a:moveTo>
                    <a:pt x="0" y="0"/>
                  </a:moveTo>
                  <a:lnTo>
                    <a:pt x="72" y="196"/>
                  </a:lnTo>
                  <a:lnTo>
                    <a:pt x="165" y="384"/>
                  </a:lnTo>
                  <a:lnTo>
                    <a:pt x="237" y="525"/>
                  </a:lnTo>
                  <a:lnTo>
                    <a:pt x="308" y="639"/>
                  </a:lnTo>
                  <a:lnTo>
                    <a:pt x="366" y="727"/>
                  </a:lnTo>
                  <a:lnTo>
                    <a:pt x="423" y="801"/>
                  </a:lnTo>
                  <a:lnTo>
                    <a:pt x="473" y="861"/>
                  </a:lnTo>
                  <a:lnTo>
                    <a:pt x="516" y="915"/>
                  </a:lnTo>
                  <a:lnTo>
                    <a:pt x="559" y="956"/>
                  </a:lnTo>
                  <a:lnTo>
                    <a:pt x="602" y="996"/>
                  </a:lnTo>
                  <a:lnTo>
                    <a:pt x="638" y="1030"/>
                  </a:lnTo>
                  <a:lnTo>
                    <a:pt x="667" y="1057"/>
                  </a:lnTo>
                  <a:lnTo>
                    <a:pt x="703" y="1083"/>
                  </a:lnTo>
                  <a:lnTo>
                    <a:pt x="731" y="1110"/>
                  </a:lnTo>
                  <a:lnTo>
                    <a:pt x="760" y="1131"/>
                  </a:lnTo>
                  <a:lnTo>
                    <a:pt x="789" y="1151"/>
                  </a:lnTo>
                  <a:lnTo>
                    <a:pt x="818" y="1164"/>
                  </a:lnTo>
                  <a:lnTo>
                    <a:pt x="846" y="1184"/>
                  </a:lnTo>
                  <a:lnTo>
                    <a:pt x="868" y="1198"/>
                  </a:lnTo>
                  <a:lnTo>
                    <a:pt x="889" y="1211"/>
                  </a:lnTo>
                  <a:lnTo>
                    <a:pt x="911" y="1225"/>
                  </a:lnTo>
                  <a:lnTo>
                    <a:pt x="932" y="1231"/>
                  </a:lnTo>
                  <a:lnTo>
                    <a:pt x="954" y="1245"/>
                  </a:lnTo>
                  <a:lnTo>
                    <a:pt x="975" y="1252"/>
                  </a:lnTo>
                  <a:lnTo>
                    <a:pt x="997" y="1265"/>
                  </a:lnTo>
                  <a:lnTo>
                    <a:pt x="1011" y="1272"/>
                  </a:lnTo>
                  <a:lnTo>
                    <a:pt x="1033" y="1279"/>
                  </a:lnTo>
                  <a:lnTo>
                    <a:pt x="1047" y="1285"/>
                  </a:lnTo>
                  <a:lnTo>
                    <a:pt x="1069" y="1292"/>
                  </a:lnTo>
                  <a:lnTo>
                    <a:pt x="1083" y="1299"/>
                  </a:lnTo>
                  <a:lnTo>
                    <a:pt x="1097" y="1305"/>
                  </a:lnTo>
                  <a:lnTo>
                    <a:pt x="1119" y="1312"/>
                  </a:lnTo>
                  <a:lnTo>
                    <a:pt x="1133" y="1319"/>
                  </a:lnTo>
                  <a:lnTo>
                    <a:pt x="1148" y="1326"/>
                  </a:lnTo>
                  <a:lnTo>
                    <a:pt x="1162" y="1332"/>
                  </a:lnTo>
                  <a:lnTo>
                    <a:pt x="1176" y="1332"/>
                  </a:lnTo>
                  <a:lnTo>
                    <a:pt x="1191" y="1339"/>
                  </a:lnTo>
                  <a:lnTo>
                    <a:pt x="1205" y="1346"/>
                  </a:lnTo>
                  <a:lnTo>
                    <a:pt x="1212" y="1346"/>
                  </a:lnTo>
                  <a:lnTo>
                    <a:pt x="1226" y="1353"/>
                  </a:lnTo>
                  <a:lnTo>
                    <a:pt x="1241" y="1359"/>
                  </a:lnTo>
                  <a:lnTo>
                    <a:pt x="1255" y="1359"/>
                  </a:lnTo>
                  <a:lnTo>
                    <a:pt x="1262" y="1366"/>
                  </a:lnTo>
                  <a:lnTo>
                    <a:pt x="1277" y="1366"/>
                  </a:lnTo>
                  <a:lnTo>
                    <a:pt x="1291" y="1373"/>
                  </a:lnTo>
                  <a:lnTo>
                    <a:pt x="1298" y="1373"/>
                  </a:lnTo>
                  <a:lnTo>
                    <a:pt x="1312" y="1379"/>
                  </a:lnTo>
                  <a:lnTo>
                    <a:pt x="1320" y="1379"/>
                  </a:lnTo>
                  <a:lnTo>
                    <a:pt x="1334" y="1379"/>
                  </a:lnTo>
                  <a:lnTo>
                    <a:pt x="1341" y="1386"/>
                  </a:lnTo>
                  <a:lnTo>
                    <a:pt x="1356" y="1386"/>
                  </a:lnTo>
                  <a:lnTo>
                    <a:pt x="1363" y="1393"/>
                  </a:lnTo>
                  <a:lnTo>
                    <a:pt x="1370" y="1393"/>
                  </a:lnTo>
                  <a:lnTo>
                    <a:pt x="1384" y="1393"/>
                  </a:lnTo>
                  <a:lnTo>
                    <a:pt x="1391" y="1400"/>
                  </a:lnTo>
                  <a:lnTo>
                    <a:pt x="1399" y="1400"/>
                  </a:lnTo>
                  <a:lnTo>
                    <a:pt x="1413" y="1400"/>
                  </a:lnTo>
                  <a:lnTo>
                    <a:pt x="1420" y="1406"/>
                  </a:lnTo>
                  <a:lnTo>
                    <a:pt x="1427" y="1406"/>
                  </a:lnTo>
                  <a:lnTo>
                    <a:pt x="1434" y="1406"/>
                  </a:lnTo>
                  <a:lnTo>
                    <a:pt x="1449" y="1406"/>
                  </a:lnTo>
                  <a:lnTo>
                    <a:pt x="1456" y="1413"/>
                  </a:lnTo>
                  <a:lnTo>
                    <a:pt x="1463" y="1413"/>
                  </a:lnTo>
                  <a:lnTo>
                    <a:pt x="1470" y="1413"/>
                  </a:lnTo>
                  <a:lnTo>
                    <a:pt x="1477" y="1413"/>
                  </a:lnTo>
                  <a:lnTo>
                    <a:pt x="1492" y="1420"/>
                  </a:lnTo>
                  <a:lnTo>
                    <a:pt x="1499" y="1420"/>
                  </a:lnTo>
                  <a:lnTo>
                    <a:pt x="1506" y="1420"/>
                  </a:lnTo>
                  <a:lnTo>
                    <a:pt x="1513" y="1420"/>
                  </a:lnTo>
                  <a:lnTo>
                    <a:pt x="1520" y="1427"/>
                  </a:lnTo>
                  <a:lnTo>
                    <a:pt x="1528" y="1427"/>
                  </a:lnTo>
                  <a:lnTo>
                    <a:pt x="1535" y="1427"/>
                  </a:lnTo>
                  <a:lnTo>
                    <a:pt x="1542" y="1427"/>
                  </a:lnTo>
                  <a:lnTo>
                    <a:pt x="1549" y="1427"/>
                  </a:lnTo>
                  <a:lnTo>
                    <a:pt x="1556" y="1433"/>
                  </a:lnTo>
                  <a:lnTo>
                    <a:pt x="1564" y="1433"/>
                  </a:lnTo>
                  <a:lnTo>
                    <a:pt x="1571" y="1433"/>
                  </a:lnTo>
                  <a:lnTo>
                    <a:pt x="1578" y="1433"/>
                  </a:lnTo>
                  <a:lnTo>
                    <a:pt x="1585" y="1433"/>
                  </a:lnTo>
                  <a:lnTo>
                    <a:pt x="1592" y="1433"/>
                  </a:lnTo>
                  <a:lnTo>
                    <a:pt x="1599" y="1440"/>
                  </a:lnTo>
                  <a:lnTo>
                    <a:pt x="1607" y="1440"/>
                  </a:lnTo>
                  <a:lnTo>
                    <a:pt x="1614" y="1440"/>
                  </a:lnTo>
                  <a:lnTo>
                    <a:pt x="1621" y="1440"/>
                  </a:lnTo>
                  <a:lnTo>
                    <a:pt x="1628" y="1440"/>
                  </a:lnTo>
                  <a:lnTo>
                    <a:pt x="1635" y="1447"/>
                  </a:lnTo>
                  <a:lnTo>
                    <a:pt x="1642" y="1447"/>
                  </a:lnTo>
                  <a:lnTo>
                    <a:pt x="1650" y="1447"/>
                  </a:lnTo>
                  <a:lnTo>
                    <a:pt x="1657" y="1447"/>
                  </a:lnTo>
                  <a:lnTo>
                    <a:pt x="1664" y="1447"/>
                  </a:lnTo>
                  <a:lnTo>
                    <a:pt x="1671" y="1447"/>
                  </a:lnTo>
                  <a:lnTo>
                    <a:pt x="1678" y="1447"/>
                  </a:lnTo>
                  <a:lnTo>
                    <a:pt x="1685" y="1453"/>
                  </a:lnTo>
                  <a:lnTo>
                    <a:pt x="1693" y="1453"/>
                  </a:lnTo>
                  <a:lnTo>
                    <a:pt x="1700" y="1453"/>
                  </a:lnTo>
                  <a:lnTo>
                    <a:pt x="1707" y="1453"/>
                  </a:lnTo>
                  <a:lnTo>
                    <a:pt x="1714" y="1453"/>
                  </a:lnTo>
                  <a:lnTo>
                    <a:pt x="1721" y="1453"/>
                  </a:lnTo>
                  <a:lnTo>
                    <a:pt x="1729" y="1453"/>
                  </a:lnTo>
                  <a:lnTo>
                    <a:pt x="1736" y="1460"/>
                  </a:lnTo>
                  <a:lnTo>
                    <a:pt x="1743" y="1460"/>
                  </a:lnTo>
                  <a:lnTo>
                    <a:pt x="1750" y="1460"/>
                  </a:lnTo>
                  <a:lnTo>
                    <a:pt x="1757" y="1460"/>
                  </a:lnTo>
                  <a:lnTo>
                    <a:pt x="1764" y="1460"/>
                  </a:lnTo>
                  <a:lnTo>
                    <a:pt x="1772" y="1460"/>
                  </a:lnTo>
                  <a:lnTo>
                    <a:pt x="1779" y="1460"/>
                  </a:lnTo>
                  <a:lnTo>
                    <a:pt x="1786" y="1467"/>
                  </a:lnTo>
                  <a:lnTo>
                    <a:pt x="1793" y="1467"/>
                  </a:lnTo>
                  <a:lnTo>
                    <a:pt x="1800" y="1467"/>
                  </a:lnTo>
                  <a:lnTo>
                    <a:pt x="1807" y="1467"/>
                  </a:lnTo>
                  <a:lnTo>
                    <a:pt x="1815" y="1467"/>
                  </a:lnTo>
                  <a:lnTo>
                    <a:pt x="1822" y="1467"/>
                  </a:lnTo>
                  <a:lnTo>
                    <a:pt x="1829" y="1467"/>
                  </a:lnTo>
                  <a:lnTo>
                    <a:pt x="1836" y="1467"/>
                  </a:lnTo>
                  <a:lnTo>
                    <a:pt x="1843" y="1467"/>
                  </a:lnTo>
                  <a:lnTo>
                    <a:pt x="1850" y="1474"/>
                  </a:lnTo>
                  <a:lnTo>
                    <a:pt x="1858" y="1474"/>
                  </a:lnTo>
                  <a:lnTo>
                    <a:pt x="1865" y="1474"/>
                  </a:lnTo>
                  <a:lnTo>
                    <a:pt x="1872" y="1474"/>
                  </a:lnTo>
                  <a:lnTo>
                    <a:pt x="1879" y="1474"/>
                  </a:lnTo>
                  <a:lnTo>
                    <a:pt x="1886" y="1474"/>
                  </a:lnTo>
                  <a:lnTo>
                    <a:pt x="1893" y="1474"/>
                  </a:lnTo>
                  <a:lnTo>
                    <a:pt x="1901" y="1474"/>
                  </a:lnTo>
                  <a:lnTo>
                    <a:pt x="1908" y="1474"/>
                  </a:lnTo>
                  <a:lnTo>
                    <a:pt x="1915" y="1480"/>
                  </a:lnTo>
                  <a:lnTo>
                    <a:pt x="1922" y="1480"/>
                  </a:lnTo>
                  <a:lnTo>
                    <a:pt x="1929" y="1480"/>
                  </a:lnTo>
                </a:path>
              </a:pathLst>
            </a:custGeom>
            <a:noFill/>
            <a:ln w="460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2" name="Freeform 144"/>
            <p:cNvSpPr>
              <a:spLocks/>
            </p:cNvSpPr>
            <p:nvPr/>
          </p:nvSpPr>
          <p:spPr bwMode="auto">
            <a:xfrm>
              <a:off x="3903" y="2252"/>
              <a:ext cx="911" cy="41"/>
            </a:xfrm>
            <a:custGeom>
              <a:avLst/>
              <a:gdLst>
                <a:gd name="T0" fmla="*/ 15 w 911"/>
                <a:gd name="T1" fmla="*/ 0 h 41"/>
                <a:gd name="T2" fmla="*/ 36 w 911"/>
                <a:gd name="T3" fmla="*/ 0 h 41"/>
                <a:gd name="T4" fmla="*/ 58 w 911"/>
                <a:gd name="T5" fmla="*/ 0 h 41"/>
                <a:gd name="T6" fmla="*/ 79 w 911"/>
                <a:gd name="T7" fmla="*/ 7 h 41"/>
                <a:gd name="T8" fmla="*/ 101 w 911"/>
                <a:gd name="T9" fmla="*/ 7 h 41"/>
                <a:gd name="T10" fmla="*/ 122 w 911"/>
                <a:gd name="T11" fmla="*/ 7 h 41"/>
                <a:gd name="T12" fmla="*/ 144 w 911"/>
                <a:gd name="T13" fmla="*/ 7 h 41"/>
                <a:gd name="T14" fmla="*/ 165 w 911"/>
                <a:gd name="T15" fmla="*/ 14 h 41"/>
                <a:gd name="T16" fmla="*/ 187 w 911"/>
                <a:gd name="T17" fmla="*/ 14 h 41"/>
                <a:gd name="T18" fmla="*/ 208 w 911"/>
                <a:gd name="T19" fmla="*/ 14 h 41"/>
                <a:gd name="T20" fmla="*/ 230 w 911"/>
                <a:gd name="T21" fmla="*/ 14 h 41"/>
                <a:gd name="T22" fmla="*/ 251 w 911"/>
                <a:gd name="T23" fmla="*/ 20 h 41"/>
                <a:gd name="T24" fmla="*/ 273 w 911"/>
                <a:gd name="T25" fmla="*/ 20 h 41"/>
                <a:gd name="T26" fmla="*/ 294 w 911"/>
                <a:gd name="T27" fmla="*/ 20 h 41"/>
                <a:gd name="T28" fmla="*/ 316 w 911"/>
                <a:gd name="T29" fmla="*/ 20 h 41"/>
                <a:gd name="T30" fmla="*/ 337 w 911"/>
                <a:gd name="T31" fmla="*/ 20 h 41"/>
                <a:gd name="T32" fmla="*/ 359 w 911"/>
                <a:gd name="T33" fmla="*/ 20 h 41"/>
                <a:gd name="T34" fmla="*/ 380 w 911"/>
                <a:gd name="T35" fmla="*/ 27 h 41"/>
                <a:gd name="T36" fmla="*/ 402 w 911"/>
                <a:gd name="T37" fmla="*/ 27 h 41"/>
                <a:gd name="T38" fmla="*/ 424 w 911"/>
                <a:gd name="T39" fmla="*/ 27 h 41"/>
                <a:gd name="T40" fmla="*/ 445 w 911"/>
                <a:gd name="T41" fmla="*/ 27 h 41"/>
                <a:gd name="T42" fmla="*/ 467 w 911"/>
                <a:gd name="T43" fmla="*/ 27 h 41"/>
                <a:gd name="T44" fmla="*/ 488 w 911"/>
                <a:gd name="T45" fmla="*/ 27 h 41"/>
                <a:gd name="T46" fmla="*/ 510 w 911"/>
                <a:gd name="T47" fmla="*/ 27 h 41"/>
                <a:gd name="T48" fmla="*/ 531 w 911"/>
                <a:gd name="T49" fmla="*/ 27 h 41"/>
                <a:gd name="T50" fmla="*/ 553 w 911"/>
                <a:gd name="T51" fmla="*/ 34 h 41"/>
                <a:gd name="T52" fmla="*/ 574 w 911"/>
                <a:gd name="T53" fmla="*/ 34 h 41"/>
                <a:gd name="T54" fmla="*/ 596 w 911"/>
                <a:gd name="T55" fmla="*/ 34 h 41"/>
                <a:gd name="T56" fmla="*/ 617 w 911"/>
                <a:gd name="T57" fmla="*/ 34 h 41"/>
                <a:gd name="T58" fmla="*/ 639 w 911"/>
                <a:gd name="T59" fmla="*/ 34 h 41"/>
                <a:gd name="T60" fmla="*/ 660 w 911"/>
                <a:gd name="T61" fmla="*/ 34 h 41"/>
                <a:gd name="T62" fmla="*/ 682 w 911"/>
                <a:gd name="T63" fmla="*/ 34 h 41"/>
                <a:gd name="T64" fmla="*/ 703 w 911"/>
                <a:gd name="T65" fmla="*/ 34 h 41"/>
                <a:gd name="T66" fmla="*/ 725 w 911"/>
                <a:gd name="T67" fmla="*/ 34 h 41"/>
                <a:gd name="T68" fmla="*/ 746 w 911"/>
                <a:gd name="T69" fmla="*/ 34 h 41"/>
                <a:gd name="T70" fmla="*/ 768 w 911"/>
                <a:gd name="T71" fmla="*/ 34 h 41"/>
                <a:gd name="T72" fmla="*/ 789 w 911"/>
                <a:gd name="T73" fmla="*/ 41 h 41"/>
                <a:gd name="T74" fmla="*/ 811 w 911"/>
                <a:gd name="T75" fmla="*/ 41 h 41"/>
                <a:gd name="T76" fmla="*/ 832 w 911"/>
                <a:gd name="T77" fmla="*/ 41 h 41"/>
                <a:gd name="T78" fmla="*/ 854 w 911"/>
                <a:gd name="T79" fmla="*/ 41 h 41"/>
                <a:gd name="T80" fmla="*/ 875 w 911"/>
                <a:gd name="T81" fmla="*/ 41 h 41"/>
                <a:gd name="T82" fmla="*/ 897 w 911"/>
                <a:gd name="T8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1" h="41">
                  <a:moveTo>
                    <a:pt x="0" y="0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7"/>
                  </a:lnTo>
                  <a:lnTo>
                    <a:pt x="72" y="7"/>
                  </a:lnTo>
                  <a:lnTo>
                    <a:pt x="79" y="7"/>
                  </a:lnTo>
                  <a:lnTo>
                    <a:pt x="86" y="7"/>
                  </a:lnTo>
                  <a:lnTo>
                    <a:pt x="94" y="7"/>
                  </a:lnTo>
                  <a:lnTo>
                    <a:pt x="101" y="7"/>
                  </a:lnTo>
                  <a:lnTo>
                    <a:pt x="108" y="7"/>
                  </a:lnTo>
                  <a:lnTo>
                    <a:pt x="115" y="7"/>
                  </a:lnTo>
                  <a:lnTo>
                    <a:pt x="122" y="7"/>
                  </a:lnTo>
                  <a:lnTo>
                    <a:pt x="129" y="7"/>
                  </a:lnTo>
                  <a:lnTo>
                    <a:pt x="137" y="7"/>
                  </a:lnTo>
                  <a:lnTo>
                    <a:pt x="144" y="7"/>
                  </a:lnTo>
                  <a:lnTo>
                    <a:pt x="151" y="14"/>
                  </a:lnTo>
                  <a:lnTo>
                    <a:pt x="158" y="14"/>
                  </a:lnTo>
                  <a:lnTo>
                    <a:pt x="165" y="14"/>
                  </a:lnTo>
                  <a:lnTo>
                    <a:pt x="172" y="14"/>
                  </a:lnTo>
                  <a:lnTo>
                    <a:pt x="180" y="14"/>
                  </a:lnTo>
                  <a:lnTo>
                    <a:pt x="187" y="14"/>
                  </a:lnTo>
                  <a:lnTo>
                    <a:pt x="194" y="14"/>
                  </a:lnTo>
                  <a:lnTo>
                    <a:pt x="201" y="14"/>
                  </a:lnTo>
                  <a:lnTo>
                    <a:pt x="208" y="14"/>
                  </a:lnTo>
                  <a:lnTo>
                    <a:pt x="216" y="14"/>
                  </a:lnTo>
                  <a:lnTo>
                    <a:pt x="223" y="14"/>
                  </a:lnTo>
                  <a:lnTo>
                    <a:pt x="230" y="14"/>
                  </a:lnTo>
                  <a:lnTo>
                    <a:pt x="237" y="14"/>
                  </a:lnTo>
                  <a:lnTo>
                    <a:pt x="244" y="14"/>
                  </a:lnTo>
                  <a:lnTo>
                    <a:pt x="251" y="20"/>
                  </a:lnTo>
                  <a:lnTo>
                    <a:pt x="259" y="20"/>
                  </a:lnTo>
                  <a:lnTo>
                    <a:pt x="266" y="20"/>
                  </a:lnTo>
                  <a:lnTo>
                    <a:pt x="273" y="20"/>
                  </a:lnTo>
                  <a:lnTo>
                    <a:pt x="280" y="20"/>
                  </a:lnTo>
                  <a:lnTo>
                    <a:pt x="287" y="20"/>
                  </a:lnTo>
                  <a:lnTo>
                    <a:pt x="294" y="20"/>
                  </a:lnTo>
                  <a:lnTo>
                    <a:pt x="302" y="20"/>
                  </a:lnTo>
                  <a:lnTo>
                    <a:pt x="309" y="20"/>
                  </a:lnTo>
                  <a:lnTo>
                    <a:pt x="316" y="20"/>
                  </a:lnTo>
                  <a:lnTo>
                    <a:pt x="323" y="20"/>
                  </a:lnTo>
                  <a:lnTo>
                    <a:pt x="330" y="20"/>
                  </a:lnTo>
                  <a:lnTo>
                    <a:pt x="337" y="20"/>
                  </a:lnTo>
                  <a:lnTo>
                    <a:pt x="345" y="20"/>
                  </a:lnTo>
                  <a:lnTo>
                    <a:pt x="352" y="20"/>
                  </a:lnTo>
                  <a:lnTo>
                    <a:pt x="359" y="20"/>
                  </a:lnTo>
                  <a:lnTo>
                    <a:pt x="366" y="20"/>
                  </a:lnTo>
                  <a:lnTo>
                    <a:pt x="373" y="20"/>
                  </a:lnTo>
                  <a:lnTo>
                    <a:pt x="380" y="27"/>
                  </a:lnTo>
                  <a:lnTo>
                    <a:pt x="388" y="27"/>
                  </a:lnTo>
                  <a:lnTo>
                    <a:pt x="395" y="27"/>
                  </a:lnTo>
                  <a:lnTo>
                    <a:pt x="402" y="27"/>
                  </a:lnTo>
                  <a:lnTo>
                    <a:pt x="409" y="27"/>
                  </a:lnTo>
                  <a:lnTo>
                    <a:pt x="416" y="27"/>
                  </a:lnTo>
                  <a:lnTo>
                    <a:pt x="424" y="27"/>
                  </a:lnTo>
                  <a:lnTo>
                    <a:pt x="431" y="27"/>
                  </a:lnTo>
                  <a:lnTo>
                    <a:pt x="438" y="27"/>
                  </a:lnTo>
                  <a:lnTo>
                    <a:pt x="445" y="27"/>
                  </a:lnTo>
                  <a:lnTo>
                    <a:pt x="452" y="27"/>
                  </a:lnTo>
                  <a:lnTo>
                    <a:pt x="459" y="27"/>
                  </a:lnTo>
                  <a:lnTo>
                    <a:pt x="467" y="27"/>
                  </a:lnTo>
                  <a:lnTo>
                    <a:pt x="474" y="27"/>
                  </a:lnTo>
                  <a:lnTo>
                    <a:pt x="481" y="27"/>
                  </a:lnTo>
                  <a:lnTo>
                    <a:pt x="488" y="27"/>
                  </a:lnTo>
                  <a:lnTo>
                    <a:pt x="495" y="27"/>
                  </a:lnTo>
                  <a:lnTo>
                    <a:pt x="502" y="27"/>
                  </a:lnTo>
                  <a:lnTo>
                    <a:pt x="510" y="27"/>
                  </a:lnTo>
                  <a:lnTo>
                    <a:pt x="517" y="27"/>
                  </a:lnTo>
                  <a:lnTo>
                    <a:pt x="524" y="27"/>
                  </a:lnTo>
                  <a:lnTo>
                    <a:pt x="531" y="27"/>
                  </a:lnTo>
                  <a:lnTo>
                    <a:pt x="538" y="27"/>
                  </a:lnTo>
                  <a:lnTo>
                    <a:pt x="545" y="34"/>
                  </a:lnTo>
                  <a:lnTo>
                    <a:pt x="553" y="34"/>
                  </a:lnTo>
                  <a:lnTo>
                    <a:pt x="560" y="34"/>
                  </a:lnTo>
                  <a:lnTo>
                    <a:pt x="567" y="34"/>
                  </a:lnTo>
                  <a:lnTo>
                    <a:pt x="574" y="34"/>
                  </a:lnTo>
                  <a:lnTo>
                    <a:pt x="581" y="34"/>
                  </a:lnTo>
                  <a:lnTo>
                    <a:pt x="589" y="34"/>
                  </a:lnTo>
                  <a:lnTo>
                    <a:pt x="596" y="34"/>
                  </a:lnTo>
                  <a:lnTo>
                    <a:pt x="603" y="34"/>
                  </a:lnTo>
                  <a:lnTo>
                    <a:pt x="610" y="34"/>
                  </a:lnTo>
                  <a:lnTo>
                    <a:pt x="617" y="34"/>
                  </a:lnTo>
                  <a:lnTo>
                    <a:pt x="624" y="34"/>
                  </a:lnTo>
                  <a:lnTo>
                    <a:pt x="632" y="34"/>
                  </a:lnTo>
                  <a:lnTo>
                    <a:pt x="639" y="34"/>
                  </a:lnTo>
                  <a:lnTo>
                    <a:pt x="646" y="34"/>
                  </a:lnTo>
                  <a:lnTo>
                    <a:pt x="653" y="34"/>
                  </a:lnTo>
                  <a:lnTo>
                    <a:pt x="660" y="34"/>
                  </a:lnTo>
                  <a:lnTo>
                    <a:pt x="667" y="34"/>
                  </a:lnTo>
                  <a:lnTo>
                    <a:pt x="675" y="34"/>
                  </a:lnTo>
                  <a:lnTo>
                    <a:pt x="682" y="34"/>
                  </a:lnTo>
                  <a:lnTo>
                    <a:pt x="689" y="34"/>
                  </a:lnTo>
                  <a:lnTo>
                    <a:pt x="696" y="34"/>
                  </a:lnTo>
                  <a:lnTo>
                    <a:pt x="703" y="34"/>
                  </a:lnTo>
                  <a:lnTo>
                    <a:pt x="710" y="34"/>
                  </a:lnTo>
                  <a:lnTo>
                    <a:pt x="718" y="34"/>
                  </a:lnTo>
                  <a:lnTo>
                    <a:pt x="725" y="34"/>
                  </a:lnTo>
                  <a:lnTo>
                    <a:pt x="732" y="34"/>
                  </a:lnTo>
                  <a:lnTo>
                    <a:pt x="739" y="34"/>
                  </a:lnTo>
                  <a:lnTo>
                    <a:pt x="746" y="34"/>
                  </a:lnTo>
                  <a:lnTo>
                    <a:pt x="753" y="34"/>
                  </a:lnTo>
                  <a:lnTo>
                    <a:pt x="761" y="34"/>
                  </a:lnTo>
                  <a:lnTo>
                    <a:pt x="768" y="34"/>
                  </a:lnTo>
                  <a:lnTo>
                    <a:pt x="775" y="41"/>
                  </a:lnTo>
                  <a:lnTo>
                    <a:pt x="782" y="41"/>
                  </a:lnTo>
                  <a:lnTo>
                    <a:pt x="789" y="41"/>
                  </a:lnTo>
                  <a:lnTo>
                    <a:pt x="797" y="41"/>
                  </a:lnTo>
                  <a:lnTo>
                    <a:pt x="804" y="41"/>
                  </a:lnTo>
                  <a:lnTo>
                    <a:pt x="811" y="41"/>
                  </a:lnTo>
                  <a:lnTo>
                    <a:pt x="818" y="41"/>
                  </a:lnTo>
                  <a:lnTo>
                    <a:pt x="825" y="41"/>
                  </a:lnTo>
                  <a:lnTo>
                    <a:pt x="832" y="41"/>
                  </a:lnTo>
                  <a:lnTo>
                    <a:pt x="840" y="41"/>
                  </a:lnTo>
                  <a:lnTo>
                    <a:pt x="847" y="41"/>
                  </a:lnTo>
                  <a:lnTo>
                    <a:pt x="854" y="41"/>
                  </a:lnTo>
                  <a:lnTo>
                    <a:pt x="861" y="41"/>
                  </a:lnTo>
                  <a:lnTo>
                    <a:pt x="868" y="41"/>
                  </a:lnTo>
                  <a:lnTo>
                    <a:pt x="875" y="41"/>
                  </a:lnTo>
                  <a:lnTo>
                    <a:pt x="883" y="41"/>
                  </a:lnTo>
                  <a:lnTo>
                    <a:pt x="890" y="41"/>
                  </a:lnTo>
                  <a:lnTo>
                    <a:pt x="897" y="41"/>
                  </a:lnTo>
                  <a:lnTo>
                    <a:pt x="904" y="41"/>
                  </a:lnTo>
                  <a:lnTo>
                    <a:pt x="911" y="41"/>
                  </a:lnTo>
                </a:path>
              </a:pathLst>
            </a:custGeom>
            <a:noFill/>
            <a:ln w="460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3" name="Freeform 145"/>
            <p:cNvSpPr>
              <a:spLocks/>
            </p:cNvSpPr>
            <p:nvPr/>
          </p:nvSpPr>
          <p:spPr bwMode="auto">
            <a:xfrm>
              <a:off x="4814" y="2293"/>
              <a:ext cx="165" cy="0"/>
            </a:xfrm>
            <a:custGeom>
              <a:avLst/>
              <a:gdLst>
                <a:gd name="T0" fmla="*/ 0 w 165"/>
                <a:gd name="T1" fmla="*/ 7 w 165"/>
                <a:gd name="T2" fmla="*/ 15 w 165"/>
                <a:gd name="T3" fmla="*/ 22 w 165"/>
                <a:gd name="T4" fmla="*/ 29 w 165"/>
                <a:gd name="T5" fmla="*/ 36 w 165"/>
                <a:gd name="T6" fmla="*/ 43 w 165"/>
                <a:gd name="T7" fmla="*/ 50 w 165"/>
                <a:gd name="T8" fmla="*/ 58 w 165"/>
                <a:gd name="T9" fmla="*/ 65 w 165"/>
                <a:gd name="T10" fmla="*/ 72 w 165"/>
                <a:gd name="T11" fmla="*/ 79 w 165"/>
                <a:gd name="T12" fmla="*/ 86 w 165"/>
                <a:gd name="T13" fmla="*/ 94 w 165"/>
                <a:gd name="T14" fmla="*/ 101 w 165"/>
                <a:gd name="T15" fmla="*/ 108 w 165"/>
                <a:gd name="T16" fmla="*/ 115 w 165"/>
                <a:gd name="T17" fmla="*/ 122 w 165"/>
                <a:gd name="T18" fmla="*/ 129 w 165"/>
                <a:gd name="T19" fmla="*/ 137 w 165"/>
                <a:gd name="T20" fmla="*/ 144 w 165"/>
                <a:gd name="T21" fmla="*/ 151 w 165"/>
                <a:gd name="T22" fmla="*/ 158 w 165"/>
                <a:gd name="T23" fmla="*/ 165 w 1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</a:cxnLst>
              <a:rect l="0" t="0" r="r" b="b"/>
              <a:pathLst>
                <a:path w="165">
                  <a:moveTo>
                    <a:pt x="0" y="0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65" y="0"/>
                  </a:lnTo>
                </a:path>
              </a:pathLst>
            </a:custGeom>
            <a:noFill/>
            <a:ln w="460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4" name="Freeform 146"/>
            <p:cNvSpPr>
              <a:spLocks/>
            </p:cNvSpPr>
            <p:nvPr/>
          </p:nvSpPr>
          <p:spPr bwMode="auto">
            <a:xfrm>
              <a:off x="1974" y="772"/>
              <a:ext cx="1929" cy="1285"/>
            </a:xfrm>
            <a:custGeom>
              <a:avLst/>
              <a:gdLst>
                <a:gd name="T0" fmla="*/ 165 w 1929"/>
                <a:gd name="T1" fmla="*/ 370 h 1285"/>
                <a:gd name="T2" fmla="*/ 366 w 1929"/>
                <a:gd name="T3" fmla="*/ 707 h 1285"/>
                <a:gd name="T4" fmla="*/ 516 w 1929"/>
                <a:gd name="T5" fmla="*/ 888 h 1285"/>
                <a:gd name="T6" fmla="*/ 638 w 1929"/>
                <a:gd name="T7" fmla="*/ 996 h 1285"/>
                <a:gd name="T8" fmla="*/ 731 w 1929"/>
                <a:gd name="T9" fmla="*/ 1070 h 1285"/>
                <a:gd name="T10" fmla="*/ 818 w 1929"/>
                <a:gd name="T11" fmla="*/ 1124 h 1285"/>
                <a:gd name="T12" fmla="*/ 889 w 1929"/>
                <a:gd name="T13" fmla="*/ 1164 h 1285"/>
                <a:gd name="T14" fmla="*/ 954 w 1929"/>
                <a:gd name="T15" fmla="*/ 1191 h 1285"/>
                <a:gd name="T16" fmla="*/ 1011 w 1929"/>
                <a:gd name="T17" fmla="*/ 1211 h 1285"/>
                <a:gd name="T18" fmla="*/ 1069 w 1929"/>
                <a:gd name="T19" fmla="*/ 1231 h 1285"/>
                <a:gd name="T20" fmla="*/ 1119 w 1929"/>
                <a:gd name="T21" fmla="*/ 1245 h 1285"/>
                <a:gd name="T22" fmla="*/ 1162 w 1929"/>
                <a:gd name="T23" fmla="*/ 1252 h 1285"/>
                <a:gd name="T24" fmla="*/ 1205 w 1929"/>
                <a:gd name="T25" fmla="*/ 1265 h 1285"/>
                <a:gd name="T26" fmla="*/ 1241 w 1929"/>
                <a:gd name="T27" fmla="*/ 1272 h 1285"/>
                <a:gd name="T28" fmla="*/ 1277 w 1929"/>
                <a:gd name="T29" fmla="*/ 1272 h 1285"/>
                <a:gd name="T30" fmla="*/ 1312 w 1929"/>
                <a:gd name="T31" fmla="*/ 1279 h 1285"/>
                <a:gd name="T32" fmla="*/ 1341 w 1929"/>
                <a:gd name="T33" fmla="*/ 1279 h 1285"/>
                <a:gd name="T34" fmla="*/ 1370 w 1929"/>
                <a:gd name="T35" fmla="*/ 1285 h 1285"/>
                <a:gd name="T36" fmla="*/ 1399 w 1929"/>
                <a:gd name="T37" fmla="*/ 1285 h 1285"/>
                <a:gd name="T38" fmla="*/ 1427 w 1929"/>
                <a:gd name="T39" fmla="*/ 1285 h 1285"/>
                <a:gd name="T40" fmla="*/ 1456 w 1929"/>
                <a:gd name="T41" fmla="*/ 1285 h 1285"/>
                <a:gd name="T42" fmla="*/ 1477 w 1929"/>
                <a:gd name="T43" fmla="*/ 1285 h 1285"/>
                <a:gd name="T44" fmla="*/ 1506 w 1929"/>
                <a:gd name="T45" fmla="*/ 1285 h 1285"/>
                <a:gd name="T46" fmla="*/ 1528 w 1929"/>
                <a:gd name="T47" fmla="*/ 1279 h 1285"/>
                <a:gd name="T48" fmla="*/ 1549 w 1929"/>
                <a:gd name="T49" fmla="*/ 1279 h 1285"/>
                <a:gd name="T50" fmla="*/ 1571 w 1929"/>
                <a:gd name="T51" fmla="*/ 1279 h 1285"/>
                <a:gd name="T52" fmla="*/ 1592 w 1929"/>
                <a:gd name="T53" fmla="*/ 1272 h 1285"/>
                <a:gd name="T54" fmla="*/ 1614 w 1929"/>
                <a:gd name="T55" fmla="*/ 1272 h 1285"/>
                <a:gd name="T56" fmla="*/ 1635 w 1929"/>
                <a:gd name="T57" fmla="*/ 1272 h 1285"/>
                <a:gd name="T58" fmla="*/ 1657 w 1929"/>
                <a:gd name="T59" fmla="*/ 1265 h 1285"/>
                <a:gd name="T60" fmla="*/ 1678 w 1929"/>
                <a:gd name="T61" fmla="*/ 1258 h 1285"/>
                <a:gd name="T62" fmla="*/ 1700 w 1929"/>
                <a:gd name="T63" fmla="*/ 1258 h 1285"/>
                <a:gd name="T64" fmla="*/ 1721 w 1929"/>
                <a:gd name="T65" fmla="*/ 1252 h 1285"/>
                <a:gd name="T66" fmla="*/ 1743 w 1929"/>
                <a:gd name="T67" fmla="*/ 1245 h 1285"/>
                <a:gd name="T68" fmla="*/ 1764 w 1929"/>
                <a:gd name="T69" fmla="*/ 1245 h 1285"/>
                <a:gd name="T70" fmla="*/ 1786 w 1929"/>
                <a:gd name="T71" fmla="*/ 1238 h 1285"/>
                <a:gd name="T72" fmla="*/ 1807 w 1929"/>
                <a:gd name="T73" fmla="*/ 1231 h 1285"/>
                <a:gd name="T74" fmla="*/ 1829 w 1929"/>
                <a:gd name="T75" fmla="*/ 1225 h 1285"/>
                <a:gd name="T76" fmla="*/ 1850 w 1929"/>
                <a:gd name="T77" fmla="*/ 1218 h 1285"/>
                <a:gd name="T78" fmla="*/ 1872 w 1929"/>
                <a:gd name="T79" fmla="*/ 1211 h 1285"/>
                <a:gd name="T80" fmla="*/ 1893 w 1929"/>
                <a:gd name="T81" fmla="*/ 1198 h 1285"/>
                <a:gd name="T82" fmla="*/ 1915 w 1929"/>
                <a:gd name="T83" fmla="*/ 1191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9" h="1285">
                  <a:moveTo>
                    <a:pt x="0" y="0"/>
                  </a:moveTo>
                  <a:lnTo>
                    <a:pt x="72" y="182"/>
                  </a:lnTo>
                  <a:lnTo>
                    <a:pt x="165" y="370"/>
                  </a:lnTo>
                  <a:lnTo>
                    <a:pt x="237" y="512"/>
                  </a:lnTo>
                  <a:lnTo>
                    <a:pt x="308" y="619"/>
                  </a:lnTo>
                  <a:lnTo>
                    <a:pt x="366" y="707"/>
                  </a:lnTo>
                  <a:lnTo>
                    <a:pt x="423" y="781"/>
                  </a:lnTo>
                  <a:lnTo>
                    <a:pt x="473" y="841"/>
                  </a:lnTo>
                  <a:lnTo>
                    <a:pt x="516" y="888"/>
                  </a:lnTo>
                  <a:lnTo>
                    <a:pt x="559" y="929"/>
                  </a:lnTo>
                  <a:lnTo>
                    <a:pt x="602" y="969"/>
                  </a:lnTo>
                  <a:lnTo>
                    <a:pt x="638" y="996"/>
                  </a:lnTo>
                  <a:lnTo>
                    <a:pt x="667" y="1030"/>
                  </a:lnTo>
                  <a:lnTo>
                    <a:pt x="703" y="1050"/>
                  </a:lnTo>
                  <a:lnTo>
                    <a:pt x="731" y="1070"/>
                  </a:lnTo>
                  <a:lnTo>
                    <a:pt x="760" y="1090"/>
                  </a:lnTo>
                  <a:lnTo>
                    <a:pt x="789" y="1110"/>
                  </a:lnTo>
                  <a:lnTo>
                    <a:pt x="818" y="1124"/>
                  </a:lnTo>
                  <a:lnTo>
                    <a:pt x="846" y="1137"/>
                  </a:lnTo>
                  <a:lnTo>
                    <a:pt x="868" y="1151"/>
                  </a:lnTo>
                  <a:lnTo>
                    <a:pt x="889" y="1164"/>
                  </a:lnTo>
                  <a:lnTo>
                    <a:pt x="911" y="1171"/>
                  </a:lnTo>
                  <a:lnTo>
                    <a:pt x="932" y="1184"/>
                  </a:lnTo>
                  <a:lnTo>
                    <a:pt x="954" y="1191"/>
                  </a:lnTo>
                  <a:lnTo>
                    <a:pt x="975" y="1198"/>
                  </a:lnTo>
                  <a:lnTo>
                    <a:pt x="997" y="1205"/>
                  </a:lnTo>
                  <a:lnTo>
                    <a:pt x="1011" y="1211"/>
                  </a:lnTo>
                  <a:lnTo>
                    <a:pt x="1033" y="1218"/>
                  </a:lnTo>
                  <a:lnTo>
                    <a:pt x="1047" y="1225"/>
                  </a:lnTo>
                  <a:lnTo>
                    <a:pt x="1069" y="1231"/>
                  </a:lnTo>
                  <a:lnTo>
                    <a:pt x="1083" y="1238"/>
                  </a:lnTo>
                  <a:lnTo>
                    <a:pt x="1097" y="1238"/>
                  </a:lnTo>
                  <a:lnTo>
                    <a:pt x="1119" y="1245"/>
                  </a:lnTo>
                  <a:lnTo>
                    <a:pt x="1133" y="1245"/>
                  </a:lnTo>
                  <a:lnTo>
                    <a:pt x="1148" y="1252"/>
                  </a:lnTo>
                  <a:lnTo>
                    <a:pt x="1162" y="1252"/>
                  </a:lnTo>
                  <a:lnTo>
                    <a:pt x="1176" y="1258"/>
                  </a:lnTo>
                  <a:lnTo>
                    <a:pt x="1191" y="1258"/>
                  </a:lnTo>
                  <a:lnTo>
                    <a:pt x="1205" y="1265"/>
                  </a:lnTo>
                  <a:lnTo>
                    <a:pt x="1212" y="1265"/>
                  </a:lnTo>
                  <a:lnTo>
                    <a:pt x="1226" y="1265"/>
                  </a:lnTo>
                  <a:lnTo>
                    <a:pt x="1241" y="1272"/>
                  </a:lnTo>
                  <a:lnTo>
                    <a:pt x="1255" y="1272"/>
                  </a:lnTo>
                  <a:lnTo>
                    <a:pt x="1262" y="1272"/>
                  </a:lnTo>
                  <a:lnTo>
                    <a:pt x="1277" y="1272"/>
                  </a:lnTo>
                  <a:lnTo>
                    <a:pt x="1291" y="1279"/>
                  </a:lnTo>
                  <a:lnTo>
                    <a:pt x="1298" y="1279"/>
                  </a:lnTo>
                  <a:lnTo>
                    <a:pt x="1312" y="1279"/>
                  </a:lnTo>
                  <a:lnTo>
                    <a:pt x="1320" y="1279"/>
                  </a:lnTo>
                  <a:lnTo>
                    <a:pt x="1334" y="1279"/>
                  </a:lnTo>
                  <a:lnTo>
                    <a:pt x="1341" y="1279"/>
                  </a:lnTo>
                  <a:lnTo>
                    <a:pt x="1356" y="1279"/>
                  </a:lnTo>
                  <a:lnTo>
                    <a:pt x="1363" y="1279"/>
                  </a:lnTo>
                  <a:lnTo>
                    <a:pt x="1370" y="1285"/>
                  </a:lnTo>
                  <a:lnTo>
                    <a:pt x="1384" y="1285"/>
                  </a:lnTo>
                  <a:lnTo>
                    <a:pt x="1391" y="1285"/>
                  </a:lnTo>
                  <a:lnTo>
                    <a:pt x="1399" y="1285"/>
                  </a:lnTo>
                  <a:lnTo>
                    <a:pt x="1413" y="1285"/>
                  </a:lnTo>
                  <a:lnTo>
                    <a:pt x="1420" y="1285"/>
                  </a:lnTo>
                  <a:lnTo>
                    <a:pt x="1427" y="1285"/>
                  </a:lnTo>
                  <a:lnTo>
                    <a:pt x="1434" y="1285"/>
                  </a:lnTo>
                  <a:lnTo>
                    <a:pt x="1449" y="1285"/>
                  </a:lnTo>
                  <a:lnTo>
                    <a:pt x="1456" y="1285"/>
                  </a:lnTo>
                  <a:lnTo>
                    <a:pt x="1463" y="1285"/>
                  </a:lnTo>
                  <a:lnTo>
                    <a:pt x="1470" y="1285"/>
                  </a:lnTo>
                  <a:lnTo>
                    <a:pt x="1477" y="1285"/>
                  </a:lnTo>
                  <a:lnTo>
                    <a:pt x="1492" y="1285"/>
                  </a:lnTo>
                  <a:lnTo>
                    <a:pt x="1499" y="1285"/>
                  </a:lnTo>
                  <a:lnTo>
                    <a:pt x="1506" y="1285"/>
                  </a:lnTo>
                  <a:lnTo>
                    <a:pt x="1513" y="1279"/>
                  </a:lnTo>
                  <a:lnTo>
                    <a:pt x="1520" y="1279"/>
                  </a:lnTo>
                  <a:lnTo>
                    <a:pt x="1528" y="1279"/>
                  </a:lnTo>
                  <a:lnTo>
                    <a:pt x="1535" y="1279"/>
                  </a:lnTo>
                  <a:lnTo>
                    <a:pt x="1542" y="1279"/>
                  </a:lnTo>
                  <a:lnTo>
                    <a:pt x="1549" y="1279"/>
                  </a:lnTo>
                  <a:lnTo>
                    <a:pt x="1556" y="1279"/>
                  </a:lnTo>
                  <a:lnTo>
                    <a:pt x="1564" y="1279"/>
                  </a:lnTo>
                  <a:lnTo>
                    <a:pt x="1571" y="1279"/>
                  </a:lnTo>
                  <a:lnTo>
                    <a:pt x="1578" y="1279"/>
                  </a:lnTo>
                  <a:lnTo>
                    <a:pt x="1585" y="1279"/>
                  </a:lnTo>
                  <a:lnTo>
                    <a:pt x="1592" y="1272"/>
                  </a:lnTo>
                  <a:lnTo>
                    <a:pt x="1599" y="1272"/>
                  </a:lnTo>
                  <a:lnTo>
                    <a:pt x="1607" y="1272"/>
                  </a:lnTo>
                  <a:lnTo>
                    <a:pt x="1614" y="1272"/>
                  </a:lnTo>
                  <a:lnTo>
                    <a:pt x="1621" y="1272"/>
                  </a:lnTo>
                  <a:lnTo>
                    <a:pt x="1628" y="1272"/>
                  </a:lnTo>
                  <a:lnTo>
                    <a:pt x="1635" y="1272"/>
                  </a:lnTo>
                  <a:lnTo>
                    <a:pt x="1642" y="1265"/>
                  </a:lnTo>
                  <a:lnTo>
                    <a:pt x="1650" y="1265"/>
                  </a:lnTo>
                  <a:lnTo>
                    <a:pt x="1657" y="1265"/>
                  </a:lnTo>
                  <a:lnTo>
                    <a:pt x="1664" y="1265"/>
                  </a:lnTo>
                  <a:lnTo>
                    <a:pt x="1671" y="1265"/>
                  </a:lnTo>
                  <a:lnTo>
                    <a:pt x="1678" y="1258"/>
                  </a:lnTo>
                  <a:lnTo>
                    <a:pt x="1685" y="1258"/>
                  </a:lnTo>
                  <a:lnTo>
                    <a:pt x="1693" y="1258"/>
                  </a:lnTo>
                  <a:lnTo>
                    <a:pt x="1700" y="1258"/>
                  </a:lnTo>
                  <a:lnTo>
                    <a:pt x="1707" y="1258"/>
                  </a:lnTo>
                  <a:lnTo>
                    <a:pt x="1714" y="1252"/>
                  </a:lnTo>
                  <a:lnTo>
                    <a:pt x="1721" y="1252"/>
                  </a:lnTo>
                  <a:lnTo>
                    <a:pt x="1729" y="1252"/>
                  </a:lnTo>
                  <a:lnTo>
                    <a:pt x="1736" y="1252"/>
                  </a:lnTo>
                  <a:lnTo>
                    <a:pt x="1743" y="1245"/>
                  </a:lnTo>
                  <a:lnTo>
                    <a:pt x="1750" y="1245"/>
                  </a:lnTo>
                  <a:lnTo>
                    <a:pt x="1757" y="1245"/>
                  </a:lnTo>
                  <a:lnTo>
                    <a:pt x="1764" y="1245"/>
                  </a:lnTo>
                  <a:lnTo>
                    <a:pt x="1772" y="1238"/>
                  </a:lnTo>
                  <a:lnTo>
                    <a:pt x="1779" y="1238"/>
                  </a:lnTo>
                  <a:lnTo>
                    <a:pt x="1786" y="1238"/>
                  </a:lnTo>
                  <a:lnTo>
                    <a:pt x="1793" y="1231"/>
                  </a:lnTo>
                  <a:lnTo>
                    <a:pt x="1800" y="1231"/>
                  </a:lnTo>
                  <a:lnTo>
                    <a:pt x="1807" y="1231"/>
                  </a:lnTo>
                  <a:lnTo>
                    <a:pt x="1815" y="1225"/>
                  </a:lnTo>
                  <a:lnTo>
                    <a:pt x="1822" y="1225"/>
                  </a:lnTo>
                  <a:lnTo>
                    <a:pt x="1829" y="1225"/>
                  </a:lnTo>
                  <a:lnTo>
                    <a:pt x="1836" y="1218"/>
                  </a:lnTo>
                  <a:lnTo>
                    <a:pt x="1843" y="1218"/>
                  </a:lnTo>
                  <a:lnTo>
                    <a:pt x="1850" y="1218"/>
                  </a:lnTo>
                  <a:lnTo>
                    <a:pt x="1858" y="1211"/>
                  </a:lnTo>
                  <a:lnTo>
                    <a:pt x="1865" y="1211"/>
                  </a:lnTo>
                  <a:lnTo>
                    <a:pt x="1872" y="1211"/>
                  </a:lnTo>
                  <a:lnTo>
                    <a:pt x="1879" y="1205"/>
                  </a:lnTo>
                  <a:lnTo>
                    <a:pt x="1886" y="1205"/>
                  </a:lnTo>
                  <a:lnTo>
                    <a:pt x="1893" y="1198"/>
                  </a:lnTo>
                  <a:lnTo>
                    <a:pt x="1901" y="1198"/>
                  </a:lnTo>
                  <a:lnTo>
                    <a:pt x="1908" y="1198"/>
                  </a:lnTo>
                  <a:lnTo>
                    <a:pt x="1915" y="1191"/>
                  </a:lnTo>
                  <a:lnTo>
                    <a:pt x="1922" y="1191"/>
                  </a:lnTo>
                  <a:lnTo>
                    <a:pt x="1929" y="1184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5" name="Freeform 147"/>
            <p:cNvSpPr>
              <a:spLocks/>
            </p:cNvSpPr>
            <p:nvPr/>
          </p:nvSpPr>
          <p:spPr bwMode="auto">
            <a:xfrm>
              <a:off x="3903" y="974"/>
              <a:ext cx="861" cy="982"/>
            </a:xfrm>
            <a:custGeom>
              <a:avLst/>
              <a:gdLst>
                <a:gd name="T0" fmla="*/ 15 w 861"/>
                <a:gd name="T1" fmla="*/ 976 h 982"/>
                <a:gd name="T2" fmla="*/ 36 w 861"/>
                <a:gd name="T3" fmla="*/ 969 h 982"/>
                <a:gd name="T4" fmla="*/ 58 w 861"/>
                <a:gd name="T5" fmla="*/ 955 h 982"/>
                <a:gd name="T6" fmla="*/ 79 w 861"/>
                <a:gd name="T7" fmla="*/ 949 h 982"/>
                <a:gd name="T8" fmla="*/ 101 w 861"/>
                <a:gd name="T9" fmla="*/ 935 h 982"/>
                <a:gd name="T10" fmla="*/ 122 w 861"/>
                <a:gd name="T11" fmla="*/ 922 h 982"/>
                <a:gd name="T12" fmla="*/ 144 w 861"/>
                <a:gd name="T13" fmla="*/ 915 h 982"/>
                <a:gd name="T14" fmla="*/ 165 w 861"/>
                <a:gd name="T15" fmla="*/ 902 h 982"/>
                <a:gd name="T16" fmla="*/ 187 w 861"/>
                <a:gd name="T17" fmla="*/ 888 h 982"/>
                <a:gd name="T18" fmla="*/ 208 w 861"/>
                <a:gd name="T19" fmla="*/ 868 h 982"/>
                <a:gd name="T20" fmla="*/ 230 w 861"/>
                <a:gd name="T21" fmla="*/ 855 h 982"/>
                <a:gd name="T22" fmla="*/ 251 w 861"/>
                <a:gd name="T23" fmla="*/ 841 h 982"/>
                <a:gd name="T24" fmla="*/ 273 w 861"/>
                <a:gd name="T25" fmla="*/ 828 h 982"/>
                <a:gd name="T26" fmla="*/ 294 w 861"/>
                <a:gd name="T27" fmla="*/ 807 h 982"/>
                <a:gd name="T28" fmla="*/ 316 w 861"/>
                <a:gd name="T29" fmla="*/ 787 h 982"/>
                <a:gd name="T30" fmla="*/ 337 w 861"/>
                <a:gd name="T31" fmla="*/ 774 h 982"/>
                <a:gd name="T32" fmla="*/ 359 w 861"/>
                <a:gd name="T33" fmla="*/ 754 h 982"/>
                <a:gd name="T34" fmla="*/ 380 w 861"/>
                <a:gd name="T35" fmla="*/ 733 h 982"/>
                <a:gd name="T36" fmla="*/ 402 w 861"/>
                <a:gd name="T37" fmla="*/ 713 h 982"/>
                <a:gd name="T38" fmla="*/ 424 w 861"/>
                <a:gd name="T39" fmla="*/ 693 h 982"/>
                <a:gd name="T40" fmla="*/ 445 w 861"/>
                <a:gd name="T41" fmla="*/ 666 h 982"/>
                <a:gd name="T42" fmla="*/ 467 w 861"/>
                <a:gd name="T43" fmla="*/ 646 h 982"/>
                <a:gd name="T44" fmla="*/ 488 w 861"/>
                <a:gd name="T45" fmla="*/ 619 h 982"/>
                <a:gd name="T46" fmla="*/ 517 w 861"/>
                <a:gd name="T47" fmla="*/ 592 h 982"/>
                <a:gd name="T48" fmla="*/ 538 w 861"/>
                <a:gd name="T49" fmla="*/ 565 h 982"/>
                <a:gd name="T50" fmla="*/ 560 w 861"/>
                <a:gd name="T51" fmla="*/ 538 h 982"/>
                <a:gd name="T52" fmla="*/ 574 w 861"/>
                <a:gd name="T53" fmla="*/ 511 h 982"/>
                <a:gd name="T54" fmla="*/ 603 w 861"/>
                <a:gd name="T55" fmla="*/ 478 h 982"/>
                <a:gd name="T56" fmla="*/ 617 w 861"/>
                <a:gd name="T57" fmla="*/ 451 h 982"/>
                <a:gd name="T58" fmla="*/ 646 w 861"/>
                <a:gd name="T59" fmla="*/ 417 h 982"/>
                <a:gd name="T60" fmla="*/ 667 w 861"/>
                <a:gd name="T61" fmla="*/ 384 h 982"/>
                <a:gd name="T62" fmla="*/ 682 w 861"/>
                <a:gd name="T63" fmla="*/ 357 h 982"/>
                <a:gd name="T64" fmla="*/ 696 w 861"/>
                <a:gd name="T65" fmla="*/ 323 h 982"/>
                <a:gd name="T66" fmla="*/ 718 w 861"/>
                <a:gd name="T67" fmla="*/ 289 h 982"/>
                <a:gd name="T68" fmla="*/ 746 w 861"/>
                <a:gd name="T69" fmla="*/ 249 h 982"/>
                <a:gd name="T70" fmla="*/ 761 w 861"/>
                <a:gd name="T71" fmla="*/ 209 h 982"/>
                <a:gd name="T72" fmla="*/ 782 w 861"/>
                <a:gd name="T73" fmla="*/ 175 h 982"/>
                <a:gd name="T74" fmla="*/ 789 w 861"/>
                <a:gd name="T75" fmla="*/ 148 h 982"/>
                <a:gd name="T76" fmla="*/ 818 w 861"/>
                <a:gd name="T77" fmla="*/ 108 h 982"/>
                <a:gd name="T78" fmla="*/ 825 w 861"/>
                <a:gd name="T79" fmla="*/ 81 h 982"/>
                <a:gd name="T80" fmla="*/ 847 w 861"/>
                <a:gd name="T81" fmla="*/ 47 h 982"/>
                <a:gd name="T82" fmla="*/ 854 w 861"/>
                <a:gd name="T83" fmla="*/ 14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1" h="982">
                  <a:moveTo>
                    <a:pt x="0" y="982"/>
                  </a:moveTo>
                  <a:lnTo>
                    <a:pt x="8" y="982"/>
                  </a:lnTo>
                  <a:lnTo>
                    <a:pt x="15" y="976"/>
                  </a:lnTo>
                  <a:lnTo>
                    <a:pt x="22" y="976"/>
                  </a:lnTo>
                  <a:lnTo>
                    <a:pt x="29" y="969"/>
                  </a:lnTo>
                  <a:lnTo>
                    <a:pt x="36" y="969"/>
                  </a:lnTo>
                  <a:lnTo>
                    <a:pt x="43" y="962"/>
                  </a:lnTo>
                  <a:lnTo>
                    <a:pt x="51" y="962"/>
                  </a:lnTo>
                  <a:lnTo>
                    <a:pt x="58" y="955"/>
                  </a:lnTo>
                  <a:lnTo>
                    <a:pt x="65" y="955"/>
                  </a:lnTo>
                  <a:lnTo>
                    <a:pt x="72" y="949"/>
                  </a:lnTo>
                  <a:lnTo>
                    <a:pt x="79" y="949"/>
                  </a:lnTo>
                  <a:lnTo>
                    <a:pt x="86" y="942"/>
                  </a:lnTo>
                  <a:lnTo>
                    <a:pt x="94" y="942"/>
                  </a:lnTo>
                  <a:lnTo>
                    <a:pt x="101" y="935"/>
                  </a:lnTo>
                  <a:lnTo>
                    <a:pt x="108" y="935"/>
                  </a:lnTo>
                  <a:lnTo>
                    <a:pt x="115" y="929"/>
                  </a:lnTo>
                  <a:lnTo>
                    <a:pt x="122" y="922"/>
                  </a:lnTo>
                  <a:lnTo>
                    <a:pt x="129" y="922"/>
                  </a:lnTo>
                  <a:lnTo>
                    <a:pt x="137" y="915"/>
                  </a:lnTo>
                  <a:lnTo>
                    <a:pt x="144" y="915"/>
                  </a:lnTo>
                  <a:lnTo>
                    <a:pt x="151" y="908"/>
                  </a:lnTo>
                  <a:lnTo>
                    <a:pt x="158" y="902"/>
                  </a:lnTo>
                  <a:lnTo>
                    <a:pt x="165" y="902"/>
                  </a:lnTo>
                  <a:lnTo>
                    <a:pt x="172" y="895"/>
                  </a:lnTo>
                  <a:lnTo>
                    <a:pt x="180" y="888"/>
                  </a:lnTo>
                  <a:lnTo>
                    <a:pt x="187" y="888"/>
                  </a:lnTo>
                  <a:lnTo>
                    <a:pt x="194" y="881"/>
                  </a:lnTo>
                  <a:lnTo>
                    <a:pt x="201" y="875"/>
                  </a:lnTo>
                  <a:lnTo>
                    <a:pt x="208" y="868"/>
                  </a:lnTo>
                  <a:lnTo>
                    <a:pt x="216" y="868"/>
                  </a:lnTo>
                  <a:lnTo>
                    <a:pt x="223" y="861"/>
                  </a:lnTo>
                  <a:lnTo>
                    <a:pt x="230" y="855"/>
                  </a:lnTo>
                  <a:lnTo>
                    <a:pt x="237" y="855"/>
                  </a:lnTo>
                  <a:lnTo>
                    <a:pt x="244" y="848"/>
                  </a:lnTo>
                  <a:lnTo>
                    <a:pt x="251" y="841"/>
                  </a:lnTo>
                  <a:lnTo>
                    <a:pt x="259" y="834"/>
                  </a:lnTo>
                  <a:lnTo>
                    <a:pt x="266" y="828"/>
                  </a:lnTo>
                  <a:lnTo>
                    <a:pt x="273" y="828"/>
                  </a:lnTo>
                  <a:lnTo>
                    <a:pt x="280" y="821"/>
                  </a:lnTo>
                  <a:lnTo>
                    <a:pt x="287" y="814"/>
                  </a:lnTo>
                  <a:lnTo>
                    <a:pt x="294" y="807"/>
                  </a:lnTo>
                  <a:lnTo>
                    <a:pt x="302" y="801"/>
                  </a:lnTo>
                  <a:lnTo>
                    <a:pt x="309" y="794"/>
                  </a:lnTo>
                  <a:lnTo>
                    <a:pt x="316" y="787"/>
                  </a:lnTo>
                  <a:lnTo>
                    <a:pt x="323" y="787"/>
                  </a:lnTo>
                  <a:lnTo>
                    <a:pt x="330" y="781"/>
                  </a:lnTo>
                  <a:lnTo>
                    <a:pt x="337" y="774"/>
                  </a:lnTo>
                  <a:lnTo>
                    <a:pt x="345" y="767"/>
                  </a:lnTo>
                  <a:lnTo>
                    <a:pt x="352" y="760"/>
                  </a:lnTo>
                  <a:lnTo>
                    <a:pt x="359" y="754"/>
                  </a:lnTo>
                  <a:lnTo>
                    <a:pt x="366" y="747"/>
                  </a:lnTo>
                  <a:lnTo>
                    <a:pt x="373" y="740"/>
                  </a:lnTo>
                  <a:lnTo>
                    <a:pt x="380" y="733"/>
                  </a:lnTo>
                  <a:lnTo>
                    <a:pt x="388" y="727"/>
                  </a:lnTo>
                  <a:lnTo>
                    <a:pt x="395" y="720"/>
                  </a:lnTo>
                  <a:lnTo>
                    <a:pt x="402" y="713"/>
                  </a:lnTo>
                  <a:lnTo>
                    <a:pt x="409" y="707"/>
                  </a:lnTo>
                  <a:lnTo>
                    <a:pt x="416" y="700"/>
                  </a:lnTo>
                  <a:lnTo>
                    <a:pt x="424" y="693"/>
                  </a:lnTo>
                  <a:lnTo>
                    <a:pt x="431" y="686"/>
                  </a:lnTo>
                  <a:lnTo>
                    <a:pt x="445" y="673"/>
                  </a:lnTo>
                  <a:lnTo>
                    <a:pt x="445" y="666"/>
                  </a:lnTo>
                  <a:lnTo>
                    <a:pt x="452" y="659"/>
                  </a:lnTo>
                  <a:lnTo>
                    <a:pt x="459" y="653"/>
                  </a:lnTo>
                  <a:lnTo>
                    <a:pt x="467" y="646"/>
                  </a:lnTo>
                  <a:lnTo>
                    <a:pt x="481" y="633"/>
                  </a:lnTo>
                  <a:lnTo>
                    <a:pt x="481" y="626"/>
                  </a:lnTo>
                  <a:lnTo>
                    <a:pt x="488" y="619"/>
                  </a:lnTo>
                  <a:lnTo>
                    <a:pt x="495" y="612"/>
                  </a:lnTo>
                  <a:lnTo>
                    <a:pt x="502" y="606"/>
                  </a:lnTo>
                  <a:lnTo>
                    <a:pt x="517" y="592"/>
                  </a:lnTo>
                  <a:lnTo>
                    <a:pt x="517" y="585"/>
                  </a:lnTo>
                  <a:lnTo>
                    <a:pt x="524" y="579"/>
                  </a:lnTo>
                  <a:lnTo>
                    <a:pt x="538" y="565"/>
                  </a:lnTo>
                  <a:lnTo>
                    <a:pt x="538" y="559"/>
                  </a:lnTo>
                  <a:lnTo>
                    <a:pt x="545" y="552"/>
                  </a:lnTo>
                  <a:lnTo>
                    <a:pt x="560" y="538"/>
                  </a:lnTo>
                  <a:lnTo>
                    <a:pt x="560" y="532"/>
                  </a:lnTo>
                  <a:lnTo>
                    <a:pt x="574" y="518"/>
                  </a:lnTo>
                  <a:lnTo>
                    <a:pt x="574" y="511"/>
                  </a:lnTo>
                  <a:lnTo>
                    <a:pt x="589" y="498"/>
                  </a:lnTo>
                  <a:lnTo>
                    <a:pt x="589" y="491"/>
                  </a:lnTo>
                  <a:lnTo>
                    <a:pt x="603" y="478"/>
                  </a:lnTo>
                  <a:lnTo>
                    <a:pt x="603" y="471"/>
                  </a:lnTo>
                  <a:lnTo>
                    <a:pt x="617" y="458"/>
                  </a:lnTo>
                  <a:lnTo>
                    <a:pt x="617" y="451"/>
                  </a:lnTo>
                  <a:lnTo>
                    <a:pt x="632" y="437"/>
                  </a:lnTo>
                  <a:lnTo>
                    <a:pt x="632" y="431"/>
                  </a:lnTo>
                  <a:lnTo>
                    <a:pt x="646" y="417"/>
                  </a:lnTo>
                  <a:lnTo>
                    <a:pt x="646" y="404"/>
                  </a:lnTo>
                  <a:lnTo>
                    <a:pt x="653" y="397"/>
                  </a:lnTo>
                  <a:lnTo>
                    <a:pt x="667" y="384"/>
                  </a:lnTo>
                  <a:lnTo>
                    <a:pt x="667" y="370"/>
                  </a:lnTo>
                  <a:lnTo>
                    <a:pt x="675" y="363"/>
                  </a:lnTo>
                  <a:lnTo>
                    <a:pt x="682" y="357"/>
                  </a:lnTo>
                  <a:lnTo>
                    <a:pt x="682" y="350"/>
                  </a:lnTo>
                  <a:lnTo>
                    <a:pt x="696" y="337"/>
                  </a:lnTo>
                  <a:lnTo>
                    <a:pt x="696" y="323"/>
                  </a:lnTo>
                  <a:lnTo>
                    <a:pt x="710" y="310"/>
                  </a:lnTo>
                  <a:lnTo>
                    <a:pt x="710" y="296"/>
                  </a:lnTo>
                  <a:lnTo>
                    <a:pt x="718" y="289"/>
                  </a:lnTo>
                  <a:lnTo>
                    <a:pt x="732" y="276"/>
                  </a:lnTo>
                  <a:lnTo>
                    <a:pt x="732" y="263"/>
                  </a:lnTo>
                  <a:lnTo>
                    <a:pt x="746" y="249"/>
                  </a:lnTo>
                  <a:lnTo>
                    <a:pt x="746" y="236"/>
                  </a:lnTo>
                  <a:lnTo>
                    <a:pt x="761" y="222"/>
                  </a:lnTo>
                  <a:lnTo>
                    <a:pt x="761" y="209"/>
                  </a:lnTo>
                  <a:lnTo>
                    <a:pt x="775" y="195"/>
                  </a:lnTo>
                  <a:lnTo>
                    <a:pt x="775" y="182"/>
                  </a:lnTo>
                  <a:lnTo>
                    <a:pt x="782" y="175"/>
                  </a:lnTo>
                  <a:lnTo>
                    <a:pt x="782" y="168"/>
                  </a:lnTo>
                  <a:lnTo>
                    <a:pt x="789" y="162"/>
                  </a:lnTo>
                  <a:lnTo>
                    <a:pt x="789" y="148"/>
                  </a:lnTo>
                  <a:lnTo>
                    <a:pt x="804" y="135"/>
                  </a:lnTo>
                  <a:lnTo>
                    <a:pt x="804" y="121"/>
                  </a:lnTo>
                  <a:lnTo>
                    <a:pt x="818" y="108"/>
                  </a:lnTo>
                  <a:lnTo>
                    <a:pt x="818" y="94"/>
                  </a:lnTo>
                  <a:lnTo>
                    <a:pt x="825" y="88"/>
                  </a:lnTo>
                  <a:lnTo>
                    <a:pt x="825" y="81"/>
                  </a:lnTo>
                  <a:lnTo>
                    <a:pt x="832" y="74"/>
                  </a:lnTo>
                  <a:lnTo>
                    <a:pt x="832" y="61"/>
                  </a:lnTo>
                  <a:lnTo>
                    <a:pt x="847" y="47"/>
                  </a:lnTo>
                  <a:lnTo>
                    <a:pt x="847" y="34"/>
                  </a:lnTo>
                  <a:lnTo>
                    <a:pt x="854" y="27"/>
                  </a:lnTo>
                  <a:lnTo>
                    <a:pt x="854" y="14"/>
                  </a:lnTo>
                  <a:lnTo>
                    <a:pt x="861" y="7"/>
                  </a:lnTo>
                  <a:lnTo>
                    <a:pt x="861" y="0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6" name="Freeform 148"/>
            <p:cNvSpPr>
              <a:spLocks/>
            </p:cNvSpPr>
            <p:nvPr/>
          </p:nvSpPr>
          <p:spPr bwMode="auto">
            <a:xfrm>
              <a:off x="4764" y="772"/>
              <a:ext cx="86" cy="202"/>
            </a:xfrm>
            <a:custGeom>
              <a:avLst/>
              <a:gdLst>
                <a:gd name="T0" fmla="*/ 0 w 86"/>
                <a:gd name="T1" fmla="*/ 202 h 202"/>
                <a:gd name="T2" fmla="*/ 7 w 86"/>
                <a:gd name="T3" fmla="*/ 196 h 202"/>
                <a:gd name="T4" fmla="*/ 7 w 86"/>
                <a:gd name="T5" fmla="*/ 182 h 202"/>
                <a:gd name="T6" fmla="*/ 22 w 86"/>
                <a:gd name="T7" fmla="*/ 169 h 202"/>
                <a:gd name="T8" fmla="*/ 22 w 86"/>
                <a:gd name="T9" fmla="*/ 148 h 202"/>
                <a:gd name="T10" fmla="*/ 29 w 86"/>
                <a:gd name="T11" fmla="*/ 142 h 202"/>
                <a:gd name="T12" fmla="*/ 29 w 86"/>
                <a:gd name="T13" fmla="*/ 135 h 202"/>
                <a:gd name="T14" fmla="*/ 36 w 86"/>
                <a:gd name="T15" fmla="*/ 128 h 202"/>
                <a:gd name="T16" fmla="*/ 36 w 86"/>
                <a:gd name="T17" fmla="*/ 115 h 202"/>
                <a:gd name="T18" fmla="*/ 43 w 86"/>
                <a:gd name="T19" fmla="*/ 108 h 202"/>
                <a:gd name="T20" fmla="*/ 43 w 86"/>
                <a:gd name="T21" fmla="*/ 95 h 202"/>
                <a:gd name="T22" fmla="*/ 57 w 86"/>
                <a:gd name="T23" fmla="*/ 81 h 202"/>
                <a:gd name="T24" fmla="*/ 57 w 86"/>
                <a:gd name="T25" fmla="*/ 61 h 202"/>
                <a:gd name="T26" fmla="*/ 65 w 86"/>
                <a:gd name="T27" fmla="*/ 54 h 202"/>
                <a:gd name="T28" fmla="*/ 65 w 86"/>
                <a:gd name="T29" fmla="*/ 41 h 202"/>
                <a:gd name="T30" fmla="*/ 72 w 86"/>
                <a:gd name="T31" fmla="*/ 34 h 202"/>
                <a:gd name="T32" fmla="*/ 72 w 86"/>
                <a:gd name="T33" fmla="*/ 21 h 202"/>
                <a:gd name="T34" fmla="*/ 86 w 86"/>
                <a:gd name="T35" fmla="*/ 7 h 202"/>
                <a:gd name="T36" fmla="*/ 86 w 86"/>
                <a:gd name="T3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202">
                  <a:moveTo>
                    <a:pt x="0" y="202"/>
                  </a:moveTo>
                  <a:lnTo>
                    <a:pt x="7" y="196"/>
                  </a:lnTo>
                  <a:lnTo>
                    <a:pt x="7" y="182"/>
                  </a:lnTo>
                  <a:lnTo>
                    <a:pt x="22" y="169"/>
                  </a:lnTo>
                  <a:lnTo>
                    <a:pt x="22" y="148"/>
                  </a:lnTo>
                  <a:lnTo>
                    <a:pt x="29" y="142"/>
                  </a:lnTo>
                  <a:lnTo>
                    <a:pt x="29" y="135"/>
                  </a:lnTo>
                  <a:lnTo>
                    <a:pt x="36" y="128"/>
                  </a:lnTo>
                  <a:lnTo>
                    <a:pt x="36" y="115"/>
                  </a:lnTo>
                  <a:lnTo>
                    <a:pt x="43" y="108"/>
                  </a:lnTo>
                  <a:lnTo>
                    <a:pt x="43" y="95"/>
                  </a:lnTo>
                  <a:lnTo>
                    <a:pt x="57" y="81"/>
                  </a:lnTo>
                  <a:lnTo>
                    <a:pt x="57" y="61"/>
                  </a:lnTo>
                  <a:lnTo>
                    <a:pt x="65" y="54"/>
                  </a:lnTo>
                  <a:lnTo>
                    <a:pt x="65" y="41"/>
                  </a:lnTo>
                  <a:lnTo>
                    <a:pt x="72" y="34"/>
                  </a:lnTo>
                  <a:lnTo>
                    <a:pt x="72" y="21"/>
                  </a:lnTo>
                  <a:lnTo>
                    <a:pt x="86" y="7"/>
                  </a:lnTo>
                  <a:lnTo>
                    <a:pt x="86" y="0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7" name="Freeform 149"/>
            <p:cNvSpPr>
              <a:spLocks/>
            </p:cNvSpPr>
            <p:nvPr/>
          </p:nvSpPr>
          <p:spPr bwMode="auto">
            <a:xfrm>
              <a:off x="1988" y="772"/>
              <a:ext cx="1829" cy="1036"/>
            </a:xfrm>
            <a:custGeom>
              <a:avLst/>
              <a:gdLst>
                <a:gd name="T0" fmla="*/ 151 w 1829"/>
                <a:gd name="T1" fmla="*/ 330 h 1036"/>
                <a:gd name="T2" fmla="*/ 352 w 1829"/>
                <a:gd name="T3" fmla="*/ 653 h 1036"/>
                <a:gd name="T4" fmla="*/ 502 w 1829"/>
                <a:gd name="T5" fmla="*/ 814 h 1036"/>
                <a:gd name="T6" fmla="*/ 624 w 1829"/>
                <a:gd name="T7" fmla="*/ 909 h 1036"/>
                <a:gd name="T8" fmla="*/ 717 w 1829"/>
                <a:gd name="T9" fmla="*/ 962 h 1036"/>
                <a:gd name="T10" fmla="*/ 804 w 1829"/>
                <a:gd name="T11" fmla="*/ 996 h 1036"/>
                <a:gd name="T12" fmla="*/ 875 w 1829"/>
                <a:gd name="T13" fmla="*/ 1023 h 1036"/>
                <a:gd name="T14" fmla="*/ 940 w 1829"/>
                <a:gd name="T15" fmla="*/ 1030 h 1036"/>
                <a:gd name="T16" fmla="*/ 997 w 1829"/>
                <a:gd name="T17" fmla="*/ 1036 h 1036"/>
                <a:gd name="T18" fmla="*/ 1055 w 1829"/>
                <a:gd name="T19" fmla="*/ 1036 h 1036"/>
                <a:gd name="T20" fmla="*/ 1105 w 1829"/>
                <a:gd name="T21" fmla="*/ 1030 h 1036"/>
                <a:gd name="T22" fmla="*/ 1148 w 1829"/>
                <a:gd name="T23" fmla="*/ 1030 h 1036"/>
                <a:gd name="T24" fmla="*/ 1191 w 1829"/>
                <a:gd name="T25" fmla="*/ 1016 h 1036"/>
                <a:gd name="T26" fmla="*/ 1227 w 1829"/>
                <a:gd name="T27" fmla="*/ 1009 h 1036"/>
                <a:gd name="T28" fmla="*/ 1263 w 1829"/>
                <a:gd name="T29" fmla="*/ 996 h 1036"/>
                <a:gd name="T30" fmla="*/ 1298 w 1829"/>
                <a:gd name="T31" fmla="*/ 983 h 1036"/>
                <a:gd name="T32" fmla="*/ 1327 w 1829"/>
                <a:gd name="T33" fmla="*/ 969 h 1036"/>
                <a:gd name="T34" fmla="*/ 1356 w 1829"/>
                <a:gd name="T35" fmla="*/ 949 h 1036"/>
                <a:gd name="T36" fmla="*/ 1385 w 1829"/>
                <a:gd name="T37" fmla="*/ 935 h 1036"/>
                <a:gd name="T38" fmla="*/ 1413 w 1829"/>
                <a:gd name="T39" fmla="*/ 922 h 1036"/>
                <a:gd name="T40" fmla="*/ 1442 w 1829"/>
                <a:gd name="T41" fmla="*/ 902 h 1036"/>
                <a:gd name="T42" fmla="*/ 1463 w 1829"/>
                <a:gd name="T43" fmla="*/ 882 h 1036"/>
                <a:gd name="T44" fmla="*/ 1492 w 1829"/>
                <a:gd name="T45" fmla="*/ 868 h 1036"/>
                <a:gd name="T46" fmla="*/ 1514 w 1829"/>
                <a:gd name="T47" fmla="*/ 848 h 1036"/>
                <a:gd name="T48" fmla="*/ 1535 w 1829"/>
                <a:gd name="T49" fmla="*/ 828 h 1036"/>
                <a:gd name="T50" fmla="*/ 1557 w 1829"/>
                <a:gd name="T51" fmla="*/ 808 h 1036"/>
                <a:gd name="T52" fmla="*/ 1578 w 1829"/>
                <a:gd name="T53" fmla="*/ 787 h 1036"/>
                <a:gd name="T54" fmla="*/ 1600 w 1829"/>
                <a:gd name="T55" fmla="*/ 774 h 1036"/>
                <a:gd name="T56" fmla="*/ 1614 w 1829"/>
                <a:gd name="T57" fmla="*/ 754 h 1036"/>
                <a:gd name="T58" fmla="*/ 1636 w 1829"/>
                <a:gd name="T59" fmla="*/ 734 h 1036"/>
                <a:gd name="T60" fmla="*/ 1650 w 1829"/>
                <a:gd name="T61" fmla="*/ 713 h 1036"/>
                <a:gd name="T62" fmla="*/ 1671 w 1829"/>
                <a:gd name="T63" fmla="*/ 693 h 1036"/>
                <a:gd name="T64" fmla="*/ 1686 w 1829"/>
                <a:gd name="T65" fmla="*/ 673 h 1036"/>
                <a:gd name="T66" fmla="*/ 1700 w 1829"/>
                <a:gd name="T67" fmla="*/ 653 h 1036"/>
                <a:gd name="T68" fmla="*/ 1722 w 1829"/>
                <a:gd name="T69" fmla="*/ 626 h 1036"/>
                <a:gd name="T70" fmla="*/ 1736 w 1829"/>
                <a:gd name="T71" fmla="*/ 606 h 1036"/>
                <a:gd name="T72" fmla="*/ 1750 w 1829"/>
                <a:gd name="T73" fmla="*/ 586 h 1036"/>
                <a:gd name="T74" fmla="*/ 1765 w 1829"/>
                <a:gd name="T75" fmla="*/ 565 h 1036"/>
                <a:gd name="T76" fmla="*/ 1779 w 1829"/>
                <a:gd name="T77" fmla="*/ 545 h 1036"/>
                <a:gd name="T78" fmla="*/ 1793 w 1829"/>
                <a:gd name="T79" fmla="*/ 525 h 1036"/>
                <a:gd name="T80" fmla="*/ 1808 w 1829"/>
                <a:gd name="T81" fmla="*/ 505 h 1036"/>
                <a:gd name="T82" fmla="*/ 1822 w 1829"/>
                <a:gd name="T83" fmla="*/ 48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9" h="1036">
                  <a:moveTo>
                    <a:pt x="0" y="0"/>
                  </a:moveTo>
                  <a:lnTo>
                    <a:pt x="58" y="148"/>
                  </a:lnTo>
                  <a:lnTo>
                    <a:pt x="151" y="330"/>
                  </a:lnTo>
                  <a:lnTo>
                    <a:pt x="223" y="465"/>
                  </a:lnTo>
                  <a:lnTo>
                    <a:pt x="294" y="572"/>
                  </a:lnTo>
                  <a:lnTo>
                    <a:pt x="352" y="653"/>
                  </a:lnTo>
                  <a:lnTo>
                    <a:pt x="409" y="720"/>
                  </a:lnTo>
                  <a:lnTo>
                    <a:pt x="459" y="774"/>
                  </a:lnTo>
                  <a:lnTo>
                    <a:pt x="502" y="814"/>
                  </a:lnTo>
                  <a:lnTo>
                    <a:pt x="545" y="848"/>
                  </a:lnTo>
                  <a:lnTo>
                    <a:pt x="588" y="882"/>
                  </a:lnTo>
                  <a:lnTo>
                    <a:pt x="624" y="909"/>
                  </a:lnTo>
                  <a:lnTo>
                    <a:pt x="653" y="929"/>
                  </a:lnTo>
                  <a:lnTo>
                    <a:pt x="689" y="949"/>
                  </a:lnTo>
                  <a:lnTo>
                    <a:pt x="717" y="962"/>
                  </a:lnTo>
                  <a:lnTo>
                    <a:pt x="746" y="976"/>
                  </a:lnTo>
                  <a:lnTo>
                    <a:pt x="775" y="989"/>
                  </a:lnTo>
                  <a:lnTo>
                    <a:pt x="804" y="996"/>
                  </a:lnTo>
                  <a:lnTo>
                    <a:pt x="832" y="1009"/>
                  </a:lnTo>
                  <a:lnTo>
                    <a:pt x="854" y="1016"/>
                  </a:lnTo>
                  <a:lnTo>
                    <a:pt x="875" y="1023"/>
                  </a:lnTo>
                  <a:lnTo>
                    <a:pt x="897" y="1023"/>
                  </a:lnTo>
                  <a:lnTo>
                    <a:pt x="918" y="1030"/>
                  </a:lnTo>
                  <a:lnTo>
                    <a:pt x="940" y="1030"/>
                  </a:lnTo>
                  <a:lnTo>
                    <a:pt x="961" y="1036"/>
                  </a:lnTo>
                  <a:lnTo>
                    <a:pt x="983" y="1036"/>
                  </a:lnTo>
                  <a:lnTo>
                    <a:pt x="997" y="1036"/>
                  </a:lnTo>
                  <a:lnTo>
                    <a:pt x="1019" y="1036"/>
                  </a:lnTo>
                  <a:lnTo>
                    <a:pt x="1033" y="1036"/>
                  </a:lnTo>
                  <a:lnTo>
                    <a:pt x="1055" y="1036"/>
                  </a:lnTo>
                  <a:lnTo>
                    <a:pt x="1069" y="1036"/>
                  </a:lnTo>
                  <a:lnTo>
                    <a:pt x="1083" y="1036"/>
                  </a:lnTo>
                  <a:lnTo>
                    <a:pt x="1105" y="1030"/>
                  </a:lnTo>
                  <a:lnTo>
                    <a:pt x="1119" y="1030"/>
                  </a:lnTo>
                  <a:lnTo>
                    <a:pt x="1134" y="1030"/>
                  </a:lnTo>
                  <a:lnTo>
                    <a:pt x="1148" y="1030"/>
                  </a:lnTo>
                  <a:lnTo>
                    <a:pt x="1162" y="1023"/>
                  </a:lnTo>
                  <a:lnTo>
                    <a:pt x="1177" y="1023"/>
                  </a:lnTo>
                  <a:lnTo>
                    <a:pt x="1191" y="1016"/>
                  </a:lnTo>
                  <a:lnTo>
                    <a:pt x="1198" y="1016"/>
                  </a:lnTo>
                  <a:lnTo>
                    <a:pt x="1212" y="1009"/>
                  </a:lnTo>
                  <a:lnTo>
                    <a:pt x="1227" y="1009"/>
                  </a:lnTo>
                  <a:lnTo>
                    <a:pt x="1241" y="1003"/>
                  </a:lnTo>
                  <a:lnTo>
                    <a:pt x="1248" y="996"/>
                  </a:lnTo>
                  <a:lnTo>
                    <a:pt x="1263" y="996"/>
                  </a:lnTo>
                  <a:lnTo>
                    <a:pt x="1277" y="989"/>
                  </a:lnTo>
                  <a:lnTo>
                    <a:pt x="1284" y="989"/>
                  </a:lnTo>
                  <a:lnTo>
                    <a:pt x="1298" y="983"/>
                  </a:lnTo>
                  <a:lnTo>
                    <a:pt x="1306" y="976"/>
                  </a:lnTo>
                  <a:lnTo>
                    <a:pt x="1320" y="969"/>
                  </a:lnTo>
                  <a:lnTo>
                    <a:pt x="1327" y="969"/>
                  </a:lnTo>
                  <a:lnTo>
                    <a:pt x="1342" y="962"/>
                  </a:lnTo>
                  <a:lnTo>
                    <a:pt x="1349" y="956"/>
                  </a:lnTo>
                  <a:lnTo>
                    <a:pt x="1356" y="949"/>
                  </a:lnTo>
                  <a:lnTo>
                    <a:pt x="1370" y="949"/>
                  </a:lnTo>
                  <a:lnTo>
                    <a:pt x="1377" y="942"/>
                  </a:lnTo>
                  <a:lnTo>
                    <a:pt x="1385" y="935"/>
                  </a:lnTo>
                  <a:lnTo>
                    <a:pt x="1399" y="929"/>
                  </a:lnTo>
                  <a:lnTo>
                    <a:pt x="1406" y="922"/>
                  </a:lnTo>
                  <a:lnTo>
                    <a:pt x="1413" y="922"/>
                  </a:lnTo>
                  <a:lnTo>
                    <a:pt x="1420" y="915"/>
                  </a:lnTo>
                  <a:lnTo>
                    <a:pt x="1435" y="909"/>
                  </a:lnTo>
                  <a:lnTo>
                    <a:pt x="1442" y="902"/>
                  </a:lnTo>
                  <a:lnTo>
                    <a:pt x="1449" y="895"/>
                  </a:lnTo>
                  <a:lnTo>
                    <a:pt x="1456" y="888"/>
                  </a:lnTo>
                  <a:lnTo>
                    <a:pt x="1463" y="882"/>
                  </a:lnTo>
                  <a:lnTo>
                    <a:pt x="1478" y="882"/>
                  </a:lnTo>
                  <a:lnTo>
                    <a:pt x="1485" y="875"/>
                  </a:lnTo>
                  <a:lnTo>
                    <a:pt x="1492" y="868"/>
                  </a:lnTo>
                  <a:lnTo>
                    <a:pt x="1499" y="861"/>
                  </a:lnTo>
                  <a:lnTo>
                    <a:pt x="1506" y="855"/>
                  </a:lnTo>
                  <a:lnTo>
                    <a:pt x="1514" y="848"/>
                  </a:lnTo>
                  <a:lnTo>
                    <a:pt x="1521" y="841"/>
                  </a:lnTo>
                  <a:lnTo>
                    <a:pt x="1528" y="835"/>
                  </a:lnTo>
                  <a:lnTo>
                    <a:pt x="1535" y="828"/>
                  </a:lnTo>
                  <a:lnTo>
                    <a:pt x="1542" y="821"/>
                  </a:lnTo>
                  <a:lnTo>
                    <a:pt x="1550" y="814"/>
                  </a:lnTo>
                  <a:lnTo>
                    <a:pt x="1557" y="808"/>
                  </a:lnTo>
                  <a:lnTo>
                    <a:pt x="1564" y="801"/>
                  </a:lnTo>
                  <a:lnTo>
                    <a:pt x="1571" y="794"/>
                  </a:lnTo>
                  <a:lnTo>
                    <a:pt x="1578" y="787"/>
                  </a:lnTo>
                  <a:lnTo>
                    <a:pt x="1585" y="787"/>
                  </a:lnTo>
                  <a:lnTo>
                    <a:pt x="1593" y="781"/>
                  </a:lnTo>
                  <a:lnTo>
                    <a:pt x="1600" y="774"/>
                  </a:lnTo>
                  <a:lnTo>
                    <a:pt x="1607" y="767"/>
                  </a:lnTo>
                  <a:lnTo>
                    <a:pt x="1607" y="761"/>
                  </a:lnTo>
                  <a:lnTo>
                    <a:pt x="1614" y="754"/>
                  </a:lnTo>
                  <a:lnTo>
                    <a:pt x="1621" y="747"/>
                  </a:lnTo>
                  <a:lnTo>
                    <a:pt x="1628" y="740"/>
                  </a:lnTo>
                  <a:lnTo>
                    <a:pt x="1636" y="734"/>
                  </a:lnTo>
                  <a:lnTo>
                    <a:pt x="1643" y="727"/>
                  </a:lnTo>
                  <a:lnTo>
                    <a:pt x="1650" y="720"/>
                  </a:lnTo>
                  <a:lnTo>
                    <a:pt x="1650" y="713"/>
                  </a:lnTo>
                  <a:lnTo>
                    <a:pt x="1657" y="707"/>
                  </a:lnTo>
                  <a:lnTo>
                    <a:pt x="1664" y="700"/>
                  </a:lnTo>
                  <a:lnTo>
                    <a:pt x="1671" y="693"/>
                  </a:lnTo>
                  <a:lnTo>
                    <a:pt x="1679" y="687"/>
                  </a:lnTo>
                  <a:lnTo>
                    <a:pt x="1679" y="680"/>
                  </a:lnTo>
                  <a:lnTo>
                    <a:pt x="1686" y="673"/>
                  </a:lnTo>
                  <a:lnTo>
                    <a:pt x="1693" y="666"/>
                  </a:lnTo>
                  <a:lnTo>
                    <a:pt x="1700" y="660"/>
                  </a:lnTo>
                  <a:lnTo>
                    <a:pt x="1700" y="653"/>
                  </a:lnTo>
                  <a:lnTo>
                    <a:pt x="1707" y="646"/>
                  </a:lnTo>
                  <a:lnTo>
                    <a:pt x="1715" y="633"/>
                  </a:lnTo>
                  <a:lnTo>
                    <a:pt x="1722" y="626"/>
                  </a:lnTo>
                  <a:lnTo>
                    <a:pt x="1722" y="619"/>
                  </a:lnTo>
                  <a:lnTo>
                    <a:pt x="1729" y="613"/>
                  </a:lnTo>
                  <a:lnTo>
                    <a:pt x="1736" y="606"/>
                  </a:lnTo>
                  <a:lnTo>
                    <a:pt x="1743" y="599"/>
                  </a:lnTo>
                  <a:lnTo>
                    <a:pt x="1743" y="592"/>
                  </a:lnTo>
                  <a:lnTo>
                    <a:pt x="1750" y="586"/>
                  </a:lnTo>
                  <a:lnTo>
                    <a:pt x="1758" y="579"/>
                  </a:lnTo>
                  <a:lnTo>
                    <a:pt x="1758" y="572"/>
                  </a:lnTo>
                  <a:lnTo>
                    <a:pt x="1765" y="565"/>
                  </a:lnTo>
                  <a:lnTo>
                    <a:pt x="1772" y="559"/>
                  </a:lnTo>
                  <a:lnTo>
                    <a:pt x="1772" y="552"/>
                  </a:lnTo>
                  <a:lnTo>
                    <a:pt x="1779" y="545"/>
                  </a:lnTo>
                  <a:lnTo>
                    <a:pt x="1786" y="539"/>
                  </a:lnTo>
                  <a:lnTo>
                    <a:pt x="1786" y="532"/>
                  </a:lnTo>
                  <a:lnTo>
                    <a:pt x="1793" y="525"/>
                  </a:lnTo>
                  <a:lnTo>
                    <a:pt x="1801" y="518"/>
                  </a:lnTo>
                  <a:lnTo>
                    <a:pt x="1801" y="512"/>
                  </a:lnTo>
                  <a:lnTo>
                    <a:pt x="1808" y="505"/>
                  </a:lnTo>
                  <a:lnTo>
                    <a:pt x="1815" y="498"/>
                  </a:lnTo>
                  <a:lnTo>
                    <a:pt x="1815" y="491"/>
                  </a:lnTo>
                  <a:lnTo>
                    <a:pt x="1822" y="485"/>
                  </a:lnTo>
                  <a:lnTo>
                    <a:pt x="1822" y="471"/>
                  </a:lnTo>
                  <a:lnTo>
                    <a:pt x="1829" y="465"/>
                  </a:lnTo>
                </a:path>
              </a:pathLst>
            </a:cu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8" name="Freeform 150"/>
            <p:cNvSpPr>
              <a:spLocks/>
            </p:cNvSpPr>
            <p:nvPr/>
          </p:nvSpPr>
          <p:spPr bwMode="auto">
            <a:xfrm>
              <a:off x="3817" y="772"/>
              <a:ext cx="230" cy="465"/>
            </a:xfrm>
            <a:custGeom>
              <a:avLst/>
              <a:gdLst>
                <a:gd name="T0" fmla="*/ 0 w 230"/>
                <a:gd name="T1" fmla="*/ 465 h 465"/>
                <a:gd name="T2" fmla="*/ 7 w 230"/>
                <a:gd name="T3" fmla="*/ 458 h 465"/>
                <a:gd name="T4" fmla="*/ 7 w 230"/>
                <a:gd name="T5" fmla="*/ 451 h 465"/>
                <a:gd name="T6" fmla="*/ 15 w 230"/>
                <a:gd name="T7" fmla="*/ 444 h 465"/>
                <a:gd name="T8" fmla="*/ 15 w 230"/>
                <a:gd name="T9" fmla="*/ 438 h 465"/>
                <a:gd name="T10" fmla="*/ 22 w 230"/>
                <a:gd name="T11" fmla="*/ 431 h 465"/>
                <a:gd name="T12" fmla="*/ 29 w 230"/>
                <a:gd name="T13" fmla="*/ 424 h 465"/>
                <a:gd name="T14" fmla="*/ 29 w 230"/>
                <a:gd name="T15" fmla="*/ 417 h 465"/>
                <a:gd name="T16" fmla="*/ 36 w 230"/>
                <a:gd name="T17" fmla="*/ 411 h 465"/>
                <a:gd name="T18" fmla="*/ 36 w 230"/>
                <a:gd name="T19" fmla="*/ 404 h 465"/>
                <a:gd name="T20" fmla="*/ 43 w 230"/>
                <a:gd name="T21" fmla="*/ 397 h 465"/>
                <a:gd name="T22" fmla="*/ 43 w 230"/>
                <a:gd name="T23" fmla="*/ 391 h 465"/>
                <a:gd name="T24" fmla="*/ 50 w 230"/>
                <a:gd name="T25" fmla="*/ 384 h 465"/>
                <a:gd name="T26" fmla="*/ 50 w 230"/>
                <a:gd name="T27" fmla="*/ 377 h 465"/>
                <a:gd name="T28" fmla="*/ 58 w 230"/>
                <a:gd name="T29" fmla="*/ 364 h 465"/>
                <a:gd name="T30" fmla="*/ 65 w 230"/>
                <a:gd name="T31" fmla="*/ 357 h 465"/>
                <a:gd name="T32" fmla="*/ 65 w 230"/>
                <a:gd name="T33" fmla="*/ 350 h 465"/>
                <a:gd name="T34" fmla="*/ 72 w 230"/>
                <a:gd name="T35" fmla="*/ 344 h 465"/>
                <a:gd name="T36" fmla="*/ 72 w 230"/>
                <a:gd name="T37" fmla="*/ 337 h 465"/>
                <a:gd name="T38" fmla="*/ 79 w 230"/>
                <a:gd name="T39" fmla="*/ 330 h 465"/>
                <a:gd name="T40" fmla="*/ 79 w 230"/>
                <a:gd name="T41" fmla="*/ 323 h 465"/>
                <a:gd name="T42" fmla="*/ 86 w 230"/>
                <a:gd name="T43" fmla="*/ 317 h 465"/>
                <a:gd name="T44" fmla="*/ 86 w 230"/>
                <a:gd name="T45" fmla="*/ 310 h 465"/>
                <a:gd name="T46" fmla="*/ 94 w 230"/>
                <a:gd name="T47" fmla="*/ 303 h 465"/>
                <a:gd name="T48" fmla="*/ 94 w 230"/>
                <a:gd name="T49" fmla="*/ 296 h 465"/>
                <a:gd name="T50" fmla="*/ 101 w 230"/>
                <a:gd name="T51" fmla="*/ 290 h 465"/>
                <a:gd name="T52" fmla="*/ 101 w 230"/>
                <a:gd name="T53" fmla="*/ 283 h 465"/>
                <a:gd name="T54" fmla="*/ 108 w 230"/>
                <a:gd name="T55" fmla="*/ 270 h 465"/>
                <a:gd name="T56" fmla="*/ 108 w 230"/>
                <a:gd name="T57" fmla="*/ 263 h 465"/>
                <a:gd name="T58" fmla="*/ 115 w 230"/>
                <a:gd name="T59" fmla="*/ 256 h 465"/>
                <a:gd name="T60" fmla="*/ 115 w 230"/>
                <a:gd name="T61" fmla="*/ 249 h 465"/>
                <a:gd name="T62" fmla="*/ 122 w 230"/>
                <a:gd name="T63" fmla="*/ 243 h 465"/>
                <a:gd name="T64" fmla="*/ 122 w 230"/>
                <a:gd name="T65" fmla="*/ 236 h 465"/>
                <a:gd name="T66" fmla="*/ 129 w 230"/>
                <a:gd name="T67" fmla="*/ 229 h 465"/>
                <a:gd name="T68" fmla="*/ 129 w 230"/>
                <a:gd name="T69" fmla="*/ 222 h 465"/>
                <a:gd name="T70" fmla="*/ 137 w 230"/>
                <a:gd name="T71" fmla="*/ 216 h 465"/>
                <a:gd name="T72" fmla="*/ 137 w 230"/>
                <a:gd name="T73" fmla="*/ 209 h 465"/>
                <a:gd name="T74" fmla="*/ 144 w 230"/>
                <a:gd name="T75" fmla="*/ 202 h 465"/>
                <a:gd name="T76" fmla="*/ 144 w 230"/>
                <a:gd name="T77" fmla="*/ 189 h 465"/>
                <a:gd name="T78" fmla="*/ 151 w 230"/>
                <a:gd name="T79" fmla="*/ 182 h 465"/>
                <a:gd name="T80" fmla="*/ 151 w 230"/>
                <a:gd name="T81" fmla="*/ 175 h 465"/>
                <a:gd name="T82" fmla="*/ 158 w 230"/>
                <a:gd name="T83" fmla="*/ 169 h 465"/>
                <a:gd name="T84" fmla="*/ 158 w 230"/>
                <a:gd name="T85" fmla="*/ 155 h 465"/>
                <a:gd name="T86" fmla="*/ 165 w 230"/>
                <a:gd name="T87" fmla="*/ 148 h 465"/>
                <a:gd name="T88" fmla="*/ 165 w 230"/>
                <a:gd name="T89" fmla="*/ 142 h 465"/>
                <a:gd name="T90" fmla="*/ 172 w 230"/>
                <a:gd name="T91" fmla="*/ 135 h 465"/>
                <a:gd name="T92" fmla="*/ 172 w 230"/>
                <a:gd name="T93" fmla="*/ 128 h 465"/>
                <a:gd name="T94" fmla="*/ 180 w 230"/>
                <a:gd name="T95" fmla="*/ 122 h 465"/>
                <a:gd name="T96" fmla="*/ 180 w 230"/>
                <a:gd name="T97" fmla="*/ 108 h 465"/>
                <a:gd name="T98" fmla="*/ 187 w 230"/>
                <a:gd name="T99" fmla="*/ 101 h 465"/>
                <a:gd name="T100" fmla="*/ 187 w 230"/>
                <a:gd name="T101" fmla="*/ 88 h 465"/>
                <a:gd name="T102" fmla="*/ 194 w 230"/>
                <a:gd name="T103" fmla="*/ 81 h 465"/>
                <a:gd name="T104" fmla="*/ 194 w 230"/>
                <a:gd name="T105" fmla="*/ 74 h 465"/>
                <a:gd name="T106" fmla="*/ 201 w 230"/>
                <a:gd name="T107" fmla="*/ 68 h 465"/>
                <a:gd name="T108" fmla="*/ 201 w 230"/>
                <a:gd name="T109" fmla="*/ 61 h 465"/>
                <a:gd name="T110" fmla="*/ 208 w 230"/>
                <a:gd name="T111" fmla="*/ 54 h 465"/>
                <a:gd name="T112" fmla="*/ 208 w 230"/>
                <a:gd name="T113" fmla="*/ 41 h 465"/>
                <a:gd name="T114" fmla="*/ 215 w 230"/>
                <a:gd name="T115" fmla="*/ 27 h 465"/>
                <a:gd name="T116" fmla="*/ 215 w 230"/>
                <a:gd name="T117" fmla="*/ 21 h 465"/>
                <a:gd name="T118" fmla="*/ 223 w 230"/>
                <a:gd name="T119" fmla="*/ 14 h 465"/>
                <a:gd name="T120" fmla="*/ 223 w 230"/>
                <a:gd name="T121" fmla="*/ 7 h 465"/>
                <a:gd name="T122" fmla="*/ 230 w 230"/>
                <a:gd name="T12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465">
                  <a:moveTo>
                    <a:pt x="0" y="465"/>
                  </a:moveTo>
                  <a:lnTo>
                    <a:pt x="7" y="458"/>
                  </a:lnTo>
                  <a:lnTo>
                    <a:pt x="7" y="451"/>
                  </a:lnTo>
                  <a:lnTo>
                    <a:pt x="15" y="444"/>
                  </a:lnTo>
                  <a:lnTo>
                    <a:pt x="15" y="438"/>
                  </a:lnTo>
                  <a:lnTo>
                    <a:pt x="22" y="431"/>
                  </a:lnTo>
                  <a:lnTo>
                    <a:pt x="29" y="424"/>
                  </a:lnTo>
                  <a:lnTo>
                    <a:pt x="29" y="417"/>
                  </a:lnTo>
                  <a:lnTo>
                    <a:pt x="36" y="411"/>
                  </a:lnTo>
                  <a:lnTo>
                    <a:pt x="36" y="404"/>
                  </a:lnTo>
                  <a:lnTo>
                    <a:pt x="43" y="397"/>
                  </a:lnTo>
                  <a:lnTo>
                    <a:pt x="43" y="391"/>
                  </a:lnTo>
                  <a:lnTo>
                    <a:pt x="50" y="384"/>
                  </a:lnTo>
                  <a:lnTo>
                    <a:pt x="50" y="377"/>
                  </a:lnTo>
                  <a:lnTo>
                    <a:pt x="58" y="364"/>
                  </a:lnTo>
                  <a:lnTo>
                    <a:pt x="65" y="357"/>
                  </a:lnTo>
                  <a:lnTo>
                    <a:pt x="65" y="350"/>
                  </a:lnTo>
                  <a:lnTo>
                    <a:pt x="72" y="344"/>
                  </a:lnTo>
                  <a:lnTo>
                    <a:pt x="72" y="337"/>
                  </a:lnTo>
                  <a:lnTo>
                    <a:pt x="79" y="330"/>
                  </a:lnTo>
                  <a:lnTo>
                    <a:pt x="79" y="323"/>
                  </a:lnTo>
                  <a:lnTo>
                    <a:pt x="86" y="317"/>
                  </a:lnTo>
                  <a:lnTo>
                    <a:pt x="86" y="310"/>
                  </a:lnTo>
                  <a:lnTo>
                    <a:pt x="94" y="303"/>
                  </a:lnTo>
                  <a:lnTo>
                    <a:pt x="94" y="296"/>
                  </a:lnTo>
                  <a:lnTo>
                    <a:pt x="101" y="290"/>
                  </a:lnTo>
                  <a:lnTo>
                    <a:pt x="101" y="283"/>
                  </a:lnTo>
                  <a:lnTo>
                    <a:pt x="108" y="270"/>
                  </a:lnTo>
                  <a:lnTo>
                    <a:pt x="108" y="263"/>
                  </a:lnTo>
                  <a:lnTo>
                    <a:pt x="115" y="256"/>
                  </a:lnTo>
                  <a:lnTo>
                    <a:pt x="115" y="249"/>
                  </a:lnTo>
                  <a:lnTo>
                    <a:pt x="122" y="243"/>
                  </a:lnTo>
                  <a:lnTo>
                    <a:pt x="122" y="236"/>
                  </a:lnTo>
                  <a:lnTo>
                    <a:pt x="129" y="229"/>
                  </a:lnTo>
                  <a:lnTo>
                    <a:pt x="129" y="222"/>
                  </a:lnTo>
                  <a:lnTo>
                    <a:pt x="137" y="216"/>
                  </a:lnTo>
                  <a:lnTo>
                    <a:pt x="137" y="209"/>
                  </a:lnTo>
                  <a:lnTo>
                    <a:pt x="144" y="202"/>
                  </a:lnTo>
                  <a:lnTo>
                    <a:pt x="144" y="189"/>
                  </a:lnTo>
                  <a:lnTo>
                    <a:pt x="151" y="182"/>
                  </a:lnTo>
                  <a:lnTo>
                    <a:pt x="151" y="175"/>
                  </a:lnTo>
                  <a:lnTo>
                    <a:pt x="158" y="169"/>
                  </a:lnTo>
                  <a:lnTo>
                    <a:pt x="158" y="155"/>
                  </a:lnTo>
                  <a:lnTo>
                    <a:pt x="165" y="148"/>
                  </a:lnTo>
                  <a:lnTo>
                    <a:pt x="165" y="142"/>
                  </a:lnTo>
                  <a:lnTo>
                    <a:pt x="172" y="135"/>
                  </a:lnTo>
                  <a:lnTo>
                    <a:pt x="172" y="128"/>
                  </a:lnTo>
                  <a:lnTo>
                    <a:pt x="180" y="122"/>
                  </a:lnTo>
                  <a:lnTo>
                    <a:pt x="180" y="108"/>
                  </a:lnTo>
                  <a:lnTo>
                    <a:pt x="187" y="101"/>
                  </a:lnTo>
                  <a:lnTo>
                    <a:pt x="187" y="88"/>
                  </a:lnTo>
                  <a:lnTo>
                    <a:pt x="194" y="81"/>
                  </a:lnTo>
                  <a:lnTo>
                    <a:pt x="194" y="74"/>
                  </a:lnTo>
                  <a:lnTo>
                    <a:pt x="201" y="68"/>
                  </a:lnTo>
                  <a:lnTo>
                    <a:pt x="201" y="61"/>
                  </a:lnTo>
                  <a:lnTo>
                    <a:pt x="208" y="54"/>
                  </a:lnTo>
                  <a:lnTo>
                    <a:pt x="208" y="41"/>
                  </a:lnTo>
                  <a:lnTo>
                    <a:pt x="215" y="27"/>
                  </a:lnTo>
                  <a:lnTo>
                    <a:pt x="215" y="21"/>
                  </a:lnTo>
                  <a:lnTo>
                    <a:pt x="223" y="14"/>
                  </a:lnTo>
                  <a:lnTo>
                    <a:pt x="223" y="7"/>
                  </a:lnTo>
                  <a:lnTo>
                    <a:pt x="230" y="0"/>
                  </a:lnTo>
                </a:path>
              </a:pathLst>
            </a:cu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9" name="Freeform 151"/>
            <p:cNvSpPr>
              <a:spLocks/>
            </p:cNvSpPr>
            <p:nvPr/>
          </p:nvSpPr>
          <p:spPr bwMode="auto">
            <a:xfrm>
              <a:off x="2010" y="772"/>
              <a:ext cx="1549" cy="787"/>
            </a:xfrm>
            <a:custGeom>
              <a:avLst/>
              <a:gdLst>
                <a:gd name="T0" fmla="*/ 36 w 1549"/>
                <a:gd name="T1" fmla="*/ 88 h 787"/>
                <a:gd name="T2" fmla="*/ 201 w 1549"/>
                <a:gd name="T3" fmla="*/ 391 h 787"/>
                <a:gd name="T4" fmla="*/ 330 w 1549"/>
                <a:gd name="T5" fmla="*/ 559 h 787"/>
                <a:gd name="T6" fmla="*/ 437 w 1549"/>
                <a:gd name="T7" fmla="*/ 660 h 787"/>
                <a:gd name="T8" fmla="*/ 523 w 1549"/>
                <a:gd name="T9" fmla="*/ 720 h 787"/>
                <a:gd name="T10" fmla="*/ 602 w 1549"/>
                <a:gd name="T11" fmla="*/ 754 h 787"/>
                <a:gd name="T12" fmla="*/ 667 w 1549"/>
                <a:gd name="T13" fmla="*/ 774 h 787"/>
                <a:gd name="T14" fmla="*/ 724 w 1549"/>
                <a:gd name="T15" fmla="*/ 787 h 787"/>
                <a:gd name="T16" fmla="*/ 782 w 1549"/>
                <a:gd name="T17" fmla="*/ 787 h 787"/>
                <a:gd name="T18" fmla="*/ 832 w 1549"/>
                <a:gd name="T19" fmla="*/ 787 h 787"/>
                <a:gd name="T20" fmla="*/ 875 w 1549"/>
                <a:gd name="T21" fmla="*/ 781 h 787"/>
                <a:gd name="T22" fmla="*/ 918 w 1549"/>
                <a:gd name="T23" fmla="*/ 767 h 787"/>
                <a:gd name="T24" fmla="*/ 961 w 1549"/>
                <a:gd name="T25" fmla="*/ 754 h 787"/>
                <a:gd name="T26" fmla="*/ 997 w 1549"/>
                <a:gd name="T27" fmla="*/ 734 h 787"/>
                <a:gd name="T28" fmla="*/ 1033 w 1549"/>
                <a:gd name="T29" fmla="*/ 713 h 787"/>
                <a:gd name="T30" fmla="*/ 1061 w 1549"/>
                <a:gd name="T31" fmla="*/ 693 h 787"/>
                <a:gd name="T32" fmla="*/ 1097 w 1549"/>
                <a:gd name="T33" fmla="*/ 673 h 787"/>
                <a:gd name="T34" fmla="*/ 1126 w 1549"/>
                <a:gd name="T35" fmla="*/ 646 h 787"/>
                <a:gd name="T36" fmla="*/ 1155 w 1549"/>
                <a:gd name="T37" fmla="*/ 619 h 787"/>
                <a:gd name="T38" fmla="*/ 1176 w 1549"/>
                <a:gd name="T39" fmla="*/ 599 h 787"/>
                <a:gd name="T40" fmla="*/ 1205 w 1549"/>
                <a:gd name="T41" fmla="*/ 572 h 787"/>
                <a:gd name="T42" fmla="*/ 1226 w 1549"/>
                <a:gd name="T43" fmla="*/ 545 h 787"/>
                <a:gd name="T44" fmla="*/ 1255 w 1549"/>
                <a:gd name="T45" fmla="*/ 518 h 787"/>
                <a:gd name="T46" fmla="*/ 1276 w 1549"/>
                <a:gd name="T47" fmla="*/ 485 h 787"/>
                <a:gd name="T48" fmla="*/ 1298 w 1549"/>
                <a:gd name="T49" fmla="*/ 458 h 787"/>
                <a:gd name="T50" fmla="*/ 1320 w 1549"/>
                <a:gd name="T51" fmla="*/ 431 h 787"/>
                <a:gd name="T52" fmla="*/ 1334 w 1549"/>
                <a:gd name="T53" fmla="*/ 404 h 787"/>
                <a:gd name="T54" fmla="*/ 1355 w 1549"/>
                <a:gd name="T55" fmla="*/ 370 h 787"/>
                <a:gd name="T56" fmla="*/ 1377 w 1549"/>
                <a:gd name="T57" fmla="*/ 344 h 787"/>
                <a:gd name="T58" fmla="*/ 1391 w 1549"/>
                <a:gd name="T59" fmla="*/ 310 h 787"/>
                <a:gd name="T60" fmla="*/ 1413 w 1549"/>
                <a:gd name="T61" fmla="*/ 283 h 787"/>
                <a:gd name="T62" fmla="*/ 1427 w 1549"/>
                <a:gd name="T63" fmla="*/ 249 h 787"/>
                <a:gd name="T64" fmla="*/ 1441 w 1549"/>
                <a:gd name="T65" fmla="*/ 222 h 787"/>
                <a:gd name="T66" fmla="*/ 1463 w 1549"/>
                <a:gd name="T67" fmla="*/ 189 h 787"/>
                <a:gd name="T68" fmla="*/ 1477 w 1549"/>
                <a:gd name="T69" fmla="*/ 155 h 787"/>
                <a:gd name="T70" fmla="*/ 1492 w 1549"/>
                <a:gd name="T71" fmla="*/ 128 h 787"/>
                <a:gd name="T72" fmla="*/ 1506 w 1549"/>
                <a:gd name="T73" fmla="*/ 95 h 787"/>
                <a:gd name="T74" fmla="*/ 1520 w 1549"/>
                <a:gd name="T75" fmla="*/ 61 h 787"/>
                <a:gd name="T76" fmla="*/ 1535 w 1549"/>
                <a:gd name="T77" fmla="*/ 34 h 787"/>
                <a:gd name="T78" fmla="*/ 1549 w 1549"/>
                <a:gd name="T79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9" h="787">
                  <a:moveTo>
                    <a:pt x="0" y="0"/>
                  </a:moveTo>
                  <a:lnTo>
                    <a:pt x="36" y="88"/>
                  </a:lnTo>
                  <a:lnTo>
                    <a:pt x="129" y="263"/>
                  </a:lnTo>
                  <a:lnTo>
                    <a:pt x="201" y="391"/>
                  </a:lnTo>
                  <a:lnTo>
                    <a:pt x="272" y="485"/>
                  </a:lnTo>
                  <a:lnTo>
                    <a:pt x="330" y="559"/>
                  </a:lnTo>
                  <a:lnTo>
                    <a:pt x="387" y="613"/>
                  </a:lnTo>
                  <a:lnTo>
                    <a:pt x="437" y="660"/>
                  </a:lnTo>
                  <a:lnTo>
                    <a:pt x="480" y="693"/>
                  </a:lnTo>
                  <a:lnTo>
                    <a:pt x="523" y="720"/>
                  </a:lnTo>
                  <a:lnTo>
                    <a:pt x="566" y="740"/>
                  </a:lnTo>
                  <a:lnTo>
                    <a:pt x="602" y="754"/>
                  </a:lnTo>
                  <a:lnTo>
                    <a:pt x="631" y="767"/>
                  </a:lnTo>
                  <a:lnTo>
                    <a:pt x="667" y="774"/>
                  </a:lnTo>
                  <a:lnTo>
                    <a:pt x="695" y="781"/>
                  </a:lnTo>
                  <a:lnTo>
                    <a:pt x="724" y="787"/>
                  </a:lnTo>
                  <a:lnTo>
                    <a:pt x="753" y="787"/>
                  </a:lnTo>
                  <a:lnTo>
                    <a:pt x="782" y="787"/>
                  </a:lnTo>
                  <a:lnTo>
                    <a:pt x="810" y="787"/>
                  </a:lnTo>
                  <a:lnTo>
                    <a:pt x="832" y="787"/>
                  </a:lnTo>
                  <a:lnTo>
                    <a:pt x="853" y="781"/>
                  </a:lnTo>
                  <a:lnTo>
                    <a:pt x="875" y="781"/>
                  </a:lnTo>
                  <a:lnTo>
                    <a:pt x="896" y="774"/>
                  </a:lnTo>
                  <a:lnTo>
                    <a:pt x="918" y="767"/>
                  </a:lnTo>
                  <a:lnTo>
                    <a:pt x="939" y="761"/>
                  </a:lnTo>
                  <a:lnTo>
                    <a:pt x="961" y="754"/>
                  </a:lnTo>
                  <a:lnTo>
                    <a:pt x="975" y="740"/>
                  </a:lnTo>
                  <a:lnTo>
                    <a:pt x="997" y="734"/>
                  </a:lnTo>
                  <a:lnTo>
                    <a:pt x="1011" y="720"/>
                  </a:lnTo>
                  <a:lnTo>
                    <a:pt x="1033" y="713"/>
                  </a:lnTo>
                  <a:lnTo>
                    <a:pt x="1047" y="700"/>
                  </a:lnTo>
                  <a:lnTo>
                    <a:pt x="1061" y="693"/>
                  </a:lnTo>
                  <a:lnTo>
                    <a:pt x="1083" y="680"/>
                  </a:lnTo>
                  <a:lnTo>
                    <a:pt x="1097" y="673"/>
                  </a:lnTo>
                  <a:lnTo>
                    <a:pt x="1112" y="660"/>
                  </a:lnTo>
                  <a:lnTo>
                    <a:pt x="1126" y="646"/>
                  </a:lnTo>
                  <a:lnTo>
                    <a:pt x="1140" y="633"/>
                  </a:lnTo>
                  <a:lnTo>
                    <a:pt x="1155" y="619"/>
                  </a:lnTo>
                  <a:lnTo>
                    <a:pt x="1169" y="606"/>
                  </a:lnTo>
                  <a:lnTo>
                    <a:pt x="1176" y="599"/>
                  </a:lnTo>
                  <a:lnTo>
                    <a:pt x="1190" y="586"/>
                  </a:lnTo>
                  <a:lnTo>
                    <a:pt x="1205" y="572"/>
                  </a:lnTo>
                  <a:lnTo>
                    <a:pt x="1219" y="559"/>
                  </a:lnTo>
                  <a:lnTo>
                    <a:pt x="1226" y="545"/>
                  </a:lnTo>
                  <a:lnTo>
                    <a:pt x="1241" y="532"/>
                  </a:lnTo>
                  <a:lnTo>
                    <a:pt x="1255" y="518"/>
                  </a:lnTo>
                  <a:lnTo>
                    <a:pt x="1262" y="505"/>
                  </a:lnTo>
                  <a:lnTo>
                    <a:pt x="1276" y="485"/>
                  </a:lnTo>
                  <a:lnTo>
                    <a:pt x="1284" y="471"/>
                  </a:lnTo>
                  <a:lnTo>
                    <a:pt x="1298" y="458"/>
                  </a:lnTo>
                  <a:lnTo>
                    <a:pt x="1305" y="444"/>
                  </a:lnTo>
                  <a:lnTo>
                    <a:pt x="1320" y="431"/>
                  </a:lnTo>
                  <a:lnTo>
                    <a:pt x="1327" y="417"/>
                  </a:lnTo>
                  <a:lnTo>
                    <a:pt x="1334" y="404"/>
                  </a:lnTo>
                  <a:lnTo>
                    <a:pt x="1348" y="384"/>
                  </a:lnTo>
                  <a:lnTo>
                    <a:pt x="1355" y="370"/>
                  </a:lnTo>
                  <a:lnTo>
                    <a:pt x="1363" y="357"/>
                  </a:lnTo>
                  <a:lnTo>
                    <a:pt x="1377" y="344"/>
                  </a:lnTo>
                  <a:lnTo>
                    <a:pt x="1384" y="323"/>
                  </a:lnTo>
                  <a:lnTo>
                    <a:pt x="1391" y="310"/>
                  </a:lnTo>
                  <a:lnTo>
                    <a:pt x="1398" y="296"/>
                  </a:lnTo>
                  <a:lnTo>
                    <a:pt x="1413" y="283"/>
                  </a:lnTo>
                  <a:lnTo>
                    <a:pt x="1420" y="263"/>
                  </a:lnTo>
                  <a:lnTo>
                    <a:pt x="1427" y="249"/>
                  </a:lnTo>
                  <a:lnTo>
                    <a:pt x="1434" y="236"/>
                  </a:lnTo>
                  <a:lnTo>
                    <a:pt x="1441" y="222"/>
                  </a:lnTo>
                  <a:lnTo>
                    <a:pt x="1456" y="202"/>
                  </a:lnTo>
                  <a:lnTo>
                    <a:pt x="1463" y="189"/>
                  </a:lnTo>
                  <a:lnTo>
                    <a:pt x="1470" y="175"/>
                  </a:lnTo>
                  <a:lnTo>
                    <a:pt x="1477" y="155"/>
                  </a:lnTo>
                  <a:lnTo>
                    <a:pt x="1484" y="142"/>
                  </a:lnTo>
                  <a:lnTo>
                    <a:pt x="1492" y="128"/>
                  </a:lnTo>
                  <a:lnTo>
                    <a:pt x="1499" y="108"/>
                  </a:lnTo>
                  <a:lnTo>
                    <a:pt x="1506" y="95"/>
                  </a:lnTo>
                  <a:lnTo>
                    <a:pt x="1513" y="81"/>
                  </a:lnTo>
                  <a:lnTo>
                    <a:pt x="1520" y="61"/>
                  </a:lnTo>
                  <a:lnTo>
                    <a:pt x="1528" y="48"/>
                  </a:lnTo>
                  <a:lnTo>
                    <a:pt x="1535" y="34"/>
                  </a:lnTo>
                  <a:lnTo>
                    <a:pt x="1542" y="14"/>
                  </a:lnTo>
                  <a:lnTo>
                    <a:pt x="1549" y="0"/>
                  </a:lnTo>
                </a:path>
              </a:pathLst>
            </a:custGeom>
            <a:noFill/>
            <a:ln w="46038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0" name="Freeform 152"/>
            <p:cNvSpPr>
              <a:spLocks/>
            </p:cNvSpPr>
            <p:nvPr/>
          </p:nvSpPr>
          <p:spPr bwMode="auto">
            <a:xfrm>
              <a:off x="2046" y="772"/>
              <a:ext cx="1147" cy="545"/>
            </a:xfrm>
            <a:custGeom>
              <a:avLst/>
              <a:gdLst>
                <a:gd name="T0" fmla="*/ 0 w 1147"/>
                <a:gd name="T1" fmla="*/ 0 h 545"/>
                <a:gd name="T2" fmla="*/ 0 w 1147"/>
                <a:gd name="T3" fmla="*/ 14 h 545"/>
                <a:gd name="T4" fmla="*/ 93 w 1147"/>
                <a:gd name="T5" fmla="*/ 169 h 545"/>
                <a:gd name="T6" fmla="*/ 165 w 1147"/>
                <a:gd name="T7" fmla="*/ 283 h 545"/>
                <a:gd name="T8" fmla="*/ 236 w 1147"/>
                <a:gd name="T9" fmla="*/ 364 h 545"/>
                <a:gd name="T10" fmla="*/ 294 w 1147"/>
                <a:gd name="T11" fmla="*/ 424 h 545"/>
                <a:gd name="T12" fmla="*/ 351 w 1147"/>
                <a:gd name="T13" fmla="*/ 465 h 545"/>
                <a:gd name="T14" fmla="*/ 401 w 1147"/>
                <a:gd name="T15" fmla="*/ 498 h 545"/>
                <a:gd name="T16" fmla="*/ 444 w 1147"/>
                <a:gd name="T17" fmla="*/ 518 h 545"/>
                <a:gd name="T18" fmla="*/ 487 w 1147"/>
                <a:gd name="T19" fmla="*/ 532 h 545"/>
                <a:gd name="T20" fmla="*/ 530 w 1147"/>
                <a:gd name="T21" fmla="*/ 539 h 545"/>
                <a:gd name="T22" fmla="*/ 566 w 1147"/>
                <a:gd name="T23" fmla="*/ 545 h 545"/>
                <a:gd name="T24" fmla="*/ 595 w 1147"/>
                <a:gd name="T25" fmla="*/ 545 h 545"/>
                <a:gd name="T26" fmla="*/ 631 w 1147"/>
                <a:gd name="T27" fmla="*/ 539 h 545"/>
                <a:gd name="T28" fmla="*/ 659 w 1147"/>
                <a:gd name="T29" fmla="*/ 532 h 545"/>
                <a:gd name="T30" fmla="*/ 688 w 1147"/>
                <a:gd name="T31" fmla="*/ 525 h 545"/>
                <a:gd name="T32" fmla="*/ 717 w 1147"/>
                <a:gd name="T33" fmla="*/ 512 h 545"/>
                <a:gd name="T34" fmla="*/ 746 w 1147"/>
                <a:gd name="T35" fmla="*/ 498 h 545"/>
                <a:gd name="T36" fmla="*/ 774 w 1147"/>
                <a:gd name="T37" fmla="*/ 485 h 545"/>
                <a:gd name="T38" fmla="*/ 796 w 1147"/>
                <a:gd name="T39" fmla="*/ 465 h 545"/>
                <a:gd name="T40" fmla="*/ 817 w 1147"/>
                <a:gd name="T41" fmla="*/ 451 h 545"/>
                <a:gd name="T42" fmla="*/ 839 w 1147"/>
                <a:gd name="T43" fmla="*/ 431 h 545"/>
                <a:gd name="T44" fmla="*/ 860 w 1147"/>
                <a:gd name="T45" fmla="*/ 411 h 545"/>
                <a:gd name="T46" fmla="*/ 882 w 1147"/>
                <a:gd name="T47" fmla="*/ 391 h 545"/>
                <a:gd name="T48" fmla="*/ 903 w 1147"/>
                <a:gd name="T49" fmla="*/ 370 h 545"/>
                <a:gd name="T50" fmla="*/ 925 w 1147"/>
                <a:gd name="T51" fmla="*/ 350 h 545"/>
                <a:gd name="T52" fmla="*/ 939 w 1147"/>
                <a:gd name="T53" fmla="*/ 330 h 545"/>
                <a:gd name="T54" fmla="*/ 961 w 1147"/>
                <a:gd name="T55" fmla="*/ 310 h 545"/>
                <a:gd name="T56" fmla="*/ 975 w 1147"/>
                <a:gd name="T57" fmla="*/ 283 h 545"/>
                <a:gd name="T58" fmla="*/ 997 w 1147"/>
                <a:gd name="T59" fmla="*/ 263 h 545"/>
                <a:gd name="T60" fmla="*/ 1011 w 1147"/>
                <a:gd name="T61" fmla="*/ 236 h 545"/>
                <a:gd name="T62" fmla="*/ 1025 w 1147"/>
                <a:gd name="T63" fmla="*/ 216 h 545"/>
                <a:gd name="T64" fmla="*/ 1047 w 1147"/>
                <a:gd name="T65" fmla="*/ 189 h 545"/>
                <a:gd name="T66" fmla="*/ 1061 w 1147"/>
                <a:gd name="T67" fmla="*/ 162 h 545"/>
                <a:gd name="T68" fmla="*/ 1076 w 1147"/>
                <a:gd name="T69" fmla="*/ 142 h 545"/>
                <a:gd name="T70" fmla="*/ 1090 w 1147"/>
                <a:gd name="T71" fmla="*/ 115 h 545"/>
                <a:gd name="T72" fmla="*/ 1104 w 1147"/>
                <a:gd name="T73" fmla="*/ 88 h 545"/>
                <a:gd name="T74" fmla="*/ 1119 w 1147"/>
                <a:gd name="T75" fmla="*/ 61 h 545"/>
                <a:gd name="T76" fmla="*/ 1133 w 1147"/>
                <a:gd name="T77" fmla="*/ 41 h 545"/>
                <a:gd name="T78" fmla="*/ 1140 w 1147"/>
                <a:gd name="T79" fmla="*/ 14 h 545"/>
                <a:gd name="T80" fmla="*/ 1147 w 1147"/>
                <a:gd name="T81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7" h="545">
                  <a:moveTo>
                    <a:pt x="0" y="0"/>
                  </a:moveTo>
                  <a:lnTo>
                    <a:pt x="0" y="14"/>
                  </a:lnTo>
                  <a:lnTo>
                    <a:pt x="93" y="169"/>
                  </a:lnTo>
                  <a:lnTo>
                    <a:pt x="165" y="283"/>
                  </a:lnTo>
                  <a:lnTo>
                    <a:pt x="236" y="364"/>
                  </a:lnTo>
                  <a:lnTo>
                    <a:pt x="294" y="424"/>
                  </a:lnTo>
                  <a:lnTo>
                    <a:pt x="351" y="465"/>
                  </a:lnTo>
                  <a:lnTo>
                    <a:pt x="401" y="498"/>
                  </a:lnTo>
                  <a:lnTo>
                    <a:pt x="444" y="518"/>
                  </a:lnTo>
                  <a:lnTo>
                    <a:pt x="487" y="532"/>
                  </a:lnTo>
                  <a:lnTo>
                    <a:pt x="530" y="539"/>
                  </a:lnTo>
                  <a:lnTo>
                    <a:pt x="566" y="545"/>
                  </a:lnTo>
                  <a:lnTo>
                    <a:pt x="595" y="545"/>
                  </a:lnTo>
                  <a:lnTo>
                    <a:pt x="631" y="539"/>
                  </a:lnTo>
                  <a:lnTo>
                    <a:pt x="659" y="532"/>
                  </a:lnTo>
                  <a:lnTo>
                    <a:pt x="688" y="525"/>
                  </a:lnTo>
                  <a:lnTo>
                    <a:pt x="717" y="512"/>
                  </a:lnTo>
                  <a:lnTo>
                    <a:pt x="746" y="498"/>
                  </a:lnTo>
                  <a:lnTo>
                    <a:pt x="774" y="485"/>
                  </a:lnTo>
                  <a:lnTo>
                    <a:pt x="796" y="465"/>
                  </a:lnTo>
                  <a:lnTo>
                    <a:pt x="817" y="451"/>
                  </a:lnTo>
                  <a:lnTo>
                    <a:pt x="839" y="431"/>
                  </a:lnTo>
                  <a:lnTo>
                    <a:pt x="860" y="411"/>
                  </a:lnTo>
                  <a:lnTo>
                    <a:pt x="882" y="391"/>
                  </a:lnTo>
                  <a:lnTo>
                    <a:pt x="903" y="370"/>
                  </a:lnTo>
                  <a:lnTo>
                    <a:pt x="925" y="350"/>
                  </a:lnTo>
                  <a:lnTo>
                    <a:pt x="939" y="330"/>
                  </a:lnTo>
                  <a:lnTo>
                    <a:pt x="961" y="310"/>
                  </a:lnTo>
                  <a:lnTo>
                    <a:pt x="975" y="283"/>
                  </a:lnTo>
                  <a:lnTo>
                    <a:pt x="997" y="263"/>
                  </a:lnTo>
                  <a:lnTo>
                    <a:pt x="1011" y="236"/>
                  </a:lnTo>
                  <a:lnTo>
                    <a:pt x="1025" y="216"/>
                  </a:lnTo>
                  <a:lnTo>
                    <a:pt x="1047" y="189"/>
                  </a:lnTo>
                  <a:lnTo>
                    <a:pt x="1061" y="162"/>
                  </a:lnTo>
                  <a:lnTo>
                    <a:pt x="1076" y="142"/>
                  </a:lnTo>
                  <a:lnTo>
                    <a:pt x="1090" y="115"/>
                  </a:lnTo>
                  <a:lnTo>
                    <a:pt x="1104" y="88"/>
                  </a:lnTo>
                  <a:lnTo>
                    <a:pt x="1119" y="61"/>
                  </a:lnTo>
                  <a:lnTo>
                    <a:pt x="1133" y="41"/>
                  </a:lnTo>
                  <a:lnTo>
                    <a:pt x="1140" y="14"/>
                  </a:lnTo>
                  <a:lnTo>
                    <a:pt x="1147" y="0"/>
                  </a:lnTo>
                </a:path>
              </a:pathLst>
            </a:custGeom>
            <a:noFill/>
            <a:ln w="46038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1" name="Rectangle 153"/>
            <p:cNvSpPr>
              <a:spLocks noChangeArrowheads="1"/>
            </p:cNvSpPr>
            <p:nvPr/>
          </p:nvSpPr>
          <p:spPr bwMode="auto">
            <a:xfrm rot="16200000">
              <a:off x="223" y="1370"/>
              <a:ext cx="93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 dirty="0">
                  <a:latin typeface="Helvetica" charset="0"/>
                </a:rPr>
                <a:t>RF power [W]</a:t>
              </a:r>
              <a:endParaRPr lang="en-US" sz="1800" dirty="0"/>
            </a:p>
          </p:txBody>
        </p:sp>
        <p:sp>
          <p:nvSpPr>
            <p:cNvPr id="53402" name="Rectangle 154"/>
            <p:cNvSpPr>
              <a:spLocks noChangeArrowheads="1"/>
            </p:cNvSpPr>
            <p:nvPr/>
          </p:nvSpPr>
          <p:spPr bwMode="auto">
            <a:xfrm>
              <a:off x="2940" y="2422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Q</a:t>
              </a:r>
              <a:endParaRPr lang="en-US" sz="1800"/>
            </a:p>
          </p:txBody>
        </p:sp>
        <p:sp>
          <p:nvSpPr>
            <p:cNvPr id="53403" name="Rectangle 155"/>
            <p:cNvSpPr>
              <a:spLocks noChangeArrowheads="1"/>
            </p:cNvSpPr>
            <p:nvPr/>
          </p:nvSpPr>
          <p:spPr bwMode="auto">
            <a:xfrm>
              <a:off x="3051" y="252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>
                  <a:latin typeface="Helvetica" charset="0"/>
                </a:rPr>
                <a:t>L</a:t>
              </a:r>
              <a:endParaRPr lang="en-US" sz="1800"/>
            </a:p>
          </p:txBody>
        </p:sp>
        <p:sp>
          <p:nvSpPr>
            <p:cNvPr id="53404" name="Rectangle 156"/>
            <p:cNvSpPr>
              <a:spLocks noChangeArrowheads="1"/>
            </p:cNvSpPr>
            <p:nvPr/>
          </p:nvSpPr>
          <p:spPr bwMode="auto">
            <a:xfrm>
              <a:off x="1037" y="2259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100">
                  <a:latin typeface="Helvetica" charset="0"/>
                </a:rPr>
                <a:t> </a:t>
              </a:r>
              <a:endParaRPr lang="en-US" sz="1800"/>
            </a:p>
          </p:txBody>
        </p:sp>
        <p:sp>
          <p:nvSpPr>
            <p:cNvPr id="53405" name="Rectangle 157"/>
            <p:cNvSpPr>
              <a:spLocks noChangeArrowheads="1"/>
            </p:cNvSpPr>
            <p:nvPr/>
          </p:nvSpPr>
          <p:spPr bwMode="auto">
            <a:xfrm>
              <a:off x="4996" y="719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100">
                  <a:latin typeface="Helvetica" charset="0"/>
                </a:rPr>
                <a:t> </a:t>
              </a:r>
              <a:endParaRPr lang="en-US" sz="1800"/>
            </a:p>
          </p:txBody>
        </p:sp>
        <p:sp>
          <p:nvSpPr>
            <p:cNvPr id="53406" name="Rectangle 158"/>
            <p:cNvSpPr>
              <a:spLocks noChangeArrowheads="1"/>
            </p:cNvSpPr>
            <p:nvPr/>
          </p:nvSpPr>
          <p:spPr bwMode="auto">
            <a:xfrm>
              <a:off x="1149" y="1136"/>
              <a:ext cx="825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7" name="Rectangle 159"/>
            <p:cNvSpPr>
              <a:spLocks noChangeArrowheads="1"/>
            </p:cNvSpPr>
            <p:nvPr/>
          </p:nvSpPr>
          <p:spPr bwMode="auto">
            <a:xfrm>
              <a:off x="1149" y="1136"/>
              <a:ext cx="825" cy="96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8" name="Line 160"/>
            <p:cNvSpPr>
              <a:spLocks noChangeShapeType="1"/>
            </p:cNvSpPr>
            <p:nvPr/>
          </p:nvSpPr>
          <p:spPr bwMode="auto">
            <a:xfrm>
              <a:off x="1149" y="1136"/>
              <a:ext cx="8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9" name="Freeform 161"/>
            <p:cNvSpPr>
              <a:spLocks/>
            </p:cNvSpPr>
            <p:nvPr/>
          </p:nvSpPr>
          <p:spPr bwMode="auto">
            <a:xfrm>
              <a:off x="1149" y="1136"/>
              <a:ext cx="825" cy="962"/>
            </a:xfrm>
            <a:custGeom>
              <a:avLst/>
              <a:gdLst>
                <a:gd name="T0" fmla="*/ 0 w 115"/>
                <a:gd name="T1" fmla="*/ 143 h 143"/>
                <a:gd name="T2" fmla="*/ 115 w 115"/>
                <a:gd name="T3" fmla="*/ 143 h 143"/>
                <a:gd name="T4" fmla="*/ 115 w 115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143">
                  <a:moveTo>
                    <a:pt x="0" y="143"/>
                  </a:moveTo>
                  <a:lnTo>
                    <a:pt x="115" y="143"/>
                  </a:lnTo>
                  <a:lnTo>
                    <a:pt x="1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0" name="Line 162"/>
            <p:cNvSpPr>
              <a:spLocks noChangeShapeType="1"/>
            </p:cNvSpPr>
            <p:nvPr/>
          </p:nvSpPr>
          <p:spPr bwMode="auto">
            <a:xfrm flipV="1">
              <a:off x="1149" y="1136"/>
              <a:ext cx="0" cy="9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1" name="Line 163"/>
            <p:cNvSpPr>
              <a:spLocks noChangeShapeType="1"/>
            </p:cNvSpPr>
            <p:nvPr/>
          </p:nvSpPr>
          <p:spPr bwMode="auto">
            <a:xfrm>
              <a:off x="1149" y="2098"/>
              <a:ext cx="8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2" name="Freeform 164"/>
            <p:cNvSpPr>
              <a:spLocks/>
            </p:cNvSpPr>
            <p:nvPr/>
          </p:nvSpPr>
          <p:spPr bwMode="auto">
            <a:xfrm>
              <a:off x="1149" y="1136"/>
              <a:ext cx="825" cy="962"/>
            </a:xfrm>
            <a:custGeom>
              <a:avLst/>
              <a:gdLst>
                <a:gd name="T0" fmla="*/ 0 w 115"/>
                <a:gd name="T1" fmla="*/ 143 h 143"/>
                <a:gd name="T2" fmla="*/ 0 w 115"/>
                <a:gd name="T3" fmla="*/ 0 h 143"/>
                <a:gd name="T4" fmla="*/ 115 w 115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143">
                  <a:moveTo>
                    <a:pt x="0" y="143"/>
                  </a:moveTo>
                  <a:lnTo>
                    <a:pt x="0" y="0"/>
                  </a:lnTo>
                  <a:lnTo>
                    <a:pt x="1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3" name="Freeform 165"/>
            <p:cNvSpPr>
              <a:spLocks/>
            </p:cNvSpPr>
            <p:nvPr/>
          </p:nvSpPr>
          <p:spPr bwMode="auto">
            <a:xfrm>
              <a:off x="1149" y="1136"/>
              <a:ext cx="825" cy="962"/>
            </a:xfrm>
            <a:custGeom>
              <a:avLst/>
              <a:gdLst>
                <a:gd name="T0" fmla="*/ 0 w 115"/>
                <a:gd name="T1" fmla="*/ 143 h 143"/>
                <a:gd name="T2" fmla="*/ 115 w 115"/>
                <a:gd name="T3" fmla="*/ 143 h 143"/>
                <a:gd name="T4" fmla="*/ 115 w 115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143">
                  <a:moveTo>
                    <a:pt x="0" y="143"/>
                  </a:moveTo>
                  <a:lnTo>
                    <a:pt x="115" y="143"/>
                  </a:lnTo>
                  <a:lnTo>
                    <a:pt x="1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4" name="Line 166"/>
            <p:cNvSpPr>
              <a:spLocks noChangeShapeType="1"/>
            </p:cNvSpPr>
            <p:nvPr/>
          </p:nvSpPr>
          <p:spPr bwMode="auto">
            <a:xfrm flipV="1">
              <a:off x="1149" y="1136"/>
              <a:ext cx="0" cy="9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5" name="Rectangle 167"/>
            <p:cNvSpPr>
              <a:spLocks noChangeArrowheads="1"/>
            </p:cNvSpPr>
            <p:nvPr/>
          </p:nvSpPr>
          <p:spPr bwMode="auto">
            <a:xfrm>
              <a:off x="1570" y="1163"/>
              <a:ext cx="31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0 Hz</a:t>
              </a:r>
              <a:endParaRPr lang="en-US" sz="1800"/>
            </a:p>
          </p:txBody>
        </p:sp>
        <p:sp>
          <p:nvSpPr>
            <p:cNvPr id="53416" name="Line 168"/>
            <p:cNvSpPr>
              <a:spLocks noChangeShapeType="1"/>
            </p:cNvSpPr>
            <p:nvPr/>
          </p:nvSpPr>
          <p:spPr bwMode="auto">
            <a:xfrm>
              <a:off x="1206" y="1243"/>
              <a:ext cx="287" cy="0"/>
            </a:xfrm>
            <a:prstGeom prst="line">
              <a:avLst/>
            </a:prstGeom>
            <a:noFill/>
            <a:ln w="460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7" name="Rectangle 169"/>
            <p:cNvSpPr>
              <a:spLocks noChangeArrowheads="1"/>
            </p:cNvSpPr>
            <p:nvPr/>
          </p:nvSpPr>
          <p:spPr bwMode="auto">
            <a:xfrm>
              <a:off x="1574" y="1351"/>
              <a:ext cx="3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10 Hz</a:t>
              </a:r>
              <a:endParaRPr lang="en-US" sz="1800"/>
            </a:p>
          </p:txBody>
        </p:sp>
        <p:sp>
          <p:nvSpPr>
            <p:cNvPr id="53418" name="Line 170"/>
            <p:cNvSpPr>
              <a:spLocks noChangeShapeType="1"/>
            </p:cNvSpPr>
            <p:nvPr/>
          </p:nvSpPr>
          <p:spPr bwMode="auto">
            <a:xfrm>
              <a:off x="1206" y="1425"/>
              <a:ext cx="287" cy="0"/>
            </a:xfrm>
            <a:prstGeom prst="line">
              <a:avLst/>
            </a:prstGeom>
            <a:noFill/>
            <a:ln w="460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9" name="Rectangle 171"/>
            <p:cNvSpPr>
              <a:spLocks noChangeArrowheads="1"/>
            </p:cNvSpPr>
            <p:nvPr/>
          </p:nvSpPr>
          <p:spPr bwMode="auto">
            <a:xfrm>
              <a:off x="1574" y="1539"/>
              <a:ext cx="3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20 Hz</a:t>
              </a:r>
              <a:endParaRPr lang="en-US" sz="1800"/>
            </a:p>
          </p:txBody>
        </p:sp>
        <p:sp>
          <p:nvSpPr>
            <p:cNvPr id="53420" name="Line 172"/>
            <p:cNvSpPr>
              <a:spLocks noChangeShapeType="1"/>
            </p:cNvSpPr>
            <p:nvPr/>
          </p:nvSpPr>
          <p:spPr bwMode="auto">
            <a:xfrm>
              <a:off x="1206" y="1613"/>
              <a:ext cx="287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1" name="Rectangle 173"/>
            <p:cNvSpPr>
              <a:spLocks noChangeArrowheads="1"/>
            </p:cNvSpPr>
            <p:nvPr/>
          </p:nvSpPr>
          <p:spPr bwMode="auto">
            <a:xfrm>
              <a:off x="1574" y="1728"/>
              <a:ext cx="3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>
                  <a:latin typeface="Helvetica" charset="0"/>
                </a:rPr>
                <a:t>30 Hz</a:t>
              </a:r>
              <a:endParaRPr lang="en-US" sz="1800"/>
            </a:p>
          </p:txBody>
        </p:sp>
        <p:sp>
          <p:nvSpPr>
            <p:cNvPr id="53422" name="Line 174"/>
            <p:cNvSpPr>
              <a:spLocks noChangeShapeType="1"/>
            </p:cNvSpPr>
            <p:nvPr/>
          </p:nvSpPr>
          <p:spPr bwMode="auto">
            <a:xfrm>
              <a:off x="1206" y="1802"/>
              <a:ext cx="287" cy="0"/>
            </a:xfrm>
            <a:prstGeom prst="line">
              <a:avLst/>
            </a:prstGeom>
            <a:noFill/>
            <a:ln w="46038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3" name="Rectangle 175"/>
            <p:cNvSpPr>
              <a:spLocks noChangeArrowheads="1"/>
            </p:cNvSpPr>
            <p:nvPr/>
          </p:nvSpPr>
          <p:spPr bwMode="auto">
            <a:xfrm>
              <a:off x="1574" y="1916"/>
              <a:ext cx="3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900" dirty="0">
                  <a:latin typeface="Helvetica" charset="0"/>
                </a:rPr>
                <a:t>40 Hz</a:t>
              </a:r>
              <a:endParaRPr lang="en-US" sz="1800" dirty="0"/>
            </a:p>
          </p:txBody>
        </p:sp>
        <p:sp>
          <p:nvSpPr>
            <p:cNvPr id="53424" name="Line 176"/>
            <p:cNvSpPr>
              <a:spLocks noChangeShapeType="1"/>
            </p:cNvSpPr>
            <p:nvPr/>
          </p:nvSpPr>
          <p:spPr bwMode="auto">
            <a:xfrm>
              <a:off x="1206" y="1983"/>
              <a:ext cx="287" cy="0"/>
            </a:xfrm>
            <a:prstGeom prst="line">
              <a:avLst/>
            </a:prstGeom>
            <a:noFill/>
            <a:ln w="4603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425" name="AutoShape 177"/>
          <p:cNvSpPr>
            <a:spLocks noChangeArrowheads="1"/>
          </p:cNvSpPr>
          <p:nvPr/>
        </p:nvSpPr>
        <p:spPr bwMode="auto">
          <a:xfrm rot="5400000">
            <a:off x="461963" y="2373967"/>
            <a:ext cx="228600" cy="666750"/>
          </a:xfrm>
          <a:prstGeom prst="upArrow">
            <a:avLst>
              <a:gd name="adj1" fmla="val 50000"/>
              <a:gd name="adj2" fmla="val 7291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3426" name="AutoShape 178"/>
          <p:cNvSpPr>
            <a:spLocks noChangeArrowheads="1"/>
          </p:cNvSpPr>
          <p:nvPr/>
        </p:nvSpPr>
        <p:spPr bwMode="auto">
          <a:xfrm>
            <a:off x="5238750" y="3944005"/>
            <a:ext cx="228600" cy="482600"/>
          </a:xfrm>
          <a:prstGeom prst="upArrow">
            <a:avLst>
              <a:gd name="adj1" fmla="val 50000"/>
              <a:gd name="adj2" fmla="val 5277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3428" name="Rectangle 180"/>
          <p:cNvSpPr>
            <a:spLocks noChangeArrowheads="1"/>
          </p:cNvSpPr>
          <p:nvPr/>
        </p:nvSpPr>
        <p:spPr bwMode="auto">
          <a:xfrm>
            <a:off x="4537075" y="4505980"/>
            <a:ext cx="1746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ym typeface="Times New Roman" charset="0"/>
              </a:rPr>
              <a:t>Q</a:t>
            </a:r>
            <a:r>
              <a:rPr lang="en-US" sz="2800" b="1" baseline="-25000" dirty="0">
                <a:sym typeface="Times New Roman" charset="0"/>
              </a:rPr>
              <a:t>L</a:t>
            </a:r>
            <a:r>
              <a:rPr lang="en-US" sz="2800" b="1" dirty="0">
                <a:sym typeface="Times New Roman" charset="0"/>
              </a:rPr>
              <a:t>=6.5</a:t>
            </a:r>
            <a:r>
              <a:rPr lang="en-US" sz="2800" b="1" dirty="0">
                <a:sym typeface="Symbol" charset="0"/>
              </a:rPr>
              <a:t>10</a:t>
            </a:r>
            <a:r>
              <a:rPr lang="en-US" sz="2800" b="1" baseline="30000" dirty="0">
                <a:sym typeface="Symbol" charset="0"/>
              </a:rPr>
              <a:t>7</a:t>
            </a:r>
          </a:p>
        </p:txBody>
      </p:sp>
      <p:sp>
        <p:nvSpPr>
          <p:cNvPr id="53573" name="Text Box 325"/>
          <p:cNvSpPr txBox="1">
            <a:spLocks noChangeArrowheads="1"/>
          </p:cNvSpPr>
          <p:nvPr/>
        </p:nvSpPr>
        <p:spPr bwMode="auto">
          <a:xfrm>
            <a:off x="533400" y="5257800"/>
            <a:ext cx="8350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Assume optimistic 10 Hz as typical detuning and </a:t>
            </a:r>
            <a:r>
              <a:rPr lang="en-US" sz="2400" b="1" u="sng" dirty="0">
                <a:solidFill>
                  <a:srgbClr val="FF0000"/>
                </a:solidFill>
              </a:rPr>
              <a:t>&lt; 20 Hz as peak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53574" name="Text Box 326"/>
          <p:cNvSpPr txBox="1">
            <a:spLocks noChangeArrowheads="1"/>
          </p:cNvSpPr>
          <p:nvPr/>
        </p:nvSpPr>
        <p:spPr bwMode="auto">
          <a:xfrm>
            <a:off x="6607175" y="1502430"/>
            <a:ext cx="2155825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At 16.2 MV/m</a:t>
            </a:r>
          </a:p>
        </p:txBody>
      </p:sp>
      <p:sp>
        <p:nvSpPr>
          <p:cNvPr id="18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7772400" cy="365125"/>
          </a:xfrm>
        </p:spPr>
        <p:txBody>
          <a:bodyPr/>
          <a:lstStyle/>
          <a:p>
            <a:r>
              <a:rPr lang="en-US" dirty="0"/>
              <a:t>Matthias Liepe – High loaded Q cavity operation at CU – TTC Topical Meeting on CW-SRF 2013</a:t>
            </a:r>
          </a:p>
        </p:txBody>
      </p:sp>
      <p:sp>
        <p:nvSpPr>
          <p:cNvPr id="18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457200" cy="365125"/>
          </a:xfrm>
        </p:spPr>
        <p:txBody>
          <a:bodyPr/>
          <a:lstStyle/>
          <a:p>
            <a:fld id="{516F0AC4-7BDD-44EF-9655-BB2819867F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6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85725"/>
            <a:ext cx="7239000" cy="800100"/>
          </a:xfrm>
        </p:spPr>
        <p:txBody>
          <a:bodyPr>
            <a:normAutofit/>
          </a:bodyPr>
          <a:lstStyle/>
          <a:p>
            <a:r>
              <a:rPr lang="en-US" sz="3600" dirty="0"/>
              <a:t>Peak Power (Q</a:t>
            </a:r>
            <a:r>
              <a:rPr lang="en-US" sz="3600" baseline="-25000" dirty="0"/>
              <a:t>L</a:t>
            </a:r>
            <a:r>
              <a:rPr lang="en-US" sz="3600" dirty="0"/>
              <a:t>=2· 10</a:t>
            </a:r>
            <a:r>
              <a:rPr lang="en-US" sz="1100" dirty="0"/>
              <a:t> </a:t>
            </a:r>
            <a:r>
              <a:rPr lang="en-US" sz="3600" baseline="30000" dirty="0"/>
              <a:t>7</a:t>
            </a:r>
            <a:r>
              <a:rPr lang="en-US" sz="3600" dirty="0"/>
              <a:t> … 1· 10</a:t>
            </a:r>
            <a:r>
              <a:rPr lang="en-US" sz="1600" dirty="0"/>
              <a:t> </a:t>
            </a:r>
            <a:r>
              <a:rPr lang="en-US" sz="3600" baseline="30000" dirty="0"/>
              <a:t>8</a:t>
            </a:r>
            <a:r>
              <a:rPr lang="en-US" sz="3600" dirty="0"/>
              <a:t>)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4850" y="5384800"/>
            <a:ext cx="7905750" cy="863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/>
              <a:t>5 kW gives sufficient overhead, and allows operation up to 20 MV/m (for </a:t>
            </a:r>
            <a:r>
              <a:rPr lang="en-US" sz="2400" b="1" dirty="0">
                <a:sym typeface="Symbol" charset="0"/>
              </a:rPr>
              <a:t></a:t>
            </a:r>
            <a:r>
              <a:rPr lang="en-US" sz="2400" b="1" dirty="0"/>
              <a:t>f&lt;20 Hz)</a:t>
            </a:r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893763" y="933450"/>
            <a:ext cx="6869112" cy="4294188"/>
            <a:chOff x="563" y="588"/>
            <a:chExt cx="4327" cy="2705"/>
          </a:xfrm>
        </p:grpSpPr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1049" y="659"/>
              <a:ext cx="3758" cy="2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000"/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1049" y="659"/>
              <a:ext cx="3758" cy="223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0" name="Freeform 8"/>
            <p:cNvSpPr>
              <a:spLocks/>
            </p:cNvSpPr>
            <p:nvPr/>
          </p:nvSpPr>
          <p:spPr bwMode="auto">
            <a:xfrm>
              <a:off x="3673" y="2785"/>
              <a:ext cx="446" cy="107"/>
            </a:xfrm>
            <a:custGeom>
              <a:avLst/>
              <a:gdLst>
                <a:gd name="T0" fmla="*/ 70 w 70"/>
                <a:gd name="T1" fmla="*/ 18 h 18"/>
                <a:gd name="T2" fmla="*/ 67 w 70"/>
                <a:gd name="T3" fmla="*/ 16 h 18"/>
                <a:gd name="T4" fmla="*/ 63 w 70"/>
                <a:gd name="T5" fmla="*/ 13 h 18"/>
                <a:gd name="T6" fmla="*/ 60 w 70"/>
                <a:gd name="T7" fmla="*/ 11 h 18"/>
                <a:gd name="T8" fmla="*/ 60 w 70"/>
                <a:gd name="T9" fmla="*/ 11 h 18"/>
                <a:gd name="T10" fmla="*/ 56 w 70"/>
                <a:gd name="T11" fmla="*/ 10 h 18"/>
                <a:gd name="T12" fmla="*/ 52 w 70"/>
                <a:gd name="T13" fmla="*/ 9 h 18"/>
                <a:gd name="T14" fmla="*/ 48 w 70"/>
                <a:gd name="T15" fmla="*/ 9 h 18"/>
                <a:gd name="T16" fmla="*/ 44 w 70"/>
                <a:gd name="T17" fmla="*/ 8 h 18"/>
                <a:gd name="T18" fmla="*/ 40 w 70"/>
                <a:gd name="T19" fmla="*/ 7 h 18"/>
                <a:gd name="T20" fmla="*/ 36 w 70"/>
                <a:gd name="T21" fmla="*/ 6 h 18"/>
                <a:gd name="T22" fmla="*/ 32 w 70"/>
                <a:gd name="T23" fmla="*/ 5 h 18"/>
                <a:gd name="T24" fmla="*/ 32 w 70"/>
                <a:gd name="T25" fmla="*/ 5 h 18"/>
                <a:gd name="T26" fmla="*/ 28 w 70"/>
                <a:gd name="T27" fmla="*/ 4 h 18"/>
                <a:gd name="T28" fmla="*/ 24 w 70"/>
                <a:gd name="T29" fmla="*/ 4 h 18"/>
                <a:gd name="T30" fmla="*/ 20 w 70"/>
                <a:gd name="T31" fmla="*/ 3 h 18"/>
                <a:gd name="T32" fmla="*/ 16 w 70"/>
                <a:gd name="T33" fmla="*/ 3 h 18"/>
                <a:gd name="T34" fmla="*/ 12 w 70"/>
                <a:gd name="T35" fmla="*/ 2 h 18"/>
                <a:gd name="T36" fmla="*/ 8 w 70"/>
                <a:gd name="T37" fmla="*/ 2 h 18"/>
                <a:gd name="T38" fmla="*/ 4 w 70"/>
                <a:gd name="T39" fmla="*/ 1 h 18"/>
                <a:gd name="T40" fmla="*/ 1 w 70"/>
                <a:gd name="T41" fmla="*/ 0 h 18"/>
                <a:gd name="T42" fmla="*/ 0 w 70"/>
                <a:gd name="T4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18">
                  <a:moveTo>
                    <a:pt x="70" y="18"/>
                  </a:moveTo>
                  <a:lnTo>
                    <a:pt x="67" y="16"/>
                  </a:lnTo>
                  <a:lnTo>
                    <a:pt x="63" y="13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56" y="10"/>
                  </a:lnTo>
                  <a:lnTo>
                    <a:pt x="52" y="9"/>
                  </a:lnTo>
                  <a:lnTo>
                    <a:pt x="48" y="9"/>
                  </a:lnTo>
                  <a:lnTo>
                    <a:pt x="44" y="8"/>
                  </a:lnTo>
                  <a:lnTo>
                    <a:pt x="40" y="7"/>
                  </a:lnTo>
                  <a:lnTo>
                    <a:pt x="36" y="6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8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8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auto">
            <a:xfrm>
              <a:off x="2476" y="2647"/>
              <a:ext cx="1146" cy="132"/>
            </a:xfrm>
            <a:custGeom>
              <a:avLst/>
              <a:gdLst>
                <a:gd name="T0" fmla="*/ 180 w 180"/>
                <a:gd name="T1" fmla="*/ 22 h 22"/>
                <a:gd name="T2" fmla="*/ 178 w 180"/>
                <a:gd name="T3" fmla="*/ 22 h 22"/>
                <a:gd name="T4" fmla="*/ 177 w 180"/>
                <a:gd name="T5" fmla="*/ 22 h 22"/>
                <a:gd name="T6" fmla="*/ 173 w 180"/>
                <a:gd name="T7" fmla="*/ 21 h 22"/>
                <a:gd name="T8" fmla="*/ 169 w 180"/>
                <a:gd name="T9" fmla="*/ 21 h 22"/>
                <a:gd name="T10" fmla="*/ 165 w 180"/>
                <a:gd name="T11" fmla="*/ 20 h 22"/>
                <a:gd name="T12" fmla="*/ 161 w 180"/>
                <a:gd name="T13" fmla="*/ 20 h 22"/>
                <a:gd name="T14" fmla="*/ 157 w 180"/>
                <a:gd name="T15" fmla="*/ 19 h 22"/>
                <a:gd name="T16" fmla="*/ 153 w 180"/>
                <a:gd name="T17" fmla="*/ 19 h 22"/>
                <a:gd name="T18" fmla="*/ 149 w 180"/>
                <a:gd name="T19" fmla="*/ 18 h 22"/>
                <a:gd name="T20" fmla="*/ 145 w 180"/>
                <a:gd name="T21" fmla="*/ 18 h 22"/>
                <a:gd name="T22" fmla="*/ 141 w 180"/>
                <a:gd name="T23" fmla="*/ 17 h 22"/>
                <a:gd name="T24" fmla="*/ 137 w 180"/>
                <a:gd name="T25" fmla="*/ 17 h 22"/>
                <a:gd name="T26" fmla="*/ 133 w 180"/>
                <a:gd name="T27" fmla="*/ 16 h 22"/>
                <a:gd name="T28" fmla="*/ 130 w 180"/>
                <a:gd name="T29" fmla="*/ 16 h 22"/>
                <a:gd name="T30" fmla="*/ 128 w 180"/>
                <a:gd name="T31" fmla="*/ 16 h 22"/>
                <a:gd name="T32" fmla="*/ 126 w 180"/>
                <a:gd name="T33" fmla="*/ 15 h 22"/>
                <a:gd name="T34" fmla="*/ 122 w 180"/>
                <a:gd name="T35" fmla="*/ 15 h 22"/>
                <a:gd name="T36" fmla="*/ 118 w 180"/>
                <a:gd name="T37" fmla="*/ 14 h 22"/>
                <a:gd name="T38" fmla="*/ 114 w 180"/>
                <a:gd name="T39" fmla="*/ 14 h 22"/>
                <a:gd name="T40" fmla="*/ 110 w 180"/>
                <a:gd name="T41" fmla="*/ 13 h 22"/>
                <a:gd name="T42" fmla="*/ 106 w 180"/>
                <a:gd name="T43" fmla="*/ 13 h 22"/>
                <a:gd name="T44" fmla="*/ 102 w 180"/>
                <a:gd name="T45" fmla="*/ 12 h 22"/>
                <a:gd name="T46" fmla="*/ 98 w 180"/>
                <a:gd name="T47" fmla="*/ 12 h 22"/>
                <a:gd name="T48" fmla="*/ 94 w 180"/>
                <a:gd name="T49" fmla="*/ 12 h 22"/>
                <a:gd name="T50" fmla="*/ 90 w 180"/>
                <a:gd name="T51" fmla="*/ 11 h 22"/>
                <a:gd name="T52" fmla="*/ 86 w 180"/>
                <a:gd name="T53" fmla="*/ 11 h 22"/>
                <a:gd name="T54" fmla="*/ 82 w 180"/>
                <a:gd name="T55" fmla="*/ 10 h 22"/>
                <a:gd name="T56" fmla="*/ 78 w 180"/>
                <a:gd name="T57" fmla="*/ 9 h 22"/>
                <a:gd name="T58" fmla="*/ 77 w 180"/>
                <a:gd name="T59" fmla="*/ 9 h 22"/>
                <a:gd name="T60" fmla="*/ 74 w 180"/>
                <a:gd name="T61" fmla="*/ 9 h 22"/>
                <a:gd name="T62" fmla="*/ 71 w 180"/>
                <a:gd name="T63" fmla="*/ 9 h 22"/>
                <a:gd name="T64" fmla="*/ 67 w 180"/>
                <a:gd name="T65" fmla="*/ 8 h 22"/>
                <a:gd name="T66" fmla="*/ 63 w 180"/>
                <a:gd name="T67" fmla="*/ 8 h 22"/>
                <a:gd name="T68" fmla="*/ 59 w 180"/>
                <a:gd name="T69" fmla="*/ 7 h 22"/>
                <a:gd name="T70" fmla="*/ 55 w 180"/>
                <a:gd name="T71" fmla="*/ 7 h 22"/>
                <a:gd name="T72" fmla="*/ 51 w 180"/>
                <a:gd name="T73" fmla="*/ 6 h 22"/>
                <a:gd name="T74" fmla="*/ 47 w 180"/>
                <a:gd name="T75" fmla="*/ 6 h 22"/>
                <a:gd name="T76" fmla="*/ 43 w 180"/>
                <a:gd name="T77" fmla="*/ 5 h 22"/>
                <a:gd name="T78" fmla="*/ 39 w 180"/>
                <a:gd name="T79" fmla="*/ 5 h 22"/>
                <a:gd name="T80" fmla="*/ 35 w 180"/>
                <a:gd name="T81" fmla="*/ 4 h 22"/>
                <a:gd name="T82" fmla="*/ 31 w 180"/>
                <a:gd name="T83" fmla="*/ 4 h 22"/>
                <a:gd name="T84" fmla="*/ 27 w 180"/>
                <a:gd name="T85" fmla="*/ 3 h 22"/>
                <a:gd name="T86" fmla="*/ 26 w 180"/>
                <a:gd name="T87" fmla="*/ 3 h 22"/>
                <a:gd name="T88" fmla="*/ 23 w 180"/>
                <a:gd name="T89" fmla="*/ 3 h 22"/>
                <a:gd name="T90" fmla="*/ 19 w 180"/>
                <a:gd name="T91" fmla="*/ 2 h 22"/>
                <a:gd name="T92" fmla="*/ 15 w 180"/>
                <a:gd name="T93" fmla="*/ 2 h 22"/>
                <a:gd name="T94" fmla="*/ 12 w 180"/>
                <a:gd name="T95" fmla="*/ 1 h 22"/>
                <a:gd name="T96" fmla="*/ 8 w 180"/>
                <a:gd name="T97" fmla="*/ 1 h 22"/>
                <a:gd name="T98" fmla="*/ 4 w 180"/>
                <a:gd name="T99" fmla="*/ 0 h 22"/>
                <a:gd name="T100" fmla="*/ 0 w 180"/>
                <a:gd name="T10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22">
                  <a:moveTo>
                    <a:pt x="180" y="22"/>
                  </a:moveTo>
                  <a:lnTo>
                    <a:pt x="178" y="22"/>
                  </a:lnTo>
                  <a:lnTo>
                    <a:pt x="177" y="22"/>
                  </a:lnTo>
                  <a:lnTo>
                    <a:pt x="173" y="21"/>
                  </a:lnTo>
                  <a:lnTo>
                    <a:pt x="169" y="21"/>
                  </a:lnTo>
                  <a:lnTo>
                    <a:pt x="165" y="20"/>
                  </a:lnTo>
                  <a:lnTo>
                    <a:pt x="161" y="20"/>
                  </a:lnTo>
                  <a:lnTo>
                    <a:pt x="157" y="19"/>
                  </a:lnTo>
                  <a:lnTo>
                    <a:pt x="153" y="19"/>
                  </a:lnTo>
                  <a:lnTo>
                    <a:pt x="149" y="18"/>
                  </a:lnTo>
                  <a:lnTo>
                    <a:pt x="145" y="18"/>
                  </a:lnTo>
                  <a:lnTo>
                    <a:pt x="141" y="17"/>
                  </a:lnTo>
                  <a:lnTo>
                    <a:pt x="137" y="17"/>
                  </a:lnTo>
                  <a:lnTo>
                    <a:pt x="133" y="16"/>
                  </a:lnTo>
                  <a:lnTo>
                    <a:pt x="130" y="16"/>
                  </a:lnTo>
                  <a:lnTo>
                    <a:pt x="128" y="16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18" y="14"/>
                  </a:lnTo>
                  <a:lnTo>
                    <a:pt x="114" y="14"/>
                  </a:lnTo>
                  <a:lnTo>
                    <a:pt x="110" y="13"/>
                  </a:lnTo>
                  <a:lnTo>
                    <a:pt x="106" y="13"/>
                  </a:lnTo>
                  <a:lnTo>
                    <a:pt x="102" y="12"/>
                  </a:lnTo>
                  <a:lnTo>
                    <a:pt x="98" y="12"/>
                  </a:lnTo>
                  <a:lnTo>
                    <a:pt x="94" y="12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2" y="10"/>
                  </a:lnTo>
                  <a:lnTo>
                    <a:pt x="78" y="9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67" y="8"/>
                  </a:lnTo>
                  <a:lnTo>
                    <a:pt x="63" y="8"/>
                  </a:lnTo>
                  <a:lnTo>
                    <a:pt x="59" y="7"/>
                  </a:lnTo>
                  <a:lnTo>
                    <a:pt x="55" y="7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3" y="5"/>
                  </a:lnTo>
                  <a:lnTo>
                    <a:pt x="39" y="5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8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auto">
            <a:xfrm>
              <a:off x="1310" y="2398"/>
              <a:ext cx="1115" cy="244"/>
            </a:xfrm>
            <a:custGeom>
              <a:avLst/>
              <a:gdLst>
                <a:gd name="T0" fmla="*/ 175 w 175"/>
                <a:gd name="T1" fmla="*/ 41 h 41"/>
                <a:gd name="T2" fmla="*/ 175 w 175"/>
                <a:gd name="T3" fmla="*/ 41 h 41"/>
                <a:gd name="T4" fmla="*/ 171 w 175"/>
                <a:gd name="T5" fmla="*/ 40 h 41"/>
                <a:gd name="T6" fmla="*/ 167 w 175"/>
                <a:gd name="T7" fmla="*/ 39 h 41"/>
                <a:gd name="T8" fmla="*/ 163 w 175"/>
                <a:gd name="T9" fmla="*/ 39 h 41"/>
                <a:gd name="T10" fmla="*/ 162 w 175"/>
                <a:gd name="T11" fmla="*/ 39 h 41"/>
                <a:gd name="T12" fmla="*/ 159 w 175"/>
                <a:gd name="T13" fmla="*/ 38 h 41"/>
                <a:gd name="T14" fmla="*/ 155 w 175"/>
                <a:gd name="T15" fmla="*/ 38 h 41"/>
                <a:gd name="T16" fmla="*/ 151 w 175"/>
                <a:gd name="T17" fmla="*/ 37 h 41"/>
                <a:gd name="T18" fmla="*/ 147 w 175"/>
                <a:gd name="T19" fmla="*/ 36 h 41"/>
                <a:gd name="T20" fmla="*/ 143 w 175"/>
                <a:gd name="T21" fmla="*/ 36 h 41"/>
                <a:gd name="T22" fmla="*/ 139 w 175"/>
                <a:gd name="T23" fmla="*/ 35 h 41"/>
                <a:gd name="T24" fmla="*/ 136 w 175"/>
                <a:gd name="T25" fmla="*/ 35 h 41"/>
                <a:gd name="T26" fmla="*/ 132 w 175"/>
                <a:gd name="T27" fmla="*/ 34 h 41"/>
                <a:gd name="T28" fmla="*/ 128 w 175"/>
                <a:gd name="T29" fmla="*/ 33 h 41"/>
                <a:gd name="T30" fmla="*/ 124 w 175"/>
                <a:gd name="T31" fmla="*/ 33 h 41"/>
                <a:gd name="T32" fmla="*/ 124 w 175"/>
                <a:gd name="T33" fmla="*/ 33 h 41"/>
                <a:gd name="T34" fmla="*/ 120 w 175"/>
                <a:gd name="T35" fmla="*/ 32 h 41"/>
                <a:gd name="T36" fmla="*/ 116 w 175"/>
                <a:gd name="T37" fmla="*/ 31 h 41"/>
                <a:gd name="T38" fmla="*/ 112 w 175"/>
                <a:gd name="T39" fmla="*/ 30 h 41"/>
                <a:gd name="T40" fmla="*/ 108 w 175"/>
                <a:gd name="T41" fmla="*/ 30 h 41"/>
                <a:gd name="T42" fmla="*/ 104 w 175"/>
                <a:gd name="T43" fmla="*/ 29 h 41"/>
                <a:gd name="T44" fmla="*/ 100 w 175"/>
                <a:gd name="T45" fmla="*/ 28 h 41"/>
                <a:gd name="T46" fmla="*/ 96 w 175"/>
                <a:gd name="T47" fmla="*/ 27 h 41"/>
                <a:gd name="T48" fmla="*/ 92 w 175"/>
                <a:gd name="T49" fmla="*/ 26 h 41"/>
                <a:gd name="T50" fmla="*/ 92 w 175"/>
                <a:gd name="T51" fmla="*/ 26 h 41"/>
                <a:gd name="T52" fmla="*/ 88 w 175"/>
                <a:gd name="T53" fmla="*/ 26 h 41"/>
                <a:gd name="T54" fmla="*/ 84 w 175"/>
                <a:gd name="T55" fmla="*/ 25 h 41"/>
                <a:gd name="T56" fmla="*/ 80 w 175"/>
                <a:gd name="T57" fmla="*/ 24 h 41"/>
                <a:gd name="T58" fmla="*/ 77 w 175"/>
                <a:gd name="T59" fmla="*/ 23 h 41"/>
                <a:gd name="T60" fmla="*/ 73 w 175"/>
                <a:gd name="T61" fmla="*/ 22 h 41"/>
                <a:gd name="T62" fmla="*/ 69 w 175"/>
                <a:gd name="T63" fmla="*/ 21 h 41"/>
                <a:gd name="T64" fmla="*/ 65 w 175"/>
                <a:gd name="T65" fmla="*/ 20 h 41"/>
                <a:gd name="T66" fmla="*/ 65 w 175"/>
                <a:gd name="T67" fmla="*/ 20 h 41"/>
                <a:gd name="T68" fmla="*/ 61 w 175"/>
                <a:gd name="T69" fmla="*/ 19 h 41"/>
                <a:gd name="T70" fmla="*/ 57 w 175"/>
                <a:gd name="T71" fmla="*/ 18 h 41"/>
                <a:gd name="T72" fmla="*/ 53 w 175"/>
                <a:gd name="T73" fmla="*/ 17 h 41"/>
                <a:gd name="T74" fmla="*/ 49 w 175"/>
                <a:gd name="T75" fmla="*/ 16 h 41"/>
                <a:gd name="T76" fmla="*/ 45 w 175"/>
                <a:gd name="T77" fmla="*/ 15 h 41"/>
                <a:gd name="T78" fmla="*/ 41 w 175"/>
                <a:gd name="T79" fmla="*/ 14 h 41"/>
                <a:gd name="T80" fmla="*/ 41 w 175"/>
                <a:gd name="T81" fmla="*/ 14 h 41"/>
                <a:gd name="T82" fmla="*/ 37 w 175"/>
                <a:gd name="T83" fmla="*/ 12 h 41"/>
                <a:gd name="T84" fmla="*/ 33 w 175"/>
                <a:gd name="T85" fmla="*/ 11 h 41"/>
                <a:gd name="T86" fmla="*/ 29 w 175"/>
                <a:gd name="T87" fmla="*/ 10 h 41"/>
                <a:gd name="T88" fmla="*/ 25 w 175"/>
                <a:gd name="T89" fmla="*/ 9 h 41"/>
                <a:gd name="T90" fmla="*/ 21 w 175"/>
                <a:gd name="T91" fmla="*/ 8 h 41"/>
                <a:gd name="T92" fmla="*/ 21 w 175"/>
                <a:gd name="T93" fmla="*/ 8 h 41"/>
                <a:gd name="T94" fmla="*/ 18 w 175"/>
                <a:gd name="T95" fmla="*/ 6 h 41"/>
                <a:gd name="T96" fmla="*/ 14 w 175"/>
                <a:gd name="T97" fmla="*/ 5 h 41"/>
                <a:gd name="T98" fmla="*/ 10 w 175"/>
                <a:gd name="T99" fmla="*/ 4 h 41"/>
                <a:gd name="T100" fmla="*/ 6 w 175"/>
                <a:gd name="T101" fmla="*/ 2 h 41"/>
                <a:gd name="T102" fmla="*/ 3 w 175"/>
                <a:gd name="T103" fmla="*/ 1 h 41"/>
                <a:gd name="T104" fmla="*/ 2 w 175"/>
                <a:gd name="T105" fmla="*/ 1 h 41"/>
                <a:gd name="T106" fmla="*/ 0 w 175"/>
                <a:gd name="T10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5" h="41">
                  <a:moveTo>
                    <a:pt x="175" y="41"/>
                  </a:moveTo>
                  <a:lnTo>
                    <a:pt x="175" y="41"/>
                  </a:lnTo>
                  <a:lnTo>
                    <a:pt x="171" y="40"/>
                  </a:lnTo>
                  <a:lnTo>
                    <a:pt x="167" y="39"/>
                  </a:lnTo>
                  <a:lnTo>
                    <a:pt x="163" y="39"/>
                  </a:lnTo>
                  <a:lnTo>
                    <a:pt x="162" y="39"/>
                  </a:lnTo>
                  <a:lnTo>
                    <a:pt x="159" y="38"/>
                  </a:lnTo>
                  <a:lnTo>
                    <a:pt x="155" y="38"/>
                  </a:lnTo>
                  <a:lnTo>
                    <a:pt x="151" y="37"/>
                  </a:lnTo>
                  <a:lnTo>
                    <a:pt x="147" y="36"/>
                  </a:lnTo>
                  <a:lnTo>
                    <a:pt x="143" y="36"/>
                  </a:lnTo>
                  <a:lnTo>
                    <a:pt x="139" y="35"/>
                  </a:lnTo>
                  <a:lnTo>
                    <a:pt x="136" y="35"/>
                  </a:lnTo>
                  <a:lnTo>
                    <a:pt x="132" y="34"/>
                  </a:lnTo>
                  <a:lnTo>
                    <a:pt x="128" y="33"/>
                  </a:lnTo>
                  <a:lnTo>
                    <a:pt x="124" y="33"/>
                  </a:lnTo>
                  <a:lnTo>
                    <a:pt x="124" y="33"/>
                  </a:lnTo>
                  <a:lnTo>
                    <a:pt x="120" y="32"/>
                  </a:lnTo>
                  <a:lnTo>
                    <a:pt x="116" y="31"/>
                  </a:lnTo>
                  <a:lnTo>
                    <a:pt x="112" y="30"/>
                  </a:lnTo>
                  <a:lnTo>
                    <a:pt x="108" y="30"/>
                  </a:lnTo>
                  <a:lnTo>
                    <a:pt x="104" y="29"/>
                  </a:lnTo>
                  <a:lnTo>
                    <a:pt x="100" y="28"/>
                  </a:lnTo>
                  <a:lnTo>
                    <a:pt x="96" y="27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8" y="26"/>
                  </a:lnTo>
                  <a:lnTo>
                    <a:pt x="84" y="25"/>
                  </a:lnTo>
                  <a:lnTo>
                    <a:pt x="80" y="24"/>
                  </a:lnTo>
                  <a:lnTo>
                    <a:pt x="77" y="23"/>
                  </a:lnTo>
                  <a:lnTo>
                    <a:pt x="73" y="22"/>
                  </a:lnTo>
                  <a:lnTo>
                    <a:pt x="69" y="21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1" y="19"/>
                  </a:lnTo>
                  <a:lnTo>
                    <a:pt x="57" y="18"/>
                  </a:lnTo>
                  <a:lnTo>
                    <a:pt x="53" y="17"/>
                  </a:lnTo>
                  <a:lnTo>
                    <a:pt x="49" y="16"/>
                  </a:lnTo>
                  <a:lnTo>
                    <a:pt x="45" y="15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7" y="12"/>
                  </a:lnTo>
                  <a:lnTo>
                    <a:pt x="33" y="11"/>
                  </a:lnTo>
                  <a:lnTo>
                    <a:pt x="29" y="10"/>
                  </a:lnTo>
                  <a:lnTo>
                    <a:pt x="25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14" y="5"/>
                  </a:lnTo>
                  <a:lnTo>
                    <a:pt x="10" y="4"/>
                  </a:lnTo>
                  <a:lnTo>
                    <a:pt x="6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8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Freeform 11"/>
            <p:cNvSpPr>
              <a:spLocks/>
            </p:cNvSpPr>
            <p:nvPr/>
          </p:nvSpPr>
          <p:spPr bwMode="auto">
            <a:xfrm>
              <a:off x="1049" y="2290"/>
              <a:ext cx="216" cy="90"/>
            </a:xfrm>
            <a:custGeom>
              <a:avLst/>
              <a:gdLst>
                <a:gd name="T0" fmla="*/ 34 w 34"/>
                <a:gd name="T1" fmla="*/ 15 h 15"/>
                <a:gd name="T2" fmla="*/ 31 w 34"/>
                <a:gd name="T3" fmla="*/ 14 h 15"/>
                <a:gd name="T4" fmla="*/ 28 w 34"/>
                <a:gd name="T5" fmla="*/ 13 h 15"/>
                <a:gd name="T6" fmla="*/ 27 w 34"/>
                <a:gd name="T7" fmla="*/ 12 h 15"/>
                <a:gd name="T8" fmla="*/ 23 w 34"/>
                <a:gd name="T9" fmla="*/ 11 h 15"/>
                <a:gd name="T10" fmla="*/ 19 w 34"/>
                <a:gd name="T11" fmla="*/ 9 h 15"/>
                <a:gd name="T12" fmla="*/ 15 w 34"/>
                <a:gd name="T13" fmla="*/ 7 h 15"/>
                <a:gd name="T14" fmla="*/ 14 w 34"/>
                <a:gd name="T15" fmla="*/ 7 h 15"/>
                <a:gd name="T16" fmla="*/ 11 w 34"/>
                <a:gd name="T17" fmla="*/ 5 h 15"/>
                <a:gd name="T18" fmla="*/ 7 w 34"/>
                <a:gd name="T19" fmla="*/ 4 h 15"/>
                <a:gd name="T20" fmla="*/ 3 w 34"/>
                <a:gd name="T21" fmla="*/ 2 h 15"/>
                <a:gd name="T22" fmla="*/ 1 w 34"/>
                <a:gd name="T23" fmla="*/ 1 h 15"/>
                <a:gd name="T24" fmla="*/ 0 w 34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5">
                  <a:moveTo>
                    <a:pt x="34" y="15"/>
                  </a:moveTo>
                  <a:lnTo>
                    <a:pt x="31" y="14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1" y="5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8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auto">
            <a:xfrm>
              <a:off x="1049" y="1689"/>
              <a:ext cx="172" cy="149"/>
            </a:xfrm>
            <a:custGeom>
              <a:avLst/>
              <a:gdLst>
                <a:gd name="T0" fmla="*/ 0 w 27"/>
                <a:gd name="T1" fmla="*/ 0 h 25"/>
                <a:gd name="T2" fmla="*/ 1 w 27"/>
                <a:gd name="T3" fmla="*/ 2 h 25"/>
                <a:gd name="T4" fmla="*/ 3 w 27"/>
                <a:gd name="T5" fmla="*/ 4 h 25"/>
                <a:gd name="T6" fmla="*/ 7 w 27"/>
                <a:gd name="T7" fmla="*/ 8 h 25"/>
                <a:gd name="T8" fmla="*/ 7 w 27"/>
                <a:gd name="T9" fmla="*/ 8 h 25"/>
                <a:gd name="T10" fmla="*/ 11 w 27"/>
                <a:gd name="T11" fmla="*/ 11 h 25"/>
                <a:gd name="T12" fmla="*/ 14 w 27"/>
                <a:gd name="T13" fmla="*/ 14 h 25"/>
                <a:gd name="T14" fmla="*/ 15 w 27"/>
                <a:gd name="T15" fmla="*/ 15 h 25"/>
                <a:gd name="T16" fmla="*/ 19 w 27"/>
                <a:gd name="T17" fmla="*/ 19 h 25"/>
                <a:gd name="T18" fmla="*/ 21 w 27"/>
                <a:gd name="T19" fmla="*/ 20 h 25"/>
                <a:gd name="T20" fmla="*/ 23 w 27"/>
                <a:gd name="T21" fmla="*/ 22 h 25"/>
                <a:gd name="T22" fmla="*/ 27 w 27"/>
                <a:gd name="T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5">
                  <a:moveTo>
                    <a:pt x="0" y="0"/>
                  </a:moveTo>
                  <a:lnTo>
                    <a:pt x="1" y="2"/>
                  </a:lnTo>
                  <a:lnTo>
                    <a:pt x="3" y="4"/>
                  </a:lnTo>
                  <a:lnTo>
                    <a:pt x="7" y="8"/>
                  </a:lnTo>
                  <a:lnTo>
                    <a:pt x="7" y="8"/>
                  </a:lnTo>
                  <a:lnTo>
                    <a:pt x="11" y="11"/>
                  </a:lnTo>
                  <a:lnTo>
                    <a:pt x="14" y="14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21" y="20"/>
                  </a:lnTo>
                  <a:lnTo>
                    <a:pt x="23" y="22"/>
                  </a:lnTo>
                  <a:lnTo>
                    <a:pt x="27" y="25"/>
                  </a:lnTo>
                </a:path>
              </a:pathLst>
            </a:custGeom>
            <a:noFill/>
            <a:ln w="206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5" name="Freeform 13"/>
            <p:cNvSpPr>
              <a:spLocks/>
            </p:cNvSpPr>
            <p:nvPr/>
          </p:nvSpPr>
          <p:spPr bwMode="auto">
            <a:xfrm>
              <a:off x="1259" y="1868"/>
              <a:ext cx="981" cy="470"/>
            </a:xfrm>
            <a:custGeom>
              <a:avLst/>
              <a:gdLst>
                <a:gd name="T0" fmla="*/ 0 w 154"/>
                <a:gd name="T1" fmla="*/ 0 h 79"/>
                <a:gd name="T2" fmla="*/ 2 w 154"/>
                <a:gd name="T3" fmla="*/ 2 h 79"/>
                <a:gd name="T4" fmla="*/ 3 w 154"/>
                <a:gd name="T5" fmla="*/ 3 h 79"/>
                <a:gd name="T6" fmla="*/ 6 w 154"/>
                <a:gd name="T7" fmla="*/ 5 h 79"/>
                <a:gd name="T8" fmla="*/ 10 w 154"/>
                <a:gd name="T9" fmla="*/ 8 h 79"/>
                <a:gd name="T10" fmla="*/ 11 w 154"/>
                <a:gd name="T11" fmla="*/ 9 h 79"/>
                <a:gd name="T12" fmla="*/ 14 w 154"/>
                <a:gd name="T13" fmla="*/ 11 h 79"/>
                <a:gd name="T14" fmla="*/ 18 w 154"/>
                <a:gd name="T15" fmla="*/ 14 h 79"/>
                <a:gd name="T16" fmla="*/ 20 w 154"/>
                <a:gd name="T17" fmla="*/ 15 h 79"/>
                <a:gd name="T18" fmla="*/ 22 w 154"/>
                <a:gd name="T19" fmla="*/ 16 h 79"/>
                <a:gd name="T20" fmla="*/ 26 w 154"/>
                <a:gd name="T21" fmla="*/ 19 h 79"/>
                <a:gd name="T22" fmla="*/ 29 w 154"/>
                <a:gd name="T23" fmla="*/ 22 h 79"/>
                <a:gd name="T24" fmla="*/ 29 w 154"/>
                <a:gd name="T25" fmla="*/ 22 h 79"/>
                <a:gd name="T26" fmla="*/ 33 w 154"/>
                <a:gd name="T27" fmla="*/ 24 h 79"/>
                <a:gd name="T28" fmla="*/ 37 w 154"/>
                <a:gd name="T29" fmla="*/ 27 h 79"/>
                <a:gd name="T30" fmla="*/ 39 w 154"/>
                <a:gd name="T31" fmla="*/ 28 h 79"/>
                <a:gd name="T32" fmla="*/ 41 w 154"/>
                <a:gd name="T33" fmla="*/ 29 h 79"/>
                <a:gd name="T34" fmla="*/ 45 w 154"/>
                <a:gd name="T35" fmla="*/ 31 h 79"/>
                <a:gd name="T36" fmla="*/ 49 w 154"/>
                <a:gd name="T37" fmla="*/ 34 h 79"/>
                <a:gd name="T38" fmla="*/ 49 w 154"/>
                <a:gd name="T39" fmla="*/ 34 h 79"/>
                <a:gd name="T40" fmla="*/ 53 w 154"/>
                <a:gd name="T41" fmla="*/ 36 h 79"/>
                <a:gd name="T42" fmla="*/ 57 w 154"/>
                <a:gd name="T43" fmla="*/ 38 h 79"/>
                <a:gd name="T44" fmla="*/ 61 w 154"/>
                <a:gd name="T45" fmla="*/ 40 h 79"/>
                <a:gd name="T46" fmla="*/ 61 w 154"/>
                <a:gd name="T47" fmla="*/ 40 h 79"/>
                <a:gd name="T48" fmla="*/ 65 w 154"/>
                <a:gd name="T49" fmla="*/ 42 h 79"/>
                <a:gd name="T50" fmla="*/ 69 w 154"/>
                <a:gd name="T51" fmla="*/ 45 h 79"/>
                <a:gd name="T52" fmla="*/ 73 w 154"/>
                <a:gd name="T53" fmla="*/ 47 h 79"/>
                <a:gd name="T54" fmla="*/ 73 w 154"/>
                <a:gd name="T55" fmla="*/ 47 h 79"/>
                <a:gd name="T56" fmla="*/ 77 w 154"/>
                <a:gd name="T57" fmla="*/ 48 h 79"/>
                <a:gd name="T58" fmla="*/ 81 w 154"/>
                <a:gd name="T59" fmla="*/ 50 h 79"/>
                <a:gd name="T60" fmla="*/ 85 w 154"/>
                <a:gd name="T61" fmla="*/ 52 h 79"/>
                <a:gd name="T62" fmla="*/ 86 w 154"/>
                <a:gd name="T63" fmla="*/ 53 h 79"/>
                <a:gd name="T64" fmla="*/ 88 w 154"/>
                <a:gd name="T65" fmla="*/ 54 h 79"/>
                <a:gd name="T66" fmla="*/ 92 w 154"/>
                <a:gd name="T67" fmla="*/ 56 h 79"/>
                <a:gd name="T68" fmla="*/ 96 w 154"/>
                <a:gd name="T69" fmla="*/ 58 h 79"/>
                <a:gd name="T70" fmla="*/ 100 w 154"/>
                <a:gd name="T71" fmla="*/ 59 h 79"/>
                <a:gd name="T72" fmla="*/ 100 w 154"/>
                <a:gd name="T73" fmla="*/ 59 h 79"/>
                <a:gd name="T74" fmla="*/ 104 w 154"/>
                <a:gd name="T75" fmla="*/ 61 h 79"/>
                <a:gd name="T76" fmla="*/ 108 w 154"/>
                <a:gd name="T77" fmla="*/ 62 h 79"/>
                <a:gd name="T78" fmla="*/ 112 w 154"/>
                <a:gd name="T79" fmla="*/ 64 h 79"/>
                <a:gd name="T80" fmla="*/ 115 w 154"/>
                <a:gd name="T81" fmla="*/ 65 h 79"/>
                <a:gd name="T82" fmla="*/ 116 w 154"/>
                <a:gd name="T83" fmla="*/ 66 h 79"/>
                <a:gd name="T84" fmla="*/ 120 w 154"/>
                <a:gd name="T85" fmla="*/ 67 h 79"/>
                <a:gd name="T86" fmla="*/ 124 w 154"/>
                <a:gd name="T87" fmla="*/ 69 h 79"/>
                <a:gd name="T88" fmla="*/ 128 w 154"/>
                <a:gd name="T89" fmla="*/ 70 h 79"/>
                <a:gd name="T90" fmla="*/ 132 w 154"/>
                <a:gd name="T91" fmla="*/ 72 h 79"/>
                <a:gd name="T92" fmla="*/ 132 w 154"/>
                <a:gd name="T93" fmla="*/ 72 h 79"/>
                <a:gd name="T94" fmla="*/ 136 w 154"/>
                <a:gd name="T95" fmla="*/ 73 h 79"/>
                <a:gd name="T96" fmla="*/ 140 w 154"/>
                <a:gd name="T97" fmla="*/ 74 h 79"/>
                <a:gd name="T98" fmla="*/ 144 w 154"/>
                <a:gd name="T99" fmla="*/ 76 h 79"/>
                <a:gd name="T100" fmla="*/ 147 w 154"/>
                <a:gd name="T101" fmla="*/ 77 h 79"/>
                <a:gd name="T102" fmla="*/ 150 w 154"/>
                <a:gd name="T103" fmla="*/ 78 h 79"/>
                <a:gd name="T104" fmla="*/ 151 w 154"/>
                <a:gd name="T105" fmla="*/ 78 h 79"/>
                <a:gd name="T106" fmla="*/ 154 w 154"/>
                <a:gd name="T10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" h="79">
                  <a:moveTo>
                    <a:pt x="0" y="0"/>
                  </a:moveTo>
                  <a:lnTo>
                    <a:pt x="2" y="2"/>
                  </a:lnTo>
                  <a:lnTo>
                    <a:pt x="3" y="3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8" y="14"/>
                  </a:lnTo>
                  <a:lnTo>
                    <a:pt x="20" y="15"/>
                  </a:lnTo>
                  <a:lnTo>
                    <a:pt x="22" y="16"/>
                  </a:lnTo>
                  <a:lnTo>
                    <a:pt x="26" y="19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3" y="24"/>
                  </a:lnTo>
                  <a:lnTo>
                    <a:pt x="37" y="27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5" y="31"/>
                  </a:lnTo>
                  <a:lnTo>
                    <a:pt x="49" y="34"/>
                  </a:lnTo>
                  <a:lnTo>
                    <a:pt x="49" y="34"/>
                  </a:lnTo>
                  <a:lnTo>
                    <a:pt x="53" y="36"/>
                  </a:lnTo>
                  <a:lnTo>
                    <a:pt x="57" y="38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5" y="42"/>
                  </a:lnTo>
                  <a:lnTo>
                    <a:pt x="69" y="45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7" y="48"/>
                  </a:lnTo>
                  <a:lnTo>
                    <a:pt x="81" y="50"/>
                  </a:lnTo>
                  <a:lnTo>
                    <a:pt x="85" y="52"/>
                  </a:lnTo>
                  <a:lnTo>
                    <a:pt x="86" y="53"/>
                  </a:lnTo>
                  <a:lnTo>
                    <a:pt x="88" y="54"/>
                  </a:lnTo>
                  <a:lnTo>
                    <a:pt x="92" y="56"/>
                  </a:lnTo>
                  <a:lnTo>
                    <a:pt x="96" y="58"/>
                  </a:lnTo>
                  <a:lnTo>
                    <a:pt x="100" y="59"/>
                  </a:lnTo>
                  <a:lnTo>
                    <a:pt x="100" y="59"/>
                  </a:lnTo>
                  <a:lnTo>
                    <a:pt x="104" y="61"/>
                  </a:lnTo>
                  <a:lnTo>
                    <a:pt x="108" y="62"/>
                  </a:lnTo>
                  <a:lnTo>
                    <a:pt x="112" y="64"/>
                  </a:lnTo>
                  <a:lnTo>
                    <a:pt x="115" y="65"/>
                  </a:lnTo>
                  <a:lnTo>
                    <a:pt x="116" y="66"/>
                  </a:lnTo>
                  <a:lnTo>
                    <a:pt x="120" y="67"/>
                  </a:lnTo>
                  <a:lnTo>
                    <a:pt x="124" y="69"/>
                  </a:lnTo>
                  <a:lnTo>
                    <a:pt x="128" y="70"/>
                  </a:lnTo>
                  <a:lnTo>
                    <a:pt x="132" y="72"/>
                  </a:lnTo>
                  <a:lnTo>
                    <a:pt x="132" y="72"/>
                  </a:lnTo>
                  <a:lnTo>
                    <a:pt x="136" y="73"/>
                  </a:lnTo>
                  <a:lnTo>
                    <a:pt x="140" y="74"/>
                  </a:lnTo>
                  <a:lnTo>
                    <a:pt x="144" y="76"/>
                  </a:lnTo>
                  <a:lnTo>
                    <a:pt x="147" y="77"/>
                  </a:lnTo>
                  <a:lnTo>
                    <a:pt x="150" y="78"/>
                  </a:lnTo>
                  <a:lnTo>
                    <a:pt x="151" y="78"/>
                  </a:lnTo>
                  <a:lnTo>
                    <a:pt x="154" y="79"/>
                  </a:lnTo>
                </a:path>
              </a:pathLst>
            </a:custGeom>
            <a:noFill/>
            <a:ln w="206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auto">
            <a:xfrm>
              <a:off x="2285" y="2350"/>
              <a:ext cx="1127" cy="220"/>
            </a:xfrm>
            <a:custGeom>
              <a:avLst/>
              <a:gdLst>
                <a:gd name="T0" fmla="*/ 0 w 177"/>
                <a:gd name="T1" fmla="*/ 0 h 37"/>
                <a:gd name="T2" fmla="*/ 2 w 177"/>
                <a:gd name="T3" fmla="*/ 1 h 37"/>
                <a:gd name="T4" fmla="*/ 6 w 177"/>
                <a:gd name="T5" fmla="*/ 2 h 37"/>
                <a:gd name="T6" fmla="*/ 9 w 177"/>
                <a:gd name="T7" fmla="*/ 3 h 37"/>
                <a:gd name="T8" fmla="*/ 10 w 177"/>
                <a:gd name="T9" fmla="*/ 3 h 37"/>
                <a:gd name="T10" fmla="*/ 14 w 177"/>
                <a:gd name="T11" fmla="*/ 4 h 37"/>
                <a:gd name="T12" fmla="*/ 18 w 177"/>
                <a:gd name="T13" fmla="*/ 5 h 37"/>
                <a:gd name="T14" fmla="*/ 22 w 177"/>
                <a:gd name="T15" fmla="*/ 7 h 37"/>
                <a:gd name="T16" fmla="*/ 26 w 177"/>
                <a:gd name="T17" fmla="*/ 8 h 37"/>
                <a:gd name="T18" fmla="*/ 30 w 177"/>
                <a:gd name="T19" fmla="*/ 9 h 37"/>
                <a:gd name="T20" fmla="*/ 32 w 177"/>
                <a:gd name="T21" fmla="*/ 9 h 37"/>
                <a:gd name="T22" fmla="*/ 34 w 177"/>
                <a:gd name="T23" fmla="*/ 10 h 37"/>
                <a:gd name="T24" fmla="*/ 38 w 177"/>
                <a:gd name="T25" fmla="*/ 11 h 37"/>
                <a:gd name="T26" fmla="*/ 42 w 177"/>
                <a:gd name="T27" fmla="*/ 12 h 37"/>
                <a:gd name="T28" fmla="*/ 45 w 177"/>
                <a:gd name="T29" fmla="*/ 13 h 37"/>
                <a:gd name="T30" fmla="*/ 49 w 177"/>
                <a:gd name="T31" fmla="*/ 14 h 37"/>
                <a:gd name="T32" fmla="*/ 53 w 177"/>
                <a:gd name="T33" fmla="*/ 15 h 37"/>
                <a:gd name="T34" fmla="*/ 57 w 177"/>
                <a:gd name="T35" fmla="*/ 16 h 37"/>
                <a:gd name="T36" fmla="*/ 57 w 177"/>
                <a:gd name="T37" fmla="*/ 16 h 37"/>
                <a:gd name="T38" fmla="*/ 61 w 177"/>
                <a:gd name="T39" fmla="*/ 16 h 37"/>
                <a:gd name="T40" fmla="*/ 65 w 177"/>
                <a:gd name="T41" fmla="*/ 17 h 37"/>
                <a:gd name="T42" fmla="*/ 69 w 177"/>
                <a:gd name="T43" fmla="*/ 18 h 37"/>
                <a:gd name="T44" fmla="*/ 73 w 177"/>
                <a:gd name="T45" fmla="*/ 19 h 37"/>
                <a:gd name="T46" fmla="*/ 77 w 177"/>
                <a:gd name="T47" fmla="*/ 20 h 37"/>
                <a:gd name="T48" fmla="*/ 81 w 177"/>
                <a:gd name="T49" fmla="*/ 21 h 37"/>
                <a:gd name="T50" fmla="*/ 85 w 177"/>
                <a:gd name="T51" fmla="*/ 22 h 37"/>
                <a:gd name="T52" fmla="*/ 86 w 177"/>
                <a:gd name="T53" fmla="*/ 22 h 37"/>
                <a:gd name="T54" fmla="*/ 89 w 177"/>
                <a:gd name="T55" fmla="*/ 22 h 37"/>
                <a:gd name="T56" fmla="*/ 93 w 177"/>
                <a:gd name="T57" fmla="*/ 23 h 37"/>
                <a:gd name="T58" fmla="*/ 97 w 177"/>
                <a:gd name="T59" fmla="*/ 24 h 37"/>
                <a:gd name="T60" fmla="*/ 101 w 177"/>
                <a:gd name="T61" fmla="*/ 25 h 37"/>
                <a:gd name="T62" fmla="*/ 104 w 177"/>
                <a:gd name="T63" fmla="*/ 25 h 37"/>
                <a:gd name="T64" fmla="*/ 108 w 177"/>
                <a:gd name="T65" fmla="*/ 26 h 37"/>
                <a:gd name="T66" fmla="*/ 112 w 177"/>
                <a:gd name="T67" fmla="*/ 27 h 37"/>
                <a:gd name="T68" fmla="*/ 116 w 177"/>
                <a:gd name="T69" fmla="*/ 28 h 37"/>
                <a:gd name="T70" fmla="*/ 119 w 177"/>
                <a:gd name="T71" fmla="*/ 28 h 37"/>
                <a:gd name="T72" fmla="*/ 120 w 177"/>
                <a:gd name="T73" fmla="*/ 28 h 37"/>
                <a:gd name="T74" fmla="*/ 124 w 177"/>
                <a:gd name="T75" fmla="*/ 29 h 37"/>
                <a:gd name="T76" fmla="*/ 128 w 177"/>
                <a:gd name="T77" fmla="*/ 30 h 37"/>
                <a:gd name="T78" fmla="*/ 132 w 177"/>
                <a:gd name="T79" fmla="*/ 30 h 37"/>
                <a:gd name="T80" fmla="*/ 136 w 177"/>
                <a:gd name="T81" fmla="*/ 31 h 37"/>
                <a:gd name="T82" fmla="*/ 140 w 177"/>
                <a:gd name="T83" fmla="*/ 32 h 37"/>
                <a:gd name="T84" fmla="*/ 144 w 177"/>
                <a:gd name="T85" fmla="*/ 32 h 37"/>
                <a:gd name="T86" fmla="*/ 148 w 177"/>
                <a:gd name="T87" fmla="*/ 33 h 37"/>
                <a:gd name="T88" fmla="*/ 152 w 177"/>
                <a:gd name="T89" fmla="*/ 33 h 37"/>
                <a:gd name="T90" fmla="*/ 156 w 177"/>
                <a:gd name="T91" fmla="*/ 34 h 37"/>
                <a:gd name="T92" fmla="*/ 157 w 177"/>
                <a:gd name="T93" fmla="*/ 34 h 37"/>
                <a:gd name="T94" fmla="*/ 160 w 177"/>
                <a:gd name="T95" fmla="*/ 35 h 37"/>
                <a:gd name="T96" fmla="*/ 163 w 177"/>
                <a:gd name="T97" fmla="*/ 35 h 37"/>
                <a:gd name="T98" fmla="*/ 167 w 177"/>
                <a:gd name="T99" fmla="*/ 36 h 37"/>
                <a:gd name="T100" fmla="*/ 171 w 177"/>
                <a:gd name="T101" fmla="*/ 36 h 37"/>
                <a:gd name="T102" fmla="*/ 175 w 177"/>
                <a:gd name="T103" fmla="*/ 37 h 37"/>
                <a:gd name="T104" fmla="*/ 177 w 177"/>
                <a:gd name="T10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37">
                  <a:moveTo>
                    <a:pt x="0" y="0"/>
                  </a:moveTo>
                  <a:lnTo>
                    <a:pt x="2" y="1"/>
                  </a:lnTo>
                  <a:lnTo>
                    <a:pt x="6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4" y="4"/>
                  </a:lnTo>
                  <a:lnTo>
                    <a:pt x="18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4" y="10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5" y="13"/>
                  </a:lnTo>
                  <a:lnTo>
                    <a:pt x="49" y="14"/>
                  </a:lnTo>
                  <a:lnTo>
                    <a:pt x="53" y="15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61" y="16"/>
                  </a:lnTo>
                  <a:lnTo>
                    <a:pt x="65" y="17"/>
                  </a:lnTo>
                  <a:lnTo>
                    <a:pt x="69" y="18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81" y="21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9" y="22"/>
                  </a:lnTo>
                  <a:lnTo>
                    <a:pt x="93" y="23"/>
                  </a:lnTo>
                  <a:lnTo>
                    <a:pt x="97" y="24"/>
                  </a:lnTo>
                  <a:lnTo>
                    <a:pt x="101" y="25"/>
                  </a:lnTo>
                  <a:lnTo>
                    <a:pt x="104" y="25"/>
                  </a:lnTo>
                  <a:lnTo>
                    <a:pt x="108" y="26"/>
                  </a:lnTo>
                  <a:lnTo>
                    <a:pt x="112" y="27"/>
                  </a:lnTo>
                  <a:lnTo>
                    <a:pt x="116" y="28"/>
                  </a:lnTo>
                  <a:lnTo>
                    <a:pt x="119" y="28"/>
                  </a:lnTo>
                  <a:lnTo>
                    <a:pt x="120" y="28"/>
                  </a:lnTo>
                  <a:lnTo>
                    <a:pt x="124" y="29"/>
                  </a:lnTo>
                  <a:lnTo>
                    <a:pt x="128" y="30"/>
                  </a:lnTo>
                  <a:lnTo>
                    <a:pt x="132" y="30"/>
                  </a:lnTo>
                  <a:lnTo>
                    <a:pt x="136" y="31"/>
                  </a:lnTo>
                  <a:lnTo>
                    <a:pt x="140" y="32"/>
                  </a:lnTo>
                  <a:lnTo>
                    <a:pt x="144" y="32"/>
                  </a:lnTo>
                  <a:lnTo>
                    <a:pt x="148" y="33"/>
                  </a:lnTo>
                  <a:lnTo>
                    <a:pt x="152" y="33"/>
                  </a:lnTo>
                  <a:lnTo>
                    <a:pt x="156" y="34"/>
                  </a:lnTo>
                  <a:lnTo>
                    <a:pt x="157" y="34"/>
                  </a:lnTo>
                  <a:lnTo>
                    <a:pt x="160" y="35"/>
                  </a:lnTo>
                  <a:lnTo>
                    <a:pt x="163" y="35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5" y="37"/>
                  </a:lnTo>
                  <a:lnTo>
                    <a:pt x="177" y="37"/>
                  </a:lnTo>
                </a:path>
              </a:pathLst>
            </a:custGeom>
            <a:noFill/>
            <a:ln w="206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Freeform 15"/>
            <p:cNvSpPr>
              <a:spLocks/>
            </p:cNvSpPr>
            <p:nvPr/>
          </p:nvSpPr>
          <p:spPr bwMode="auto">
            <a:xfrm>
              <a:off x="3463" y="2576"/>
              <a:ext cx="1153" cy="113"/>
            </a:xfrm>
            <a:custGeom>
              <a:avLst/>
              <a:gdLst>
                <a:gd name="T0" fmla="*/ 0 w 181"/>
                <a:gd name="T1" fmla="*/ 0 h 19"/>
                <a:gd name="T2" fmla="*/ 2 w 181"/>
                <a:gd name="T3" fmla="*/ 1 h 19"/>
                <a:gd name="T4" fmla="*/ 6 w 181"/>
                <a:gd name="T5" fmla="*/ 1 h 19"/>
                <a:gd name="T6" fmla="*/ 10 w 181"/>
                <a:gd name="T7" fmla="*/ 2 h 19"/>
                <a:gd name="T8" fmla="*/ 14 w 181"/>
                <a:gd name="T9" fmla="*/ 2 h 19"/>
                <a:gd name="T10" fmla="*/ 17 w 181"/>
                <a:gd name="T11" fmla="*/ 3 h 19"/>
                <a:gd name="T12" fmla="*/ 18 w 181"/>
                <a:gd name="T13" fmla="*/ 3 h 19"/>
                <a:gd name="T14" fmla="*/ 22 w 181"/>
                <a:gd name="T15" fmla="*/ 3 h 19"/>
                <a:gd name="T16" fmla="*/ 26 w 181"/>
                <a:gd name="T17" fmla="*/ 4 h 19"/>
                <a:gd name="T18" fmla="*/ 30 w 181"/>
                <a:gd name="T19" fmla="*/ 4 h 19"/>
                <a:gd name="T20" fmla="*/ 34 w 181"/>
                <a:gd name="T21" fmla="*/ 5 h 19"/>
                <a:gd name="T22" fmla="*/ 37 w 181"/>
                <a:gd name="T23" fmla="*/ 5 h 19"/>
                <a:gd name="T24" fmla="*/ 41 w 181"/>
                <a:gd name="T25" fmla="*/ 5 h 19"/>
                <a:gd name="T26" fmla="*/ 45 w 181"/>
                <a:gd name="T27" fmla="*/ 6 h 19"/>
                <a:gd name="T28" fmla="*/ 49 w 181"/>
                <a:gd name="T29" fmla="*/ 6 h 19"/>
                <a:gd name="T30" fmla="*/ 53 w 181"/>
                <a:gd name="T31" fmla="*/ 7 h 19"/>
                <a:gd name="T32" fmla="*/ 57 w 181"/>
                <a:gd name="T33" fmla="*/ 7 h 19"/>
                <a:gd name="T34" fmla="*/ 61 w 181"/>
                <a:gd name="T35" fmla="*/ 8 h 19"/>
                <a:gd name="T36" fmla="*/ 65 w 181"/>
                <a:gd name="T37" fmla="*/ 8 h 19"/>
                <a:gd name="T38" fmla="*/ 69 w 181"/>
                <a:gd name="T39" fmla="*/ 8 h 19"/>
                <a:gd name="T40" fmla="*/ 72 w 181"/>
                <a:gd name="T41" fmla="*/ 9 h 19"/>
                <a:gd name="T42" fmla="*/ 73 w 181"/>
                <a:gd name="T43" fmla="*/ 9 h 19"/>
                <a:gd name="T44" fmla="*/ 77 w 181"/>
                <a:gd name="T45" fmla="*/ 9 h 19"/>
                <a:gd name="T46" fmla="*/ 81 w 181"/>
                <a:gd name="T47" fmla="*/ 10 h 19"/>
                <a:gd name="T48" fmla="*/ 85 w 181"/>
                <a:gd name="T49" fmla="*/ 10 h 19"/>
                <a:gd name="T50" fmla="*/ 89 w 181"/>
                <a:gd name="T51" fmla="*/ 10 h 19"/>
                <a:gd name="T52" fmla="*/ 93 w 181"/>
                <a:gd name="T53" fmla="*/ 11 h 19"/>
                <a:gd name="T54" fmla="*/ 96 w 181"/>
                <a:gd name="T55" fmla="*/ 11 h 19"/>
                <a:gd name="T56" fmla="*/ 100 w 181"/>
                <a:gd name="T57" fmla="*/ 12 h 19"/>
                <a:gd name="T58" fmla="*/ 104 w 181"/>
                <a:gd name="T59" fmla="*/ 12 h 19"/>
                <a:gd name="T60" fmla="*/ 108 w 181"/>
                <a:gd name="T61" fmla="*/ 12 h 19"/>
                <a:gd name="T62" fmla="*/ 112 w 181"/>
                <a:gd name="T63" fmla="*/ 13 h 19"/>
                <a:gd name="T64" fmla="*/ 116 w 181"/>
                <a:gd name="T65" fmla="*/ 13 h 19"/>
                <a:gd name="T66" fmla="*/ 120 w 181"/>
                <a:gd name="T67" fmla="*/ 13 h 19"/>
                <a:gd name="T68" fmla="*/ 124 w 181"/>
                <a:gd name="T69" fmla="*/ 14 h 19"/>
                <a:gd name="T70" fmla="*/ 128 w 181"/>
                <a:gd name="T71" fmla="*/ 14 h 19"/>
                <a:gd name="T72" fmla="*/ 132 w 181"/>
                <a:gd name="T73" fmla="*/ 14 h 19"/>
                <a:gd name="T74" fmla="*/ 136 w 181"/>
                <a:gd name="T75" fmla="*/ 15 h 19"/>
                <a:gd name="T76" fmla="*/ 138 w 181"/>
                <a:gd name="T77" fmla="*/ 15 h 19"/>
                <a:gd name="T78" fmla="*/ 140 w 181"/>
                <a:gd name="T79" fmla="*/ 15 h 19"/>
                <a:gd name="T80" fmla="*/ 144 w 181"/>
                <a:gd name="T81" fmla="*/ 16 h 19"/>
                <a:gd name="T82" fmla="*/ 148 w 181"/>
                <a:gd name="T83" fmla="*/ 16 h 19"/>
                <a:gd name="T84" fmla="*/ 152 w 181"/>
                <a:gd name="T85" fmla="*/ 16 h 19"/>
                <a:gd name="T86" fmla="*/ 155 w 181"/>
                <a:gd name="T87" fmla="*/ 17 h 19"/>
                <a:gd name="T88" fmla="*/ 159 w 181"/>
                <a:gd name="T89" fmla="*/ 17 h 19"/>
                <a:gd name="T90" fmla="*/ 163 w 181"/>
                <a:gd name="T91" fmla="*/ 17 h 19"/>
                <a:gd name="T92" fmla="*/ 167 w 181"/>
                <a:gd name="T93" fmla="*/ 18 h 19"/>
                <a:gd name="T94" fmla="*/ 171 w 181"/>
                <a:gd name="T95" fmla="*/ 18 h 19"/>
                <a:gd name="T96" fmla="*/ 175 w 181"/>
                <a:gd name="T97" fmla="*/ 18 h 19"/>
                <a:gd name="T98" fmla="*/ 179 w 181"/>
                <a:gd name="T99" fmla="*/ 19 h 19"/>
                <a:gd name="T100" fmla="*/ 181 w 181"/>
                <a:gd name="T10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" h="19">
                  <a:moveTo>
                    <a:pt x="0" y="0"/>
                  </a:moveTo>
                  <a:lnTo>
                    <a:pt x="2" y="1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45" y="6"/>
                  </a:lnTo>
                  <a:lnTo>
                    <a:pt x="49" y="6"/>
                  </a:lnTo>
                  <a:lnTo>
                    <a:pt x="53" y="7"/>
                  </a:lnTo>
                  <a:lnTo>
                    <a:pt x="57" y="7"/>
                  </a:lnTo>
                  <a:lnTo>
                    <a:pt x="61" y="8"/>
                  </a:lnTo>
                  <a:lnTo>
                    <a:pt x="65" y="8"/>
                  </a:lnTo>
                  <a:lnTo>
                    <a:pt x="69" y="8"/>
                  </a:lnTo>
                  <a:lnTo>
                    <a:pt x="72" y="9"/>
                  </a:lnTo>
                  <a:lnTo>
                    <a:pt x="73" y="9"/>
                  </a:lnTo>
                  <a:lnTo>
                    <a:pt x="77" y="9"/>
                  </a:lnTo>
                  <a:lnTo>
                    <a:pt x="81" y="10"/>
                  </a:lnTo>
                  <a:lnTo>
                    <a:pt x="85" y="10"/>
                  </a:lnTo>
                  <a:lnTo>
                    <a:pt x="89" y="10"/>
                  </a:lnTo>
                  <a:lnTo>
                    <a:pt x="93" y="11"/>
                  </a:lnTo>
                  <a:lnTo>
                    <a:pt x="96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3"/>
                  </a:lnTo>
                  <a:lnTo>
                    <a:pt x="116" y="13"/>
                  </a:lnTo>
                  <a:lnTo>
                    <a:pt x="120" y="13"/>
                  </a:lnTo>
                  <a:lnTo>
                    <a:pt x="124" y="14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5"/>
                  </a:lnTo>
                  <a:lnTo>
                    <a:pt x="138" y="15"/>
                  </a:lnTo>
                  <a:lnTo>
                    <a:pt x="140" y="15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2" y="16"/>
                  </a:lnTo>
                  <a:lnTo>
                    <a:pt x="155" y="17"/>
                  </a:lnTo>
                  <a:lnTo>
                    <a:pt x="159" y="17"/>
                  </a:lnTo>
                  <a:lnTo>
                    <a:pt x="163" y="17"/>
                  </a:lnTo>
                  <a:lnTo>
                    <a:pt x="167" y="18"/>
                  </a:lnTo>
                  <a:lnTo>
                    <a:pt x="171" y="18"/>
                  </a:lnTo>
                  <a:lnTo>
                    <a:pt x="175" y="18"/>
                  </a:lnTo>
                  <a:lnTo>
                    <a:pt x="179" y="19"/>
                  </a:lnTo>
                  <a:lnTo>
                    <a:pt x="181" y="19"/>
                  </a:lnTo>
                </a:path>
              </a:pathLst>
            </a:custGeom>
            <a:noFill/>
            <a:ln w="206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4667" y="2695"/>
              <a:ext cx="140" cy="6"/>
            </a:xfrm>
            <a:custGeom>
              <a:avLst/>
              <a:gdLst>
                <a:gd name="T0" fmla="*/ 0 w 22"/>
                <a:gd name="T1" fmla="*/ 0 h 1"/>
                <a:gd name="T2" fmla="*/ 2 w 22"/>
                <a:gd name="T3" fmla="*/ 0 h 1"/>
                <a:gd name="T4" fmla="*/ 6 w 22"/>
                <a:gd name="T5" fmla="*/ 0 h 1"/>
                <a:gd name="T6" fmla="*/ 10 w 22"/>
                <a:gd name="T7" fmla="*/ 0 h 1"/>
                <a:gd name="T8" fmla="*/ 14 w 22"/>
                <a:gd name="T9" fmla="*/ 1 h 1"/>
                <a:gd name="T10" fmla="*/ 18 w 22"/>
                <a:gd name="T11" fmla="*/ 1 h 1"/>
                <a:gd name="T12" fmla="*/ 20 w 22"/>
                <a:gd name="T13" fmla="*/ 1 h 1"/>
                <a:gd name="T14" fmla="*/ 22 w 2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2" y="1"/>
                  </a:lnTo>
                </a:path>
              </a:pathLst>
            </a:custGeom>
            <a:noFill/>
            <a:ln w="206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1049" y="1189"/>
              <a:ext cx="255" cy="244"/>
            </a:xfrm>
            <a:custGeom>
              <a:avLst/>
              <a:gdLst>
                <a:gd name="T0" fmla="*/ 0 w 40"/>
                <a:gd name="T1" fmla="*/ 0 h 41"/>
                <a:gd name="T2" fmla="*/ 3 w 40"/>
                <a:gd name="T3" fmla="*/ 4 h 41"/>
                <a:gd name="T4" fmla="*/ 4 w 40"/>
                <a:gd name="T5" fmla="*/ 4 h 41"/>
                <a:gd name="T6" fmla="*/ 7 w 40"/>
                <a:gd name="T7" fmla="*/ 8 h 41"/>
                <a:gd name="T8" fmla="*/ 9 w 40"/>
                <a:gd name="T9" fmla="*/ 11 h 41"/>
                <a:gd name="T10" fmla="*/ 11 w 40"/>
                <a:gd name="T11" fmla="*/ 12 h 41"/>
                <a:gd name="T12" fmla="*/ 15 w 40"/>
                <a:gd name="T13" fmla="*/ 17 h 41"/>
                <a:gd name="T14" fmla="*/ 15 w 40"/>
                <a:gd name="T15" fmla="*/ 17 h 41"/>
                <a:gd name="T16" fmla="*/ 19 w 40"/>
                <a:gd name="T17" fmla="*/ 21 h 41"/>
                <a:gd name="T18" fmla="*/ 22 w 40"/>
                <a:gd name="T19" fmla="*/ 23 h 41"/>
                <a:gd name="T20" fmla="*/ 23 w 40"/>
                <a:gd name="T21" fmla="*/ 25 h 41"/>
                <a:gd name="T22" fmla="*/ 27 w 40"/>
                <a:gd name="T23" fmla="*/ 29 h 41"/>
                <a:gd name="T24" fmla="*/ 28 w 40"/>
                <a:gd name="T25" fmla="*/ 29 h 41"/>
                <a:gd name="T26" fmla="*/ 31 w 40"/>
                <a:gd name="T27" fmla="*/ 32 h 41"/>
                <a:gd name="T28" fmla="*/ 34 w 40"/>
                <a:gd name="T29" fmla="*/ 36 h 41"/>
                <a:gd name="T30" fmla="*/ 35 w 40"/>
                <a:gd name="T31" fmla="*/ 36 h 41"/>
                <a:gd name="T32" fmla="*/ 39 w 40"/>
                <a:gd name="T33" fmla="*/ 40 h 41"/>
                <a:gd name="T34" fmla="*/ 40 w 40"/>
                <a:gd name="T3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1">
                  <a:moveTo>
                    <a:pt x="0" y="0"/>
                  </a:moveTo>
                  <a:lnTo>
                    <a:pt x="3" y="4"/>
                  </a:lnTo>
                  <a:lnTo>
                    <a:pt x="4" y="4"/>
                  </a:lnTo>
                  <a:lnTo>
                    <a:pt x="7" y="8"/>
                  </a:lnTo>
                  <a:lnTo>
                    <a:pt x="9" y="11"/>
                  </a:lnTo>
                  <a:lnTo>
                    <a:pt x="11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9" y="21"/>
                  </a:lnTo>
                  <a:lnTo>
                    <a:pt x="22" y="23"/>
                  </a:lnTo>
                  <a:lnTo>
                    <a:pt x="23" y="25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31" y="32"/>
                  </a:lnTo>
                  <a:lnTo>
                    <a:pt x="34" y="36"/>
                  </a:lnTo>
                  <a:lnTo>
                    <a:pt x="35" y="36"/>
                  </a:lnTo>
                  <a:lnTo>
                    <a:pt x="39" y="40"/>
                  </a:lnTo>
                  <a:lnTo>
                    <a:pt x="40" y="41"/>
                  </a:lnTo>
                </a:path>
              </a:pathLst>
            </a:custGeom>
            <a:noFill/>
            <a:ln w="20638">
              <a:solidFill>
                <a:srgbClr val="006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1342" y="1463"/>
              <a:ext cx="872" cy="589"/>
            </a:xfrm>
            <a:custGeom>
              <a:avLst/>
              <a:gdLst>
                <a:gd name="T0" fmla="*/ 0 w 137"/>
                <a:gd name="T1" fmla="*/ 0 h 99"/>
                <a:gd name="T2" fmla="*/ 1 w 137"/>
                <a:gd name="T3" fmla="*/ 1 h 99"/>
                <a:gd name="T4" fmla="*/ 1 w 137"/>
                <a:gd name="T5" fmla="*/ 2 h 99"/>
                <a:gd name="T6" fmla="*/ 5 w 137"/>
                <a:gd name="T7" fmla="*/ 5 h 99"/>
                <a:gd name="T8" fmla="*/ 8 w 137"/>
                <a:gd name="T9" fmla="*/ 8 h 99"/>
                <a:gd name="T10" fmla="*/ 9 w 137"/>
                <a:gd name="T11" fmla="*/ 9 h 99"/>
                <a:gd name="T12" fmla="*/ 13 w 137"/>
                <a:gd name="T13" fmla="*/ 12 h 99"/>
                <a:gd name="T14" fmla="*/ 15 w 137"/>
                <a:gd name="T15" fmla="*/ 15 h 99"/>
                <a:gd name="T16" fmla="*/ 16 w 137"/>
                <a:gd name="T17" fmla="*/ 16 h 99"/>
                <a:gd name="T18" fmla="*/ 20 w 137"/>
                <a:gd name="T19" fmla="*/ 19 h 99"/>
                <a:gd name="T20" fmla="*/ 22 w 137"/>
                <a:gd name="T21" fmla="*/ 21 h 99"/>
                <a:gd name="T22" fmla="*/ 24 w 137"/>
                <a:gd name="T23" fmla="*/ 23 h 99"/>
                <a:gd name="T24" fmla="*/ 28 w 137"/>
                <a:gd name="T25" fmla="*/ 26 h 99"/>
                <a:gd name="T26" fmla="*/ 29 w 137"/>
                <a:gd name="T27" fmla="*/ 27 h 99"/>
                <a:gd name="T28" fmla="*/ 32 w 137"/>
                <a:gd name="T29" fmla="*/ 30 h 99"/>
                <a:gd name="T30" fmla="*/ 36 w 137"/>
                <a:gd name="T31" fmla="*/ 33 h 99"/>
                <a:gd name="T32" fmla="*/ 36 w 137"/>
                <a:gd name="T33" fmla="*/ 33 h 99"/>
                <a:gd name="T34" fmla="*/ 40 w 137"/>
                <a:gd name="T35" fmla="*/ 36 h 99"/>
                <a:gd name="T36" fmla="*/ 44 w 137"/>
                <a:gd name="T37" fmla="*/ 40 h 99"/>
                <a:gd name="T38" fmla="*/ 44 w 137"/>
                <a:gd name="T39" fmla="*/ 40 h 99"/>
                <a:gd name="T40" fmla="*/ 48 w 137"/>
                <a:gd name="T41" fmla="*/ 43 h 99"/>
                <a:gd name="T42" fmla="*/ 52 w 137"/>
                <a:gd name="T43" fmla="*/ 46 h 99"/>
                <a:gd name="T44" fmla="*/ 52 w 137"/>
                <a:gd name="T45" fmla="*/ 46 h 99"/>
                <a:gd name="T46" fmla="*/ 56 w 137"/>
                <a:gd name="T47" fmla="*/ 49 h 99"/>
                <a:gd name="T48" fmla="*/ 60 w 137"/>
                <a:gd name="T49" fmla="*/ 52 h 99"/>
                <a:gd name="T50" fmla="*/ 60 w 137"/>
                <a:gd name="T51" fmla="*/ 52 h 99"/>
                <a:gd name="T52" fmla="*/ 64 w 137"/>
                <a:gd name="T53" fmla="*/ 55 h 99"/>
                <a:gd name="T54" fmla="*/ 68 w 137"/>
                <a:gd name="T55" fmla="*/ 58 h 99"/>
                <a:gd name="T56" fmla="*/ 68 w 137"/>
                <a:gd name="T57" fmla="*/ 58 h 99"/>
                <a:gd name="T58" fmla="*/ 72 w 137"/>
                <a:gd name="T59" fmla="*/ 61 h 99"/>
                <a:gd name="T60" fmla="*/ 75 w 137"/>
                <a:gd name="T61" fmla="*/ 63 h 99"/>
                <a:gd name="T62" fmla="*/ 77 w 137"/>
                <a:gd name="T63" fmla="*/ 65 h 99"/>
                <a:gd name="T64" fmla="*/ 79 w 137"/>
                <a:gd name="T65" fmla="*/ 66 h 99"/>
                <a:gd name="T66" fmla="*/ 83 w 137"/>
                <a:gd name="T67" fmla="*/ 69 h 99"/>
                <a:gd name="T68" fmla="*/ 87 w 137"/>
                <a:gd name="T69" fmla="*/ 71 h 99"/>
                <a:gd name="T70" fmla="*/ 87 w 137"/>
                <a:gd name="T71" fmla="*/ 71 h 99"/>
                <a:gd name="T72" fmla="*/ 91 w 137"/>
                <a:gd name="T73" fmla="*/ 74 h 99"/>
                <a:gd name="T74" fmla="*/ 95 w 137"/>
                <a:gd name="T75" fmla="*/ 76 h 99"/>
                <a:gd name="T76" fmla="*/ 97 w 137"/>
                <a:gd name="T77" fmla="*/ 77 h 99"/>
                <a:gd name="T78" fmla="*/ 99 w 137"/>
                <a:gd name="T79" fmla="*/ 78 h 99"/>
                <a:gd name="T80" fmla="*/ 103 w 137"/>
                <a:gd name="T81" fmla="*/ 81 h 99"/>
                <a:gd name="T82" fmla="*/ 107 w 137"/>
                <a:gd name="T83" fmla="*/ 83 h 99"/>
                <a:gd name="T84" fmla="*/ 107 w 137"/>
                <a:gd name="T85" fmla="*/ 83 h 99"/>
                <a:gd name="T86" fmla="*/ 111 w 137"/>
                <a:gd name="T87" fmla="*/ 85 h 99"/>
                <a:gd name="T88" fmla="*/ 115 w 137"/>
                <a:gd name="T89" fmla="*/ 87 h 99"/>
                <a:gd name="T90" fmla="*/ 119 w 137"/>
                <a:gd name="T91" fmla="*/ 90 h 99"/>
                <a:gd name="T92" fmla="*/ 119 w 137"/>
                <a:gd name="T93" fmla="*/ 90 h 99"/>
                <a:gd name="T94" fmla="*/ 123 w 137"/>
                <a:gd name="T95" fmla="*/ 92 h 99"/>
                <a:gd name="T96" fmla="*/ 127 w 137"/>
                <a:gd name="T97" fmla="*/ 94 h 99"/>
                <a:gd name="T98" fmla="*/ 131 w 137"/>
                <a:gd name="T99" fmla="*/ 96 h 99"/>
                <a:gd name="T100" fmla="*/ 131 w 137"/>
                <a:gd name="T101" fmla="*/ 96 h 99"/>
                <a:gd name="T102" fmla="*/ 134 w 137"/>
                <a:gd name="T103" fmla="*/ 98 h 99"/>
                <a:gd name="T104" fmla="*/ 137 w 137"/>
                <a:gd name="T10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7" h="99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5" y="5"/>
                  </a:lnTo>
                  <a:lnTo>
                    <a:pt x="8" y="8"/>
                  </a:lnTo>
                  <a:lnTo>
                    <a:pt x="9" y="9"/>
                  </a:lnTo>
                  <a:lnTo>
                    <a:pt x="13" y="12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8" y="26"/>
                  </a:lnTo>
                  <a:lnTo>
                    <a:pt x="29" y="27"/>
                  </a:lnTo>
                  <a:lnTo>
                    <a:pt x="32" y="30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40" y="3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8" y="43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6" y="49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4" y="55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72" y="61"/>
                  </a:lnTo>
                  <a:lnTo>
                    <a:pt x="75" y="63"/>
                  </a:lnTo>
                  <a:lnTo>
                    <a:pt x="77" y="65"/>
                  </a:lnTo>
                  <a:lnTo>
                    <a:pt x="79" y="66"/>
                  </a:lnTo>
                  <a:lnTo>
                    <a:pt x="83" y="69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91" y="74"/>
                  </a:lnTo>
                  <a:lnTo>
                    <a:pt x="95" y="76"/>
                  </a:lnTo>
                  <a:lnTo>
                    <a:pt x="97" y="77"/>
                  </a:lnTo>
                  <a:lnTo>
                    <a:pt x="99" y="78"/>
                  </a:lnTo>
                  <a:lnTo>
                    <a:pt x="103" y="81"/>
                  </a:lnTo>
                  <a:lnTo>
                    <a:pt x="107" y="83"/>
                  </a:lnTo>
                  <a:lnTo>
                    <a:pt x="107" y="83"/>
                  </a:lnTo>
                  <a:lnTo>
                    <a:pt x="111" y="85"/>
                  </a:lnTo>
                  <a:lnTo>
                    <a:pt x="115" y="87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23" y="92"/>
                  </a:lnTo>
                  <a:lnTo>
                    <a:pt x="127" y="9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4" y="98"/>
                  </a:lnTo>
                  <a:lnTo>
                    <a:pt x="137" y="99"/>
                  </a:lnTo>
                </a:path>
              </a:pathLst>
            </a:custGeom>
            <a:noFill/>
            <a:ln w="20638">
              <a:solidFill>
                <a:srgbClr val="006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2259" y="2070"/>
              <a:ext cx="1083" cy="328"/>
            </a:xfrm>
            <a:custGeom>
              <a:avLst/>
              <a:gdLst>
                <a:gd name="T0" fmla="*/ 0 w 170"/>
                <a:gd name="T1" fmla="*/ 0 h 55"/>
                <a:gd name="T2" fmla="*/ 2 w 170"/>
                <a:gd name="T3" fmla="*/ 1 h 55"/>
                <a:gd name="T4" fmla="*/ 6 w 170"/>
                <a:gd name="T5" fmla="*/ 3 h 55"/>
                <a:gd name="T6" fmla="*/ 10 w 170"/>
                <a:gd name="T7" fmla="*/ 5 h 55"/>
                <a:gd name="T8" fmla="*/ 13 w 170"/>
                <a:gd name="T9" fmla="*/ 6 h 55"/>
                <a:gd name="T10" fmla="*/ 14 w 170"/>
                <a:gd name="T11" fmla="*/ 7 h 55"/>
                <a:gd name="T12" fmla="*/ 18 w 170"/>
                <a:gd name="T13" fmla="*/ 8 h 55"/>
                <a:gd name="T14" fmla="*/ 22 w 170"/>
                <a:gd name="T15" fmla="*/ 10 h 55"/>
                <a:gd name="T16" fmla="*/ 26 w 170"/>
                <a:gd name="T17" fmla="*/ 12 h 55"/>
                <a:gd name="T18" fmla="*/ 28 w 170"/>
                <a:gd name="T19" fmla="*/ 13 h 55"/>
                <a:gd name="T20" fmla="*/ 30 w 170"/>
                <a:gd name="T21" fmla="*/ 13 h 55"/>
                <a:gd name="T22" fmla="*/ 34 w 170"/>
                <a:gd name="T23" fmla="*/ 15 h 55"/>
                <a:gd name="T24" fmla="*/ 38 w 170"/>
                <a:gd name="T25" fmla="*/ 16 h 55"/>
                <a:gd name="T26" fmla="*/ 42 w 170"/>
                <a:gd name="T27" fmla="*/ 18 h 55"/>
                <a:gd name="T28" fmla="*/ 44 w 170"/>
                <a:gd name="T29" fmla="*/ 19 h 55"/>
                <a:gd name="T30" fmla="*/ 46 w 170"/>
                <a:gd name="T31" fmla="*/ 19 h 55"/>
                <a:gd name="T32" fmla="*/ 49 w 170"/>
                <a:gd name="T33" fmla="*/ 21 h 55"/>
                <a:gd name="T34" fmla="*/ 53 w 170"/>
                <a:gd name="T35" fmla="*/ 22 h 55"/>
                <a:gd name="T36" fmla="*/ 57 w 170"/>
                <a:gd name="T37" fmla="*/ 24 h 55"/>
                <a:gd name="T38" fmla="*/ 61 w 170"/>
                <a:gd name="T39" fmla="*/ 25 h 55"/>
                <a:gd name="T40" fmla="*/ 61 w 170"/>
                <a:gd name="T41" fmla="*/ 25 h 55"/>
                <a:gd name="T42" fmla="*/ 65 w 170"/>
                <a:gd name="T43" fmla="*/ 26 h 55"/>
                <a:gd name="T44" fmla="*/ 69 w 170"/>
                <a:gd name="T45" fmla="*/ 28 h 55"/>
                <a:gd name="T46" fmla="*/ 73 w 170"/>
                <a:gd name="T47" fmla="*/ 29 h 55"/>
                <a:gd name="T48" fmla="*/ 77 w 170"/>
                <a:gd name="T49" fmla="*/ 30 h 55"/>
                <a:gd name="T50" fmla="*/ 80 w 170"/>
                <a:gd name="T51" fmla="*/ 31 h 55"/>
                <a:gd name="T52" fmla="*/ 81 w 170"/>
                <a:gd name="T53" fmla="*/ 32 h 55"/>
                <a:gd name="T54" fmla="*/ 85 w 170"/>
                <a:gd name="T55" fmla="*/ 33 h 55"/>
                <a:gd name="T56" fmla="*/ 89 w 170"/>
                <a:gd name="T57" fmla="*/ 34 h 55"/>
                <a:gd name="T58" fmla="*/ 93 w 170"/>
                <a:gd name="T59" fmla="*/ 35 h 55"/>
                <a:gd name="T60" fmla="*/ 97 w 170"/>
                <a:gd name="T61" fmla="*/ 36 h 55"/>
                <a:gd name="T62" fmla="*/ 100 w 170"/>
                <a:gd name="T63" fmla="*/ 38 h 55"/>
                <a:gd name="T64" fmla="*/ 101 w 170"/>
                <a:gd name="T65" fmla="*/ 38 h 55"/>
                <a:gd name="T66" fmla="*/ 105 w 170"/>
                <a:gd name="T67" fmla="*/ 39 h 55"/>
                <a:gd name="T68" fmla="*/ 108 w 170"/>
                <a:gd name="T69" fmla="*/ 40 h 55"/>
                <a:gd name="T70" fmla="*/ 112 w 170"/>
                <a:gd name="T71" fmla="*/ 41 h 55"/>
                <a:gd name="T72" fmla="*/ 116 w 170"/>
                <a:gd name="T73" fmla="*/ 42 h 55"/>
                <a:gd name="T74" fmla="*/ 120 w 170"/>
                <a:gd name="T75" fmla="*/ 43 h 55"/>
                <a:gd name="T76" fmla="*/ 123 w 170"/>
                <a:gd name="T77" fmla="*/ 44 h 55"/>
                <a:gd name="T78" fmla="*/ 124 w 170"/>
                <a:gd name="T79" fmla="*/ 44 h 55"/>
                <a:gd name="T80" fmla="*/ 128 w 170"/>
                <a:gd name="T81" fmla="*/ 45 h 55"/>
                <a:gd name="T82" fmla="*/ 132 w 170"/>
                <a:gd name="T83" fmla="*/ 46 h 55"/>
                <a:gd name="T84" fmla="*/ 136 w 170"/>
                <a:gd name="T85" fmla="*/ 47 h 55"/>
                <a:gd name="T86" fmla="*/ 140 w 170"/>
                <a:gd name="T87" fmla="*/ 48 h 55"/>
                <a:gd name="T88" fmla="*/ 144 w 170"/>
                <a:gd name="T89" fmla="*/ 49 h 55"/>
                <a:gd name="T90" fmla="*/ 147 w 170"/>
                <a:gd name="T91" fmla="*/ 50 h 55"/>
                <a:gd name="T92" fmla="*/ 148 w 170"/>
                <a:gd name="T93" fmla="*/ 50 h 55"/>
                <a:gd name="T94" fmla="*/ 152 w 170"/>
                <a:gd name="T95" fmla="*/ 51 h 55"/>
                <a:gd name="T96" fmla="*/ 156 w 170"/>
                <a:gd name="T97" fmla="*/ 52 h 55"/>
                <a:gd name="T98" fmla="*/ 160 w 170"/>
                <a:gd name="T99" fmla="*/ 53 h 55"/>
                <a:gd name="T100" fmla="*/ 164 w 170"/>
                <a:gd name="T101" fmla="*/ 54 h 55"/>
                <a:gd name="T102" fmla="*/ 167 w 170"/>
                <a:gd name="T103" fmla="*/ 55 h 55"/>
                <a:gd name="T104" fmla="*/ 170 w 170"/>
                <a:gd name="T10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55">
                  <a:moveTo>
                    <a:pt x="0" y="0"/>
                  </a:moveTo>
                  <a:lnTo>
                    <a:pt x="2" y="1"/>
                  </a:lnTo>
                  <a:lnTo>
                    <a:pt x="6" y="3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6" y="12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9" y="21"/>
                  </a:lnTo>
                  <a:lnTo>
                    <a:pt x="53" y="22"/>
                  </a:lnTo>
                  <a:lnTo>
                    <a:pt x="57" y="24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5" y="26"/>
                  </a:lnTo>
                  <a:lnTo>
                    <a:pt x="69" y="28"/>
                  </a:lnTo>
                  <a:lnTo>
                    <a:pt x="73" y="29"/>
                  </a:lnTo>
                  <a:lnTo>
                    <a:pt x="77" y="30"/>
                  </a:lnTo>
                  <a:lnTo>
                    <a:pt x="80" y="31"/>
                  </a:lnTo>
                  <a:lnTo>
                    <a:pt x="81" y="32"/>
                  </a:lnTo>
                  <a:lnTo>
                    <a:pt x="85" y="33"/>
                  </a:lnTo>
                  <a:lnTo>
                    <a:pt x="89" y="34"/>
                  </a:lnTo>
                  <a:lnTo>
                    <a:pt x="93" y="35"/>
                  </a:lnTo>
                  <a:lnTo>
                    <a:pt x="97" y="36"/>
                  </a:lnTo>
                  <a:lnTo>
                    <a:pt x="100" y="38"/>
                  </a:lnTo>
                  <a:lnTo>
                    <a:pt x="101" y="38"/>
                  </a:lnTo>
                  <a:lnTo>
                    <a:pt x="105" y="39"/>
                  </a:lnTo>
                  <a:lnTo>
                    <a:pt x="108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0" y="43"/>
                  </a:lnTo>
                  <a:lnTo>
                    <a:pt x="123" y="44"/>
                  </a:lnTo>
                  <a:lnTo>
                    <a:pt x="124" y="44"/>
                  </a:lnTo>
                  <a:lnTo>
                    <a:pt x="128" y="45"/>
                  </a:lnTo>
                  <a:lnTo>
                    <a:pt x="132" y="46"/>
                  </a:lnTo>
                  <a:lnTo>
                    <a:pt x="136" y="47"/>
                  </a:lnTo>
                  <a:lnTo>
                    <a:pt x="140" y="48"/>
                  </a:lnTo>
                  <a:lnTo>
                    <a:pt x="144" y="49"/>
                  </a:lnTo>
                  <a:lnTo>
                    <a:pt x="147" y="50"/>
                  </a:lnTo>
                  <a:lnTo>
                    <a:pt x="148" y="50"/>
                  </a:lnTo>
                  <a:lnTo>
                    <a:pt x="152" y="51"/>
                  </a:lnTo>
                  <a:lnTo>
                    <a:pt x="156" y="52"/>
                  </a:lnTo>
                  <a:lnTo>
                    <a:pt x="160" y="53"/>
                  </a:lnTo>
                  <a:lnTo>
                    <a:pt x="164" y="54"/>
                  </a:lnTo>
                  <a:lnTo>
                    <a:pt x="167" y="55"/>
                  </a:lnTo>
                  <a:lnTo>
                    <a:pt x="170" y="55"/>
                  </a:lnTo>
                </a:path>
              </a:pathLst>
            </a:custGeom>
            <a:noFill/>
            <a:ln w="20638">
              <a:solidFill>
                <a:srgbClr val="006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3393" y="2410"/>
              <a:ext cx="1140" cy="166"/>
            </a:xfrm>
            <a:custGeom>
              <a:avLst/>
              <a:gdLst>
                <a:gd name="T0" fmla="*/ 0 w 179"/>
                <a:gd name="T1" fmla="*/ 0 h 28"/>
                <a:gd name="T2" fmla="*/ 1 w 179"/>
                <a:gd name="T3" fmla="*/ 0 h 28"/>
                <a:gd name="T4" fmla="*/ 5 w 179"/>
                <a:gd name="T5" fmla="*/ 1 h 28"/>
                <a:gd name="T6" fmla="*/ 9 w 179"/>
                <a:gd name="T7" fmla="*/ 2 h 28"/>
                <a:gd name="T8" fmla="*/ 13 w 179"/>
                <a:gd name="T9" fmla="*/ 3 h 28"/>
                <a:gd name="T10" fmla="*/ 17 w 179"/>
                <a:gd name="T11" fmla="*/ 3 h 28"/>
                <a:gd name="T12" fmla="*/ 21 w 179"/>
                <a:gd name="T13" fmla="*/ 4 h 28"/>
                <a:gd name="T14" fmla="*/ 25 w 179"/>
                <a:gd name="T15" fmla="*/ 5 h 28"/>
                <a:gd name="T16" fmla="*/ 28 w 179"/>
                <a:gd name="T17" fmla="*/ 6 h 28"/>
                <a:gd name="T18" fmla="*/ 29 w 179"/>
                <a:gd name="T19" fmla="*/ 6 h 28"/>
                <a:gd name="T20" fmla="*/ 33 w 179"/>
                <a:gd name="T21" fmla="*/ 6 h 28"/>
                <a:gd name="T22" fmla="*/ 37 w 179"/>
                <a:gd name="T23" fmla="*/ 7 h 28"/>
                <a:gd name="T24" fmla="*/ 41 w 179"/>
                <a:gd name="T25" fmla="*/ 8 h 28"/>
                <a:gd name="T26" fmla="*/ 45 w 179"/>
                <a:gd name="T27" fmla="*/ 9 h 28"/>
                <a:gd name="T28" fmla="*/ 48 w 179"/>
                <a:gd name="T29" fmla="*/ 9 h 28"/>
                <a:gd name="T30" fmla="*/ 52 w 179"/>
                <a:gd name="T31" fmla="*/ 10 h 28"/>
                <a:gd name="T32" fmla="*/ 56 w 179"/>
                <a:gd name="T33" fmla="*/ 11 h 28"/>
                <a:gd name="T34" fmla="*/ 60 w 179"/>
                <a:gd name="T35" fmla="*/ 11 h 28"/>
                <a:gd name="T36" fmla="*/ 63 w 179"/>
                <a:gd name="T37" fmla="*/ 12 h 28"/>
                <a:gd name="T38" fmla="*/ 64 w 179"/>
                <a:gd name="T39" fmla="*/ 12 h 28"/>
                <a:gd name="T40" fmla="*/ 68 w 179"/>
                <a:gd name="T41" fmla="*/ 13 h 28"/>
                <a:gd name="T42" fmla="*/ 72 w 179"/>
                <a:gd name="T43" fmla="*/ 13 h 28"/>
                <a:gd name="T44" fmla="*/ 76 w 179"/>
                <a:gd name="T45" fmla="*/ 14 h 28"/>
                <a:gd name="T46" fmla="*/ 80 w 179"/>
                <a:gd name="T47" fmla="*/ 14 h 28"/>
                <a:gd name="T48" fmla="*/ 84 w 179"/>
                <a:gd name="T49" fmla="*/ 15 h 28"/>
                <a:gd name="T50" fmla="*/ 88 w 179"/>
                <a:gd name="T51" fmla="*/ 16 h 28"/>
                <a:gd name="T52" fmla="*/ 92 w 179"/>
                <a:gd name="T53" fmla="*/ 16 h 28"/>
                <a:gd name="T54" fmla="*/ 96 w 179"/>
                <a:gd name="T55" fmla="*/ 17 h 28"/>
                <a:gd name="T56" fmla="*/ 100 w 179"/>
                <a:gd name="T57" fmla="*/ 17 h 28"/>
                <a:gd name="T58" fmla="*/ 103 w 179"/>
                <a:gd name="T59" fmla="*/ 18 h 28"/>
                <a:gd name="T60" fmla="*/ 104 w 179"/>
                <a:gd name="T61" fmla="*/ 18 h 28"/>
                <a:gd name="T62" fmla="*/ 107 w 179"/>
                <a:gd name="T63" fmla="*/ 19 h 28"/>
                <a:gd name="T64" fmla="*/ 111 w 179"/>
                <a:gd name="T65" fmla="*/ 19 h 28"/>
                <a:gd name="T66" fmla="*/ 115 w 179"/>
                <a:gd name="T67" fmla="*/ 20 h 28"/>
                <a:gd name="T68" fmla="*/ 119 w 179"/>
                <a:gd name="T69" fmla="*/ 20 h 28"/>
                <a:gd name="T70" fmla="*/ 123 w 179"/>
                <a:gd name="T71" fmla="*/ 21 h 28"/>
                <a:gd name="T72" fmla="*/ 127 w 179"/>
                <a:gd name="T73" fmla="*/ 21 h 28"/>
                <a:gd name="T74" fmla="*/ 131 w 179"/>
                <a:gd name="T75" fmla="*/ 22 h 28"/>
                <a:gd name="T76" fmla="*/ 135 w 179"/>
                <a:gd name="T77" fmla="*/ 22 h 28"/>
                <a:gd name="T78" fmla="*/ 139 w 179"/>
                <a:gd name="T79" fmla="*/ 23 h 28"/>
                <a:gd name="T80" fmla="*/ 143 w 179"/>
                <a:gd name="T81" fmla="*/ 23 h 28"/>
                <a:gd name="T82" fmla="*/ 147 w 179"/>
                <a:gd name="T83" fmla="*/ 24 h 28"/>
                <a:gd name="T84" fmla="*/ 150 w 179"/>
                <a:gd name="T85" fmla="*/ 24 h 28"/>
                <a:gd name="T86" fmla="*/ 151 w 179"/>
                <a:gd name="T87" fmla="*/ 24 h 28"/>
                <a:gd name="T88" fmla="*/ 155 w 179"/>
                <a:gd name="T89" fmla="*/ 25 h 28"/>
                <a:gd name="T90" fmla="*/ 159 w 179"/>
                <a:gd name="T91" fmla="*/ 25 h 28"/>
                <a:gd name="T92" fmla="*/ 163 w 179"/>
                <a:gd name="T93" fmla="*/ 26 h 28"/>
                <a:gd name="T94" fmla="*/ 166 w 179"/>
                <a:gd name="T95" fmla="*/ 26 h 28"/>
                <a:gd name="T96" fmla="*/ 170 w 179"/>
                <a:gd name="T97" fmla="*/ 27 h 28"/>
                <a:gd name="T98" fmla="*/ 174 w 179"/>
                <a:gd name="T99" fmla="*/ 27 h 28"/>
                <a:gd name="T100" fmla="*/ 178 w 179"/>
                <a:gd name="T101" fmla="*/ 28 h 28"/>
                <a:gd name="T102" fmla="*/ 179 w 179"/>
                <a:gd name="T10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9" h="28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21" y="4"/>
                  </a:lnTo>
                  <a:lnTo>
                    <a:pt x="25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3" y="6"/>
                  </a:lnTo>
                  <a:lnTo>
                    <a:pt x="37" y="7"/>
                  </a:lnTo>
                  <a:lnTo>
                    <a:pt x="41" y="8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2" y="10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8" y="13"/>
                  </a:lnTo>
                  <a:lnTo>
                    <a:pt x="72" y="13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4" y="15"/>
                  </a:lnTo>
                  <a:lnTo>
                    <a:pt x="88" y="16"/>
                  </a:lnTo>
                  <a:lnTo>
                    <a:pt x="92" y="16"/>
                  </a:lnTo>
                  <a:lnTo>
                    <a:pt x="96" y="17"/>
                  </a:lnTo>
                  <a:lnTo>
                    <a:pt x="100" y="17"/>
                  </a:lnTo>
                  <a:lnTo>
                    <a:pt x="103" y="18"/>
                  </a:lnTo>
                  <a:lnTo>
                    <a:pt x="104" y="18"/>
                  </a:lnTo>
                  <a:lnTo>
                    <a:pt x="107" y="19"/>
                  </a:lnTo>
                  <a:lnTo>
                    <a:pt x="111" y="19"/>
                  </a:lnTo>
                  <a:lnTo>
                    <a:pt x="115" y="20"/>
                  </a:lnTo>
                  <a:lnTo>
                    <a:pt x="119" y="20"/>
                  </a:lnTo>
                  <a:lnTo>
                    <a:pt x="123" y="21"/>
                  </a:lnTo>
                  <a:lnTo>
                    <a:pt x="127" y="21"/>
                  </a:lnTo>
                  <a:lnTo>
                    <a:pt x="131" y="22"/>
                  </a:lnTo>
                  <a:lnTo>
                    <a:pt x="135" y="22"/>
                  </a:lnTo>
                  <a:lnTo>
                    <a:pt x="139" y="23"/>
                  </a:lnTo>
                  <a:lnTo>
                    <a:pt x="143" y="23"/>
                  </a:lnTo>
                  <a:lnTo>
                    <a:pt x="147" y="24"/>
                  </a:lnTo>
                  <a:lnTo>
                    <a:pt x="150" y="24"/>
                  </a:lnTo>
                  <a:lnTo>
                    <a:pt x="151" y="24"/>
                  </a:lnTo>
                  <a:lnTo>
                    <a:pt x="155" y="25"/>
                  </a:lnTo>
                  <a:lnTo>
                    <a:pt x="159" y="25"/>
                  </a:lnTo>
                  <a:lnTo>
                    <a:pt x="163" y="26"/>
                  </a:lnTo>
                  <a:lnTo>
                    <a:pt x="166" y="26"/>
                  </a:lnTo>
                  <a:lnTo>
                    <a:pt x="170" y="27"/>
                  </a:lnTo>
                  <a:lnTo>
                    <a:pt x="174" y="27"/>
                  </a:lnTo>
                  <a:lnTo>
                    <a:pt x="178" y="28"/>
                  </a:lnTo>
                  <a:lnTo>
                    <a:pt x="179" y="28"/>
                  </a:lnTo>
                </a:path>
              </a:pathLst>
            </a:custGeom>
            <a:noFill/>
            <a:ln w="20638">
              <a:solidFill>
                <a:srgbClr val="006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Freeform 21"/>
            <p:cNvSpPr>
              <a:spLocks/>
            </p:cNvSpPr>
            <p:nvPr/>
          </p:nvSpPr>
          <p:spPr bwMode="auto">
            <a:xfrm>
              <a:off x="4584" y="2576"/>
              <a:ext cx="223" cy="23"/>
            </a:xfrm>
            <a:custGeom>
              <a:avLst/>
              <a:gdLst>
                <a:gd name="T0" fmla="*/ 0 w 35"/>
                <a:gd name="T1" fmla="*/ 0 h 4"/>
                <a:gd name="T2" fmla="*/ 3 w 35"/>
                <a:gd name="T3" fmla="*/ 1 h 4"/>
                <a:gd name="T4" fmla="*/ 7 w 35"/>
                <a:gd name="T5" fmla="*/ 1 h 4"/>
                <a:gd name="T6" fmla="*/ 11 w 35"/>
                <a:gd name="T7" fmla="*/ 2 h 4"/>
                <a:gd name="T8" fmla="*/ 15 w 35"/>
                <a:gd name="T9" fmla="*/ 2 h 4"/>
                <a:gd name="T10" fmla="*/ 19 w 35"/>
                <a:gd name="T11" fmla="*/ 3 h 4"/>
                <a:gd name="T12" fmla="*/ 19 w 35"/>
                <a:gd name="T13" fmla="*/ 3 h 4"/>
                <a:gd name="T14" fmla="*/ 23 w 35"/>
                <a:gd name="T15" fmla="*/ 3 h 4"/>
                <a:gd name="T16" fmla="*/ 27 w 35"/>
                <a:gd name="T17" fmla="*/ 3 h 4"/>
                <a:gd name="T18" fmla="*/ 31 w 35"/>
                <a:gd name="T19" fmla="*/ 4 h 4"/>
                <a:gd name="T20" fmla="*/ 35 w 35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">
                  <a:moveTo>
                    <a:pt x="0" y="0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1" y="4"/>
                  </a:lnTo>
                  <a:lnTo>
                    <a:pt x="35" y="4"/>
                  </a:lnTo>
                </a:path>
              </a:pathLst>
            </a:custGeom>
            <a:noFill/>
            <a:ln w="20638">
              <a:solidFill>
                <a:srgbClr val="006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1049" y="802"/>
              <a:ext cx="19" cy="23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 h 4"/>
                <a:gd name="T4" fmla="*/ 3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1"/>
                  </a:lnTo>
                  <a:lnTo>
                    <a:pt x="3" y="4"/>
                  </a:lnTo>
                </a:path>
              </a:pathLst>
            </a:custGeom>
            <a:noFill/>
            <a:ln w="20638">
              <a:solidFill>
                <a:srgbClr val="00D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1093" y="855"/>
              <a:ext cx="771" cy="679"/>
            </a:xfrm>
            <a:custGeom>
              <a:avLst/>
              <a:gdLst>
                <a:gd name="T0" fmla="*/ 0 w 121"/>
                <a:gd name="T1" fmla="*/ 0 h 114"/>
                <a:gd name="T2" fmla="*/ 0 w 121"/>
                <a:gd name="T3" fmla="*/ 1 h 114"/>
                <a:gd name="T4" fmla="*/ 3 w 121"/>
                <a:gd name="T5" fmla="*/ 4 h 114"/>
                <a:gd name="T6" fmla="*/ 4 w 121"/>
                <a:gd name="T7" fmla="*/ 5 h 114"/>
                <a:gd name="T8" fmla="*/ 8 w 121"/>
                <a:gd name="T9" fmla="*/ 10 h 114"/>
                <a:gd name="T10" fmla="*/ 9 w 121"/>
                <a:gd name="T11" fmla="*/ 10 h 114"/>
                <a:gd name="T12" fmla="*/ 12 w 121"/>
                <a:gd name="T13" fmla="*/ 14 h 114"/>
                <a:gd name="T14" fmla="*/ 15 w 121"/>
                <a:gd name="T15" fmla="*/ 17 h 114"/>
                <a:gd name="T16" fmla="*/ 16 w 121"/>
                <a:gd name="T17" fmla="*/ 18 h 114"/>
                <a:gd name="T18" fmla="*/ 20 w 121"/>
                <a:gd name="T19" fmla="*/ 22 h 114"/>
                <a:gd name="T20" fmla="*/ 20 w 121"/>
                <a:gd name="T21" fmla="*/ 23 h 114"/>
                <a:gd name="T22" fmla="*/ 24 w 121"/>
                <a:gd name="T23" fmla="*/ 27 h 114"/>
                <a:gd name="T24" fmla="*/ 26 w 121"/>
                <a:gd name="T25" fmla="*/ 29 h 114"/>
                <a:gd name="T26" fmla="*/ 28 w 121"/>
                <a:gd name="T27" fmla="*/ 31 h 114"/>
                <a:gd name="T28" fmla="*/ 32 w 121"/>
                <a:gd name="T29" fmla="*/ 35 h 114"/>
                <a:gd name="T30" fmla="*/ 32 w 121"/>
                <a:gd name="T31" fmla="*/ 35 h 114"/>
                <a:gd name="T32" fmla="*/ 36 w 121"/>
                <a:gd name="T33" fmla="*/ 39 h 114"/>
                <a:gd name="T34" fmla="*/ 39 w 121"/>
                <a:gd name="T35" fmla="*/ 42 h 114"/>
                <a:gd name="T36" fmla="*/ 40 w 121"/>
                <a:gd name="T37" fmla="*/ 43 h 114"/>
                <a:gd name="T38" fmla="*/ 44 w 121"/>
                <a:gd name="T39" fmla="*/ 47 h 114"/>
                <a:gd name="T40" fmla="*/ 45 w 121"/>
                <a:gd name="T41" fmla="*/ 48 h 114"/>
                <a:gd name="T42" fmla="*/ 48 w 121"/>
                <a:gd name="T43" fmla="*/ 50 h 114"/>
                <a:gd name="T44" fmla="*/ 51 w 121"/>
                <a:gd name="T45" fmla="*/ 54 h 114"/>
                <a:gd name="T46" fmla="*/ 52 w 121"/>
                <a:gd name="T47" fmla="*/ 54 h 114"/>
                <a:gd name="T48" fmla="*/ 55 w 121"/>
                <a:gd name="T49" fmla="*/ 58 h 114"/>
                <a:gd name="T50" fmla="*/ 58 w 121"/>
                <a:gd name="T51" fmla="*/ 60 h 114"/>
                <a:gd name="T52" fmla="*/ 59 w 121"/>
                <a:gd name="T53" fmla="*/ 62 h 114"/>
                <a:gd name="T54" fmla="*/ 63 w 121"/>
                <a:gd name="T55" fmla="*/ 65 h 114"/>
                <a:gd name="T56" fmla="*/ 65 w 121"/>
                <a:gd name="T57" fmla="*/ 67 h 114"/>
                <a:gd name="T58" fmla="*/ 67 w 121"/>
                <a:gd name="T59" fmla="*/ 69 h 114"/>
                <a:gd name="T60" fmla="*/ 71 w 121"/>
                <a:gd name="T61" fmla="*/ 72 h 114"/>
                <a:gd name="T62" fmla="*/ 72 w 121"/>
                <a:gd name="T63" fmla="*/ 73 h 114"/>
                <a:gd name="T64" fmla="*/ 75 w 121"/>
                <a:gd name="T65" fmla="*/ 76 h 114"/>
                <a:gd name="T66" fmla="*/ 79 w 121"/>
                <a:gd name="T67" fmla="*/ 79 h 114"/>
                <a:gd name="T68" fmla="*/ 79 w 121"/>
                <a:gd name="T69" fmla="*/ 79 h 114"/>
                <a:gd name="T70" fmla="*/ 83 w 121"/>
                <a:gd name="T71" fmla="*/ 83 h 114"/>
                <a:gd name="T72" fmla="*/ 86 w 121"/>
                <a:gd name="T73" fmla="*/ 85 h 114"/>
                <a:gd name="T74" fmla="*/ 87 w 121"/>
                <a:gd name="T75" fmla="*/ 86 h 114"/>
                <a:gd name="T76" fmla="*/ 91 w 121"/>
                <a:gd name="T77" fmla="*/ 89 h 114"/>
                <a:gd name="T78" fmla="*/ 93 w 121"/>
                <a:gd name="T79" fmla="*/ 92 h 114"/>
                <a:gd name="T80" fmla="*/ 95 w 121"/>
                <a:gd name="T81" fmla="*/ 93 h 114"/>
                <a:gd name="T82" fmla="*/ 99 w 121"/>
                <a:gd name="T83" fmla="*/ 96 h 114"/>
                <a:gd name="T84" fmla="*/ 101 w 121"/>
                <a:gd name="T85" fmla="*/ 98 h 114"/>
                <a:gd name="T86" fmla="*/ 103 w 121"/>
                <a:gd name="T87" fmla="*/ 99 h 114"/>
                <a:gd name="T88" fmla="*/ 107 w 121"/>
                <a:gd name="T89" fmla="*/ 102 h 114"/>
                <a:gd name="T90" fmla="*/ 109 w 121"/>
                <a:gd name="T91" fmla="*/ 104 h 114"/>
                <a:gd name="T92" fmla="*/ 111 w 121"/>
                <a:gd name="T93" fmla="*/ 106 h 114"/>
                <a:gd name="T94" fmla="*/ 114 w 121"/>
                <a:gd name="T95" fmla="*/ 109 h 114"/>
                <a:gd name="T96" fmla="*/ 116 w 121"/>
                <a:gd name="T97" fmla="*/ 110 h 114"/>
                <a:gd name="T98" fmla="*/ 118 w 121"/>
                <a:gd name="T99" fmla="*/ 112 h 114"/>
                <a:gd name="T100" fmla="*/ 121 w 121"/>
                <a:gd name="T10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14">
                  <a:moveTo>
                    <a:pt x="0" y="0"/>
                  </a:moveTo>
                  <a:lnTo>
                    <a:pt x="0" y="1"/>
                  </a:lnTo>
                  <a:lnTo>
                    <a:pt x="3" y="4"/>
                  </a:lnTo>
                  <a:lnTo>
                    <a:pt x="4" y="5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4" y="27"/>
                  </a:lnTo>
                  <a:lnTo>
                    <a:pt x="26" y="29"/>
                  </a:lnTo>
                  <a:lnTo>
                    <a:pt x="28" y="31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6" y="39"/>
                  </a:lnTo>
                  <a:lnTo>
                    <a:pt x="39" y="42"/>
                  </a:lnTo>
                  <a:lnTo>
                    <a:pt x="40" y="43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8" y="50"/>
                  </a:lnTo>
                  <a:lnTo>
                    <a:pt x="51" y="54"/>
                  </a:lnTo>
                  <a:lnTo>
                    <a:pt x="52" y="54"/>
                  </a:lnTo>
                  <a:lnTo>
                    <a:pt x="55" y="58"/>
                  </a:lnTo>
                  <a:lnTo>
                    <a:pt x="58" y="60"/>
                  </a:lnTo>
                  <a:lnTo>
                    <a:pt x="59" y="62"/>
                  </a:lnTo>
                  <a:lnTo>
                    <a:pt x="63" y="65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71" y="72"/>
                  </a:lnTo>
                  <a:lnTo>
                    <a:pt x="72" y="73"/>
                  </a:lnTo>
                  <a:lnTo>
                    <a:pt x="75" y="76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3" y="83"/>
                  </a:lnTo>
                  <a:lnTo>
                    <a:pt x="86" y="85"/>
                  </a:lnTo>
                  <a:lnTo>
                    <a:pt x="87" y="86"/>
                  </a:lnTo>
                  <a:lnTo>
                    <a:pt x="91" y="89"/>
                  </a:lnTo>
                  <a:lnTo>
                    <a:pt x="93" y="92"/>
                  </a:lnTo>
                  <a:lnTo>
                    <a:pt x="95" y="93"/>
                  </a:lnTo>
                  <a:lnTo>
                    <a:pt x="99" y="96"/>
                  </a:lnTo>
                  <a:lnTo>
                    <a:pt x="101" y="98"/>
                  </a:lnTo>
                  <a:lnTo>
                    <a:pt x="103" y="99"/>
                  </a:lnTo>
                  <a:lnTo>
                    <a:pt x="107" y="102"/>
                  </a:lnTo>
                  <a:lnTo>
                    <a:pt x="109" y="104"/>
                  </a:lnTo>
                  <a:lnTo>
                    <a:pt x="111" y="106"/>
                  </a:lnTo>
                  <a:lnTo>
                    <a:pt x="114" y="109"/>
                  </a:lnTo>
                  <a:lnTo>
                    <a:pt x="116" y="110"/>
                  </a:lnTo>
                  <a:lnTo>
                    <a:pt x="118" y="112"/>
                  </a:lnTo>
                  <a:lnTo>
                    <a:pt x="121" y="114"/>
                  </a:lnTo>
                </a:path>
              </a:pathLst>
            </a:custGeom>
            <a:noFill/>
            <a:ln w="20638">
              <a:solidFill>
                <a:srgbClr val="00D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1902" y="1564"/>
              <a:ext cx="950" cy="512"/>
            </a:xfrm>
            <a:custGeom>
              <a:avLst/>
              <a:gdLst>
                <a:gd name="T0" fmla="*/ 0 w 149"/>
                <a:gd name="T1" fmla="*/ 0 h 86"/>
                <a:gd name="T2" fmla="*/ 3 w 149"/>
                <a:gd name="T3" fmla="*/ 2 h 86"/>
                <a:gd name="T4" fmla="*/ 5 w 149"/>
                <a:gd name="T5" fmla="*/ 4 h 86"/>
                <a:gd name="T6" fmla="*/ 7 w 149"/>
                <a:gd name="T7" fmla="*/ 5 h 86"/>
                <a:gd name="T8" fmla="*/ 11 w 149"/>
                <a:gd name="T9" fmla="*/ 8 h 86"/>
                <a:gd name="T10" fmla="*/ 14 w 149"/>
                <a:gd name="T11" fmla="*/ 10 h 86"/>
                <a:gd name="T12" fmla="*/ 15 w 149"/>
                <a:gd name="T13" fmla="*/ 11 h 86"/>
                <a:gd name="T14" fmla="*/ 19 w 149"/>
                <a:gd name="T15" fmla="*/ 14 h 86"/>
                <a:gd name="T16" fmla="*/ 22 w 149"/>
                <a:gd name="T17" fmla="*/ 16 h 86"/>
                <a:gd name="T18" fmla="*/ 23 w 149"/>
                <a:gd name="T19" fmla="*/ 17 h 86"/>
                <a:gd name="T20" fmla="*/ 27 w 149"/>
                <a:gd name="T21" fmla="*/ 20 h 86"/>
                <a:gd name="T22" fmla="*/ 31 w 149"/>
                <a:gd name="T23" fmla="*/ 23 h 86"/>
                <a:gd name="T24" fmla="*/ 31 w 149"/>
                <a:gd name="T25" fmla="*/ 23 h 86"/>
                <a:gd name="T26" fmla="*/ 35 w 149"/>
                <a:gd name="T27" fmla="*/ 25 h 86"/>
                <a:gd name="T28" fmla="*/ 39 w 149"/>
                <a:gd name="T29" fmla="*/ 28 h 86"/>
                <a:gd name="T30" fmla="*/ 40 w 149"/>
                <a:gd name="T31" fmla="*/ 29 h 86"/>
                <a:gd name="T32" fmla="*/ 43 w 149"/>
                <a:gd name="T33" fmla="*/ 31 h 86"/>
                <a:gd name="T34" fmla="*/ 46 w 149"/>
                <a:gd name="T35" fmla="*/ 33 h 86"/>
                <a:gd name="T36" fmla="*/ 49 w 149"/>
                <a:gd name="T37" fmla="*/ 35 h 86"/>
                <a:gd name="T38" fmla="*/ 50 w 149"/>
                <a:gd name="T39" fmla="*/ 36 h 86"/>
                <a:gd name="T40" fmla="*/ 54 w 149"/>
                <a:gd name="T41" fmla="*/ 38 h 86"/>
                <a:gd name="T42" fmla="*/ 58 w 149"/>
                <a:gd name="T43" fmla="*/ 41 h 86"/>
                <a:gd name="T44" fmla="*/ 59 w 149"/>
                <a:gd name="T45" fmla="*/ 41 h 86"/>
                <a:gd name="T46" fmla="*/ 62 w 149"/>
                <a:gd name="T47" fmla="*/ 43 h 86"/>
                <a:gd name="T48" fmla="*/ 66 w 149"/>
                <a:gd name="T49" fmla="*/ 46 h 86"/>
                <a:gd name="T50" fmla="*/ 69 w 149"/>
                <a:gd name="T51" fmla="*/ 48 h 86"/>
                <a:gd name="T52" fmla="*/ 70 w 149"/>
                <a:gd name="T53" fmla="*/ 48 h 86"/>
                <a:gd name="T54" fmla="*/ 74 w 149"/>
                <a:gd name="T55" fmla="*/ 50 h 86"/>
                <a:gd name="T56" fmla="*/ 78 w 149"/>
                <a:gd name="T57" fmla="*/ 52 h 86"/>
                <a:gd name="T58" fmla="*/ 80 w 149"/>
                <a:gd name="T59" fmla="*/ 54 h 86"/>
                <a:gd name="T60" fmla="*/ 82 w 149"/>
                <a:gd name="T61" fmla="*/ 55 h 86"/>
                <a:gd name="T62" fmla="*/ 86 w 149"/>
                <a:gd name="T63" fmla="*/ 57 h 86"/>
                <a:gd name="T64" fmla="*/ 90 w 149"/>
                <a:gd name="T65" fmla="*/ 59 h 86"/>
                <a:gd name="T66" fmla="*/ 92 w 149"/>
                <a:gd name="T67" fmla="*/ 60 h 86"/>
                <a:gd name="T68" fmla="*/ 94 w 149"/>
                <a:gd name="T69" fmla="*/ 61 h 86"/>
                <a:gd name="T70" fmla="*/ 98 w 149"/>
                <a:gd name="T71" fmla="*/ 63 h 86"/>
                <a:gd name="T72" fmla="*/ 102 w 149"/>
                <a:gd name="T73" fmla="*/ 65 h 86"/>
                <a:gd name="T74" fmla="*/ 104 w 149"/>
                <a:gd name="T75" fmla="*/ 66 h 86"/>
                <a:gd name="T76" fmla="*/ 105 w 149"/>
                <a:gd name="T77" fmla="*/ 67 h 86"/>
                <a:gd name="T78" fmla="*/ 109 w 149"/>
                <a:gd name="T79" fmla="*/ 69 h 86"/>
                <a:gd name="T80" fmla="*/ 113 w 149"/>
                <a:gd name="T81" fmla="*/ 71 h 86"/>
                <a:gd name="T82" fmla="*/ 117 w 149"/>
                <a:gd name="T83" fmla="*/ 73 h 86"/>
                <a:gd name="T84" fmla="*/ 117 w 149"/>
                <a:gd name="T85" fmla="*/ 73 h 86"/>
                <a:gd name="T86" fmla="*/ 121 w 149"/>
                <a:gd name="T87" fmla="*/ 74 h 86"/>
                <a:gd name="T88" fmla="*/ 125 w 149"/>
                <a:gd name="T89" fmla="*/ 76 h 86"/>
                <a:gd name="T90" fmla="*/ 129 w 149"/>
                <a:gd name="T91" fmla="*/ 78 h 86"/>
                <a:gd name="T92" fmla="*/ 131 w 149"/>
                <a:gd name="T93" fmla="*/ 79 h 86"/>
                <a:gd name="T94" fmla="*/ 133 w 149"/>
                <a:gd name="T95" fmla="*/ 80 h 86"/>
                <a:gd name="T96" fmla="*/ 137 w 149"/>
                <a:gd name="T97" fmla="*/ 81 h 86"/>
                <a:gd name="T98" fmla="*/ 141 w 149"/>
                <a:gd name="T99" fmla="*/ 83 h 86"/>
                <a:gd name="T100" fmla="*/ 145 w 149"/>
                <a:gd name="T101" fmla="*/ 85 h 86"/>
                <a:gd name="T102" fmla="*/ 146 w 149"/>
                <a:gd name="T103" fmla="*/ 85 h 86"/>
                <a:gd name="T104" fmla="*/ 149 w 149"/>
                <a:gd name="T105" fmla="*/ 86 h 86"/>
                <a:gd name="T106" fmla="*/ 149 w 149"/>
                <a:gd name="T10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86">
                  <a:moveTo>
                    <a:pt x="0" y="0"/>
                  </a:moveTo>
                  <a:lnTo>
                    <a:pt x="3" y="2"/>
                  </a:lnTo>
                  <a:lnTo>
                    <a:pt x="5" y="4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9" y="14"/>
                  </a:lnTo>
                  <a:lnTo>
                    <a:pt x="22" y="16"/>
                  </a:lnTo>
                  <a:lnTo>
                    <a:pt x="23" y="17"/>
                  </a:lnTo>
                  <a:lnTo>
                    <a:pt x="27" y="20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0" y="29"/>
                  </a:lnTo>
                  <a:lnTo>
                    <a:pt x="43" y="31"/>
                  </a:lnTo>
                  <a:lnTo>
                    <a:pt x="46" y="33"/>
                  </a:lnTo>
                  <a:lnTo>
                    <a:pt x="49" y="35"/>
                  </a:lnTo>
                  <a:lnTo>
                    <a:pt x="50" y="36"/>
                  </a:lnTo>
                  <a:lnTo>
                    <a:pt x="54" y="38"/>
                  </a:lnTo>
                  <a:lnTo>
                    <a:pt x="58" y="41"/>
                  </a:lnTo>
                  <a:lnTo>
                    <a:pt x="59" y="41"/>
                  </a:lnTo>
                  <a:lnTo>
                    <a:pt x="62" y="43"/>
                  </a:lnTo>
                  <a:lnTo>
                    <a:pt x="66" y="46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4" y="50"/>
                  </a:lnTo>
                  <a:lnTo>
                    <a:pt x="78" y="52"/>
                  </a:lnTo>
                  <a:lnTo>
                    <a:pt x="80" y="54"/>
                  </a:lnTo>
                  <a:lnTo>
                    <a:pt x="82" y="55"/>
                  </a:lnTo>
                  <a:lnTo>
                    <a:pt x="86" y="57"/>
                  </a:lnTo>
                  <a:lnTo>
                    <a:pt x="90" y="59"/>
                  </a:lnTo>
                  <a:lnTo>
                    <a:pt x="92" y="60"/>
                  </a:lnTo>
                  <a:lnTo>
                    <a:pt x="94" y="61"/>
                  </a:lnTo>
                  <a:lnTo>
                    <a:pt x="98" y="63"/>
                  </a:lnTo>
                  <a:lnTo>
                    <a:pt x="102" y="65"/>
                  </a:lnTo>
                  <a:lnTo>
                    <a:pt x="104" y="66"/>
                  </a:lnTo>
                  <a:lnTo>
                    <a:pt x="105" y="67"/>
                  </a:lnTo>
                  <a:lnTo>
                    <a:pt x="109" y="69"/>
                  </a:lnTo>
                  <a:lnTo>
                    <a:pt x="113" y="71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21" y="74"/>
                  </a:lnTo>
                  <a:lnTo>
                    <a:pt x="125" y="76"/>
                  </a:lnTo>
                  <a:lnTo>
                    <a:pt x="129" y="78"/>
                  </a:lnTo>
                  <a:lnTo>
                    <a:pt x="131" y="79"/>
                  </a:lnTo>
                  <a:lnTo>
                    <a:pt x="133" y="80"/>
                  </a:lnTo>
                  <a:lnTo>
                    <a:pt x="137" y="81"/>
                  </a:lnTo>
                  <a:lnTo>
                    <a:pt x="141" y="83"/>
                  </a:lnTo>
                  <a:lnTo>
                    <a:pt x="145" y="85"/>
                  </a:lnTo>
                  <a:lnTo>
                    <a:pt x="146" y="85"/>
                  </a:lnTo>
                  <a:lnTo>
                    <a:pt x="149" y="86"/>
                  </a:lnTo>
                  <a:lnTo>
                    <a:pt x="149" y="86"/>
                  </a:lnTo>
                </a:path>
              </a:pathLst>
            </a:custGeom>
            <a:noFill/>
            <a:ln w="20638">
              <a:solidFill>
                <a:srgbClr val="00D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2896" y="2094"/>
              <a:ext cx="1102" cy="286"/>
            </a:xfrm>
            <a:custGeom>
              <a:avLst/>
              <a:gdLst>
                <a:gd name="T0" fmla="*/ 0 w 173"/>
                <a:gd name="T1" fmla="*/ 0 h 48"/>
                <a:gd name="T2" fmla="*/ 1 w 173"/>
                <a:gd name="T3" fmla="*/ 0 h 48"/>
                <a:gd name="T4" fmla="*/ 5 w 173"/>
                <a:gd name="T5" fmla="*/ 2 h 48"/>
                <a:gd name="T6" fmla="*/ 6 w 173"/>
                <a:gd name="T7" fmla="*/ 2 h 48"/>
                <a:gd name="T8" fmla="*/ 8 w 173"/>
                <a:gd name="T9" fmla="*/ 3 h 48"/>
                <a:gd name="T10" fmla="*/ 12 w 173"/>
                <a:gd name="T11" fmla="*/ 5 h 48"/>
                <a:gd name="T12" fmla="*/ 16 w 173"/>
                <a:gd name="T13" fmla="*/ 6 h 48"/>
                <a:gd name="T14" fmla="*/ 20 w 173"/>
                <a:gd name="T15" fmla="*/ 8 h 48"/>
                <a:gd name="T16" fmla="*/ 23 w 173"/>
                <a:gd name="T17" fmla="*/ 9 h 48"/>
                <a:gd name="T18" fmla="*/ 24 w 173"/>
                <a:gd name="T19" fmla="*/ 9 h 48"/>
                <a:gd name="T20" fmla="*/ 28 w 173"/>
                <a:gd name="T21" fmla="*/ 10 h 48"/>
                <a:gd name="T22" fmla="*/ 32 w 173"/>
                <a:gd name="T23" fmla="*/ 12 h 48"/>
                <a:gd name="T24" fmla="*/ 36 w 173"/>
                <a:gd name="T25" fmla="*/ 13 h 48"/>
                <a:gd name="T26" fmla="*/ 40 w 173"/>
                <a:gd name="T27" fmla="*/ 14 h 48"/>
                <a:gd name="T28" fmla="*/ 41 w 173"/>
                <a:gd name="T29" fmla="*/ 15 h 48"/>
                <a:gd name="T30" fmla="*/ 44 w 173"/>
                <a:gd name="T31" fmla="*/ 16 h 48"/>
                <a:gd name="T32" fmla="*/ 48 w 173"/>
                <a:gd name="T33" fmla="*/ 17 h 48"/>
                <a:gd name="T34" fmla="*/ 52 w 173"/>
                <a:gd name="T35" fmla="*/ 18 h 48"/>
                <a:gd name="T36" fmla="*/ 56 w 173"/>
                <a:gd name="T37" fmla="*/ 19 h 48"/>
                <a:gd name="T38" fmla="*/ 60 w 173"/>
                <a:gd name="T39" fmla="*/ 21 h 48"/>
                <a:gd name="T40" fmla="*/ 61 w 173"/>
                <a:gd name="T41" fmla="*/ 21 h 48"/>
                <a:gd name="T42" fmla="*/ 64 w 173"/>
                <a:gd name="T43" fmla="*/ 22 h 48"/>
                <a:gd name="T44" fmla="*/ 67 w 173"/>
                <a:gd name="T45" fmla="*/ 23 h 48"/>
                <a:gd name="T46" fmla="*/ 71 w 173"/>
                <a:gd name="T47" fmla="*/ 24 h 48"/>
                <a:gd name="T48" fmla="*/ 75 w 173"/>
                <a:gd name="T49" fmla="*/ 25 h 48"/>
                <a:gd name="T50" fmla="*/ 79 w 173"/>
                <a:gd name="T51" fmla="*/ 26 h 48"/>
                <a:gd name="T52" fmla="*/ 82 w 173"/>
                <a:gd name="T53" fmla="*/ 27 h 48"/>
                <a:gd name="T54" fmla="*/ 83 w 173"/>
                <a:gd name="T55" fmla="*/ 27 h 48"/>
                <a:gd name="T56" fmla="*/ 87 w 173"/>
                <a:gd name="T57" fmla="*/ 29 h 48"/>
                <a:gd name="T58" fmla="*/ 91 w 173"/>
                <a:gd name="T59" fmla="*/ 30 h 48"/>
                <a:gd name="T60" fmla="*/ 95 w 173"/>
                <a:gd name="T61" fmla="*/ 31 h 48"/>
                <a:gd name="T62" fmla="*/ 99 w 173"/>
                <a:gd name="T63" fmla="*/ 32 h 48"/>
                <a:gd name="T64" fmla="*/ 103 w 173"/>
                <a:gd name="T65" fmla="*/ 33 h 48"/>
                <a:gd name="T66" fmla="*/ 106 w 173"/>
                <a:gd name="T67" fmla="*/ 34 h 48"/>
                <a:gd name="T68" fmla="*/ 107 w 173"/>
                <a:gd name="T69" fmla="*/ 34 h 48"/>
                <a:gd name="T70" fmla="*/ 111 w 173"/>
                <a:gd name="T71" fmla="*/ 35 h 48"/>
                <a:gd name="T72" fmla="*/ 115 w 173"/>
                <a:gd name="T73" fmla="*/ 36 h 48"/>
                <a:gd name="T74" fmla="*/ 119 w 173"/>
                <a:gd name="T75" fmla="*/ 37 h 48"/>
                <a:gd name="T76" fmla="*/ 123 w 173"/>
                <a:gd name="T77" fmla="*/ 38 h 48"/>
                <a:gd name="T78" fmla="*/ 126 w 173"/>
                <a:gd name="T79" fmla="*/ 38 h 48"/>
                <a:gd name="T80" fmla="*/ 130 w 173"/>
                <a:gd name="T81" fmla="*/ 39 h 48"/>
                <a:gd name="T82" fmla="*/ 132 w 173"/>
                <a:gd name="T83" fmla="*/ 40 h 48"/>
                <a:gd name="T84" fmla="*/ 134 w 173"/>
                <a:gd name="T85" fmla="*/ 40 h 48"/>
                <a:gd name="T86" fmla="*/ 138 w 173"/>
                <a:gd name="T87" fmla="*/ 41 h 48"/>
                <a:gd name="T88" fmla="*/ 142 w 173"/>
                <a:gd name="T89" fmla="*/ 42 h 48"/>
                <a:gd name="T90" fmla="*/ 146 w 173"/>
                <a:gd name="T91" fmla="*/ 43 h 48"/>
                <a:gd name="T92" fmla="*/ 150 w 173"/>
                <a:gd name="T93" fmla="*/ 44 h 48"/>
                <a:gd name="T94" fmla="*/ 154 w 173"/>
                <a:gd name="T95" fmla="*/ 45 h 48"/>
                <a:gd name="T96" fmla="*/ 158 w 173"/>
                <a:gd name="T97" fmla="*/ 45 h 48"/>
                <a:gd name="T98" fmla="*/ 161 w 173"/>
                <a:gd name="T99" fmla="*/ 46 h 48"/>
                <a:gd name="T100" fmla="*/ 162 w 173"/>
                <a:gd name="T101" fmla="*/ 46 h 48"/>
                <a:gd name="T102" fmla="*/ 166 w 173"/>
                <a:gd name="T103" fmla="*/ 47 h 48"/>
                <a:gd name="T104" fmla="*/ 170 w 173"/>
                <a:gd name="T105" fmla="*/ 48 h 48"/>
                <a:gd name="T106" fmla="*/ 173 w 173"/>
                <a:gd name="T10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48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8" y="10"/>
                  </a:lnTo>
                  <a:lnTo>
                    <a:pt x="32" y="12"/>
                  </a:lnTo>
                  <a:lnTo>
                    <a:pt x="36" y="13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4" y="16"/>
                  </a:lnTo>
                  <a:lnTo>
                    <a:pt x="48" y="17"/>
                  </a:lnTo>
                  <a:lnTo>
                    <a:pt x="52" y="18"/>
                  </a:lnTo>
                  <a:lnTo>
                    <a:pt x="56" y="19"/>
                  </a:lnTo>
                  <a:lnTo>
                    <a:pt x="60" y="21"/>
                  </a:lnTo>
                  <a:lnTo>
                    <a:pt x="61" y="21"/>
                  </a:lnTo>
                  <a:lnTo>
                    <a:pt x="64" y="22"/>
                  </a:lnTo>
                  <a:lnTo>
                    <a:pt x="67" y="23"/>
                  </a:lnTo>
                  <a:lnTo>
                    <a:pt x="71" y="24"/>
                  </a:lnTo>
                  <a:lnTo>
                    <a:pt x="75" y="25"/>
                  </a:lnTo>
                  <a:lnTo>
                    <a:pt x="79" y="26"/>
                  </a:lnTo>
                  <a:lnTo>
                    <a:pt x="82" y="27"/>
                  </a:lnTo>
                  <a:lnTo>
                    <a:pt x="83" y="27"/>
                  </a:lnTo>
                  <a:lnTo>
                    <a:pt x="87" y="29"/>
                  </a:lnTo>
                  <a:lnTo>
                    <a:pt x="91" y="30"/>
                  </a:lnTo>
                  <a:lnTo>
                    <a:pt x="95" y="31"/>
                  </a:lnTo>
                  <a:lnTo>
                    <a:pt x="99" y="32"/>
                  </a:lnTo>
                  <a:lnTo>
                    <a:pt x="103" y="33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11" y="35"/>
                  </a:lnTo>
                  <a:lnTo>
                    <a:pt x="115" y="36"/>
                  </a:lnTo>
                  <a:lnTo>
                    <a:pt x="119" y="37"/>
                  </a:lnTo>
                  <a:lnTo>
                    <a:pt x="123" y="38"/>
                  </a:lnTo>
                  <a:lnTo>
                    <a:pt x="126" y="38"/>
                  </a:lnTo>
                  <a:lnTo>
                    <a:pt x="130" y="39"/>
                  </a:lnTo>
                  <a:lnTo>
                    <a:pt x="132" y="40"/>
                  </a:lnTo>
                  <a:lnTo>
                    <a:pt x="134" y="40"/>
                  </a:lnTo>
                  <a:lnTo>
                    <a:pt x="138" y="41"/>
                  </a:lnTo>
                  <a:lnTo>
                    <a:pt x="142" y="42"/>
                  </a:lnTo>
                  <a:lnTo>
                    <a:pt x="146" y="43"/>
                  </a:lnTo>
                  <a:lnTo>
                    <a:pt x="150" y="44"/>
                  </a:lnTo>
                  <a:lnTo>
                    <a:pt x="154" y="45"/>
                  </a:lnTo>
                  <a:lnTo>
                    <a:pt x="158" y="45"/>
                  </a:lnTo>
                  <a:lnTo>
                    <a:pt x="161" y="46"/>
                  </a:lnTo>
                  <a:lnTo>
                    <a:pt x="162" y="46"/>
                  </a:lnTo>
                  <a:lnTo>
                    <a:pt x="166" y="47"/>
                  </a:lnTo>
                  <a:lnTo>
                    <a:pt x="170" y="48"/>
                  </a:lnTo>
                  <a:lnTo>
                    <a:pt x="173" y="48"/>
                  </a:lnTo>
                </a:path>
              </a:pathLst>
            </a:custGeom>
            <a:noFill/>
            <a:ln w="20638">
              <a:solidFill>
                <a:srgbClr val="00D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4043" y="2392"/>
              <a:ext cx="764" cy="113"/>
            </a:xfrm>
            <a:custGeom>
              <a:avLst/>
              <a:gdLst>
                <a:gd name="T0" fmla="*/ 0 w 120"/>
                <a:gd name="T1" fmla="*/ 0 h 19"/>
                <a:gd name="T2" fmla="*/ 2 w 120"/>
                <a:gd name="T3" fmla="*/ 0 h 19"/>
                <a:gd name="T4" fmla="*/ 5 w 120"/>
                <a:gd name="T5" fmla="*/ 1 h 19"/>
                <a:gd name="T6" fmla="*/ 9 w 120"/>
                <a:gd name="T7" fmla="*/ 2 h 19"/>
                <a:gd name="T8" fmla="*/ 12 w 120"/>
                <a:gd name="T9" fmla="*/ 2 h 19"/>
                <a:gd name="T10" fmla="*/ 13 w 120"/>
                <a:gd name="T11" fmla="*/ 2 h 19"/>
                <a:gd name="T12" fmla="*/ 17 w 120"/>
                <a:gd name="T13" fmla="*/ 3 h 19"/>
                <a:gd name="T14" fmla="*/ 21 w 120"/>
                <a:gd name="T15" fmla="*/ 4 h 19"/>
                <a:gd name="T16" fmla="*/ 25 w 120"/>
                <a:gd name="T17" fmla="*/ 5 h 19"/>
                <a:gd name="T18" fmla="*/ 29 w 120"/>
                <a:gd name="T19" fmla="*/ 5 h 19"/>
                <a:gd name="T20" fmla="*/ 33 w 120"/>
                <a:gd name="T21" fmla="*/ 6 h 19"/>
                <a:gd name="T22" fmla="*/ 37 w 120"/>
                <a:gd name="T23" fmla="*/ 7 h 19"/>
                <a:gd name="T24" fmla="*/ 41 w 120"/>
                <a:gd name="T25" fmla="*/ 7 h 19"/>
                <a:gd name="T26" fmla="*/ 45 w 120"/>
                <a:gd name="T27" fmla="*/ 8 h 19"/>
                <a:gd name="T28" fmla="*/ 48 w 120"/>
                <a:gd name="T29" fmla="*/ 9 h 19"/>
                <a:gd name="T30" fmla="*/ 49 w 120"/>
                <a:gd name="T31" fmla="*/ 9 h 19"/>
                <a:gd name="T32" fmla="*/ 53 w 120"/>
                <a:gd name="T33" fmla="*/ 9 h 19"/>
                <a:gd name="T34" fmla="*/ 57 w 120"/>
                <a:gd name="T35" fmla="*/ 10 h 19"/>
                <a:gd name="T36" fmla="*/ 61 w 120"/>
                <a:gd name="T37" fmla="*/ 10 h 19"/>
                <a:gd name="T38" fmla="*/ 64 w 120"/>
                <a:gd name="T39" fmla="*/ 11 h 19"/>
                <a:gd name="T40" fmla="*/ 68 w 120"/>
                <a:gd name="T41" fmla="*/ 12 h 19"/>
                <a:gd name="T42" fmla="*/ 72 w 120"/>
                <a:gd name="T43" fmla="*/ 12 h 19"/>
                <a:gd name="T44" fmla="*/ 76 w 120"/>
                <a:gd name="T45" fmla="*/ 13 h 19"/>
                <a:gd name="T46" fmla="*/ 80 w 120"/>
                <a:gd name="T47" fmla="*/ 13 h 19"/>
                <a:gd name="T48" fmla="*/ 84 w 120"/>
                <a:gd name="T49" fmla="*/ 14 h 19"/>
                <a:gd name="T50" fmla="*/ 88 w 120"/>
                <a:gd name="T51" fmla="*/ 15 h 19"/>
                <a:gd name="T52" fmla="*/ 89 w 120"/>
                <a:gd name="T53" fmla="*/ 15 h 19"/>
                <a:gd name="T54" fmla="*/ 92 w 120"/>
                <a:gd name="T55" fmla="*/ 15 h 19"/>
                <a:gd name="T56" fmla="*/ 96 w 120"/>
                <a:gd name="T57" fmla="*/ 16 h 19"/>
                <a:gd name="T58" fmla="*/ 100 w 120"/>
                <a:gd name="T59" fmla="*/ 16 h 19"/>
                <a:gd name="T60" fmla="*/ 104 w 120"/>
                <a:gd name="T61" fmla="*/ 17 h 19"/>
                <a:gd name="T62" fmla="*/ 108 w 120"/>
                <a:gd name="T63" fmla="*/ 17 h 19"/>
                <a:gd name="T64" fmla="*/ 112 w 120"/>
                <a:gd name="T65" fmla="*/ 18 h 19"/>
                <a:gd name="T66" fmla="*/ 116 w 120"/>
                <a:gd name="T67" fmla="*/ 18 h 19"/>
                <a:gd name="T68" fmla="*/ 120 w 120"/>
                <a:gd name="T6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19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7" y="3"/>
                  </a:lnTo>
                  <a:lnTo>
                    <a:pt x="21" y="4"/>
                  </a:lnTo>
                  <a:lnTo>
                    <a:pt x="25" y="5"/>
                  </a:lnTo>
                  <a:lnTo>
                    <a:pt x="29" y="5"/>
                  </a:lnTo>
                  <a:lnTo>
                    <a:pt x="33" y="6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5" y="8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53" y="9"/>
                  </a:lnTo>
                  <a:lnTo>
                    <a:pt x="57" y="10"/>
                  </a:lnTo>
                  <a:lnTo>
                    <a:pt x="61" y="10"/>
                  </a:lnTo>
                  <a:lnTo>
                    <a:pt x="64" y="11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4" y="14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2" y="15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104" y="17"/>
                  </a:lnTo>
                  <a:lnTo>
                    <a:pt x="108" y="17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20" y="19"/>
                  </a:lnTo>
                </a:path>
              </a:pathLst>
            </a:custGeom>
            <a:noFill/>
            <a:ln w="20638">
              <a:solidFill>
                <a:srgbClr val="00D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Freeform 27"/>
            <p:cNvSpPr>
              <a:spLocks/>
            </p:cNvSpPr>
            <p:nvPr/>
          </p:nvSpPr>
          <p:spPr bwMode="auto">
            <a:xfrm>
              <a:off x="1202" y="659"/>
              <a:ext cx="210" cy="214"/>
            </a:xfrm>
            <a:custGeom>
              <a:avLst/>
              <a:gdLst>
                <a:gd name="T0" fmla="*/ 0 w 33"/>
                <a:gd name="T1" fmla="*/ 0 h 36"/>
                <a:gd name="T2" fmla="*/ 3 w 33"/>
                <a:gd name="T3" fmla="*/ 4 h 36"/>
                <a:gd name="T4" fmla="*/ 5 w 33"/>
                <a:gd name="T5" fmla="*/ 6 h 36"/>
                <a:gd name="T6" fmla="*/ 7 w 33"/>
                <a:gd name="T7" fmla="*/ 8 h 36"/>
                <a:gd name="T8" fmla="*/ 10 w 33"/>
                <a:gd name="T9" fmla="*/ 12 h 36"/>
                <a:gd name="T10" fmla="*/ 11 w 33"/>
                <a:gd name="T11" fmla="*/ 12 h 36"/>
                <a:gd name="T12" fmla="*/ 15 w 33"/>
                <a:gd name="T13" fmla="*/ 17 h 36"/>
                <a:gd name="T14" fmla="*/ 16 w 33"/>
                <a:gd name="T15" fmla="*/ 18 h 36"/>
                <a:gd name="T16" fmla="*/ 19 w 33"/>
                <a:gd name="T17" fmla="*/ 21 h 36"/>
                <a:gd name="T18" fmla="*/ 22 w 33"/>
                <a:gd name="T19" fmla="*/ 25 h 36"/>
                <a:gd name="T20" fmla="*/ 23 w 33"/>
                <a:gd name="T21" fmla="*/ 25 h 36"/>
                <a:gd name="T22" fmla="*/ 27 w 33"/>
                <a:gd name="T23" fmla="*/ 29 h 36"/>
                <a:gd name="T24" fmla="*/ 28 w 33"/>
                <a:gd name="T25" fmla="*/ 31 h 36"/>
                <a:gd name="T26" fmla="*/ 31 w 33"/>
                <a:gd name="T27" fmla="*/ 33 h 36"/>
                <a:gd name="T28" fmla="*/ 33 w 33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6">
                  <a:moveTo>
                    <a:pt x="0" y="0"/>
                  </a:moveTo>
                  <a:lnTo>
                    <a:pt x="3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7" y="29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3" y="36"/>
                  </a:lnTo>
                </a:path>
              </a:pathLst>
            </a:custGeom>
            <a:noFill/>
            <a:ln w="57150" cmpd="sng">
              <a:solidFill>
                <a:srgbClr val="4FFF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Freeform 28"/>
            <p:cNvSpPr>
              <a:spLocks/>
            </p:cNvSpPr>
            <p:nvPr/>
          </p:nvSpPr>
          <p:spPr bwMode="auto">
            <a:xfrm>
              <a:off x="1444" y="903"/>
              <a:ext cx="821" cy="637"/>
            </a:xfrm>
            <a:custGeom>
              <a:avLst/>
              <a:gdLst>
                <a:gd name="T0" fmla="*/ 0 w 129"/>
                <a:gd name="T1" fmla="*/ 0 h 107"/>
                <a:gd name="T2" fmla="*/ 0 w 129"/>
                <a:gd name="T3" fmla="*/ 0 h 107"/>
                <a:gd name="T4" fmla="*/ 2 w 129"/>
                <a:gd name="T5" fmla="*/ 2 h 107"/>
                <a:gd name="T6" fmla="*/ 4 w 129"/>
                <a:gd name="T7" fmla="*/ 4 h 107"/>
                <a:gd name="T8" fmla="*/ 8 w 129"/>
                <a:gd name="T9" fmla="*/ 8 h 107"/>
                <a:gd name="T10" fmla="*/ 9 w 129"/>
                <a:gd name="T11" fmla="*/ 9 h 107"/>
                <a:gd name="T12" fmla="*/ 12 w 129"/>
                <a:gd name="T13" fmla="*/ 12 h 107"/>
                <a:gd name="T14" fmla="*/ 15 w 129"/>
                <a:gd name="T15" fmla="*/ 15 h 107"/>
                <a:gd name="T16" fmla="*/ 16 w 129"/>
                <a:gd name="T17" fmla="*/ 16 h 107"/>
                <a:gd name="T18" fmla="*/ 20 w 129"/>
                <a:gd name="T19" fmla="*/ 20 h 107"/>
                <a:gd name="T20" fmla="*/ 22 w 129"/>
                <a:gd name="T21" fmla="*/ 21 h 107"/>
                <a:gd name="T22" fmla="*/ 24 w 129"/>
                <a:gd name="T23" fmla="*/ 23 h 107"/>
                <a:gd name="T24" fmla="*/ 28 w 129"/>
                <a:gd name="T25" fmla="*/ 27 h 107"/>
                <a:gd name="T26" fmla="*/ 28 w 129"/>
                <a:gd name="T27" fmla="*/ 27 h 107"/>
                <a:gd name="T28" fmla="*/ 32 w 129"/>
                <a:gd name="T29" fmla="*/ 30 h 107"/>
                <a:gd name="T30" fmla="*/ 35 w 129"/>
                <a:gd name="T31" fmla="*/ 34 h 107"/>
                <a:gd name="T32" fmla="*/ 36 w 129"/>
                <a:gd name="T33" fmla="*/ 34 h 107"/>
                <a:gd name="T34" fmla="*/ 40 w 129"/>
                <a:gd name="T35" fmla="*/ 37 h 107"/>
                <a:gd name="T36" fmla="*/ 43 w 129"/>
                <a:gd name="T37" fmla="*/ 40 h 107"/>
                <a:gd name="T38" fmla="*/ 44 w 129"/>
                <a:gd name="T39" fmla="*/ 41 h 107"/>
                <a:gd name="T40" fmla="*/ 48 w 129"/>
                <a:gd name="T41" fmla="*/ 44 h 107"/>
                <a:gd name="T42" fmla="*/ 50 w 129"/>
                <a:gd name="T43" fmla="*/ 46 h 107"/>
                <a:gd name="T44" fmla="*/ 52 w 129"/>
                <a:gd name="T45" fmla="*/ 48 h 107"/>
                <a:gd name="T46" fmla="*/ 56 w 129"/>
                <a:gd name="T47" fmla="*/ 51 h 107"/>
                <a:gd name="T48" fmla="*/ 57 w 129"/>
                <a:gd name="T49" fmla="*/ 52 h 107"/>
                <a:gd name="T50" fmla="*/ 59 w 129"/>
                <a:gd name="T51" fmla="*/ 54 h 107"/>
                <a:gd name="T52" fmla="*/ 63 w 129"/>
                <a:gd name="T53" fmla="*/ 57 h 107"/>
                <a:gd name="T54" fmla="*/ 65 w 129"/>
                <a:gd name="T55" fmla="*/ 59 h 107"/>
                <a:gd name="T56" fmla="*/ 67 w 129"/>
                <a:gd name="T57" fmla="*/ 61 h 107"/>
                <a:gd name="T58" fmla="*/ 71 w 129"/>
                <a:gd name="T59" fmla="*/ 64 h 107"/>
                <a:gd name="T60" fmla="*/ 73 w 129"/>
                <a:gd name="T61" fmla="*/ 65 h 107"/>
                <a:gd name="T62" fmla="*/ 75 w 129"/>
                <a:gd name="T63" fmla="*/ 67 h 107"/>
                <a:gd name="T64" fmla="*/ 79 w 129"/>
                <a:gd name="T65" fmla="*/ 70 h 107"/>
                <a:gd name="T66" fmla="*/ 80 w 129"/>
                <a:gd name="T67" fmla="*/ 71 h 107"/>
                <a:gd name="T68" fmla="*/ 83 w 129"/>
                <a:gd name="T69" fmla="*/ 73 h 107"/>
                <a:gd name="T70" fmla="*/ 87 w 129"/>
                <a:gd name="T71" fmla="*/ 76 h 107"/>
                <a:gd name="T72" fmla="*/ 88 w 129"/>
                <a:gd name="T73" fmla="*/ 77 h 107"/>
                <a:gd name="T74" fmla="*/ 91 w 129"/>
                <a:gd name="T75" fmla="*/ 79 h 107"/>
                <a:gd name="T76" fmla="*/ 95 w 129"/>
                <a:gd name="T77" fmla="*/ 82 h 107"/>
                <a:gd name="T78" fmla="*/ 97 w 129"/>
                <a:gd name="T79" fmla="*/ 84 h 107"/>
                <a:gd name="T80" fmla="*/ 99 w 129"/>
                <a:gd name="T81" fmla="*/ 85 h 107"/>
                <a:gd name="T82" fmla="*/ 103 w 129"/>
                <a:gd name="T83" fmla="*/ 88 h 107"/>
                <a:gd name="T84" fmla="*/ 105 w 129"/>
                <a:gd name="T85" fmla="*/ 90 h 107"/>
                <a:gd name="T86" fmla="*/ 107 w 129"/>
                <a:gd name="T87" fmla="*/ 91 h 107"/>
                <a:gd name="T88" fmla="*/ 111 w 129"/>
                <a:gd name="T89" fmla="*/ 94 h 107"/>
                <a:gd name="T90" fmla="*/ 114 w 129"/>
                <a:gd name="T91" fmla="*/ 96 h 107"/>
                <a:gd name="T92" fmla="*/ 115 w 129"/>
                <a:gd name="T93" fmla="*/ 97 h 107"/>
                <a:gd name="T94" fmla="*/ 118 w 129"/>
                <a:gd name="T95" fmla="*/ 99 h 107"/>
                <a:gd name="T96" fmla="*/ 122 w 129"/>
                <a:gd name="T97" fmla="*/ 102 h 107"/>
                <a:gd name="T98" fmla="*/ 122 w 129"/>
                <a:gd name="T99" fmla="*/ 102 h 107"/>
                <a:gd name="T100" fmla="*/ 126 w 129"/>
                <a:gd name="T101" fmla="*/ 105 h 107"/>
                <a:gd name="T102" fmla="*/ 129 w 129"/>
                <a:gd name="T10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07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8"/>
                  </a:lnTo>
                  <a:lnTo>
                    <a:pt x="9" y="9"/>
                  </a:lnTo>
                  <a:lnTo>
                    <a:pt x="12" y="12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2" y="30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40" y="37"/>
                  </a:lnTo>
                  <a:lnTo>
                    <a:pt x="43" y="40"/>
                  </a:lnTo>
                  <a:lnTo>
                    <a:pt x="44" y="41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2" y="48"/>
                  </a:lnTo>
                  <a:lnTo>
                    <a:pt x="56" y="51"/>
                  </a:lnTo>
                  <a:lnTo>
                    <a:pt x="57" y="52"/>
                  </a:lnTo>
                  <a:lnTo>
                    <a:pt x="59" y="54"/>
                  </a:lnTo>
                  <a:lnTo>
                    <a:pt x="63" y="57"/>
                  </a:lnTo>
                  <a:lnTo>
                    <a:pt x="65" y="59"/>
                  </a:lnTo>
                  <a:lnTo>
                    <a:pt x="67" y="61"/>
                  </a:lnTo>
                  <a:lnTo>
                    <a:pt x="71" y="64"/>
                  </a:lnTo>
                  <a:lnTo>
                    <a:pt x="73" y="65"/>
                  </a:lnTo>
                  <a:lnTo>
                    <a:pt x="75" y="67"/>
                  </a:lnTo>
                  <a:lnTo>
                    <a:pt x="79" y="70"/>
                  </a:lnTo>
                  <a:lnTo>
                    <a:pt x="80" y="71"/>
                  </a:lnTo>
                  <a:lnTo>
                    <a:pt x="83" y="73"/>
                  </a:lnTo>
                  <a:lnTo>
                    <a:pt x="87" y="76"/>
                  </a:lnTo>
                  <a:lnTo>
                    <a:pt x="88" y="77"/>
                  </a:lnTo>
                  <a:lnTo>
                    <a:pt x="91" y="79"/>
                  </a:lnTo>
                  <a:lnTo>
                    <a:pt x="95" y="82"/>
                  </a:lnTo>
                  <a:lnTo>
                    <a:pt x="97" y="84"/>
                  </a:lnTo>
                  <a:lnTo>
                    <a:pt x="99" y="85"/>
                  </a:lnTo>
                  <a:lnTo>
                    <a:pt x="103" y="88"/>
                  </a:lnTo>
                  <a:lnTo>
                    <a:pt x="105" y="90"/>
                  </a:lnTo>
                  <a:lnTo>
                    <a:pt x="107" y="91"/>
                  </a:lnTo>
                  <a:lnTo>
                    <a:pt x="111" y="94"/>
                  </a:lnTo>
                  <a:lnTo>
                    <a:pt x="114" y="96"/>
                  </a:lnTo>
                  <a:lnTo>
                    <a:pt x="115" y="97"/>
                  </a:lnTo>
                  <a:lnTo>
                    <a:pt x="118" y="99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6" y="105"/>
                  </a:lnTo>
                  <a:lnTo>
                    <a:pt x="129" y="107"/>
                  </a:lnTo>
                </a:path>
              </a:pathLst>
            </a:custGeom>
            <a:noFill/>
            <a:ln w="57150" cmpd="sng">
              <a:solidFill>
                <a:srgbClr val="4FFF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1" name="Freeform 29"/>
            <p:cNvSpPr>
              <a:spLocks/>
            </p:cNvSpPr>
            <p:nvPr/>
          </p:nvSpPr>
          <p:spPr bwMode="auto">
            <a:xfrm>
              <a:off x="2310" y="1564"/>
              <a:ext cx="975" cy="488"/>
            </a:xfrm>
            <a:custGeom>
              <a:avLst/>
              <a:gdLst>
                <a:gd name="T0" fmla="*/ 0 w 153"/>
                <a:gd name="T1" fmla="*/ 0 h 82"/>
                <a:gd name="T2" fmla="*/ 2 w 153"/>
                <a:gd name="T3" fmla="*/ 2 h 82"/>
                <a:gd name="T4" fmla="*/ 4 w 153"/>
                <a:gd name="T5" fmla="*/ 4 h 82"/>
                <a:gd name="T6" fmla="*/ 6 w 153"/>
                <a:gd name="T7" fmla="*/ 5 h 82"/>
                <a:gd name="T8" fmla="*/ 10 w 153"/>
                <a:gd name="T9" fmla="*/ 8 h 82"/>
                <a:gd name="T10" fmla="*/ 14 w 153"/>
                <a:gd name="T11" fmla="*/ 10 h 82"/>
                <a:gd name="T12" fmla="*/ 14 w 153"/>
                <a:gd name="T13" fmla="*/ 10 h 82"/>
                <a:gd name="T14" fmla="*/ 18 w 153"/>
                <a:gd name="T15" fmla="*/ 13 h 82"/>
                <a:gd name="T16" fmla="*/ 22 w 153"/>
                <a:gd name="T17" fmla="*/ 15 h 82"/>
                <a:gd name="T18" fmla="*/ 23 w 153"/>
                <a:gd name="T19" fmla="*/ 16 h 82"/>
                <a:gd name="T20" fmla="*/ 26 w 153"/>
                <a:gd name="T21" fmla="*/ 18 h 82"/>
                <a:gd name="T22" fmla="*/ 30 w 153"/>
                <a:gd name="T23" fmla="*/ 21 h 82"/>
                <a:gd name="T24" fmla="*/ 33 w 153"/>
                <a:gd name="T25" fmla="*/ 23 h 82"/>
                <a:gd name="T26" fmla="*/ 34 w 153"/>
                <a:gd name="T27" fmla="*/ 23 h 82"/>
                <a:gd name="T28" fmla="*/ 38 w 153"/>
                <a:gd name="T29" fmla="*/ 26 h 82"/>
                <a:gd name="T30" fmla="*/ 41 w 153"/>
                <a:gd name="T31" fmla="*/ 28 h 82"/>
                <a:gd name="T32" fmla="*/ 43 w 153"/>
                <a:gd name="T33" fmla="*/ 29 h 82"/>
                <a:gd name="T34" fmla="*/ 45 w 153"/>
                <a:gd name="T35" fmla="*/ 30 h 82"/>
                <a:gd name="T36" fmla="*/ 49 w 153"/>
                <a:gd name="T37" fmla="*/ 33 h 82"/>
                <a:gd name="T38" fmla="*/ 53 w 153"/>
                <a:gd name="T39" fmla="*/ 35 h 82"/>
                <a:gd name="T40" fmla="*/ 53 w 153"/>
                <a:gd name="T41" fmla="*/ 35 h 82"/>
                <a:gd name="T42" fmla="*/ 57 w 153"/>
                <a:gd name="T43" fmla="*/ 37 h 82"/>
                <a:gd name="T44" fmla="*/ 61 w 153"/>
                <a:gd name="T45" fmla="*/ 40 h 82"/>
                <a:gd name="T46" fmla="*/ 64 w 153"/>
                <a:gd name="T47" fmla="*/ 41 h 82"/>
                <a:gd name="T48" fmla="*/ 65 w 153"/>
                <a:gd name="T49" fmla="*/ 42 h 82"/>
                <a:gd name="T50" fmla="*/ 69 w 153"/>
                <a:gd name="T51" fmla="*/ 44 h 82"/>
                <a:gd name="T52" fmla="*/ 73 w 153"/>
                <a:gd name="T53" fmla="*/ 46 h 82"/>
                <a:gd name="T54" fmla="*/ 76 w 153"/>
                <a:gd name="T55" fmla="*/ 48 h 82"/>
                <a:gd name="T56" fmla="*/ 77 w 153"/>
                <a:gd name="T57" fmla="*/ 48 h 82"/>
                <a:gd name="T58" fmla="*/ 81 w 153"/>
                <a:gd name="T59" fmla="*/ 50 h 82"/>
                <a:gd name="T60" fmla="*/ 85 w 153"/>
                <a:gd name="T61" fmla="*/ 52 h 82"/>
                <a:gd name="T62" fmla="*/ 88 w 153"/>
                <a:gd name="T63" fmla="*/ 54 h 82"/>
                <a:gd name="T64" fmla="*/ 89 w 153"/>
                <a:gd name="T65" fmla="*/ 54 h 82"/>
                <a:gd name="T66" fmla="*/ 93 w 153"/>
                <a:gd name="T67" fmla="*/ 56 h 82"/>
                <a:gd name="T68" fmla="*/ 97 w 153"/>
                <a:gd name="T69" fmla="*/ 58 h 82"/>
                <a:gd name="T70" fmla="*/ 100 w 153"/>
                <a:gd name="T71" fmla="*/ 60 h 82"/>
                <a:gd name="T72" fmla="*/ 101 w 153"/>
                <a:gd name="T73" fmla="*/ 60 h 82"/>
                <a:gd name="T74" fmla="*/ 104 w 153"/>
                <a:gd name="T75" fmla="*/ 62 h 82"/>
                <a:gd name="T76" fmla="*/ 108 w 153"/>
                <a:gd name="T77" fmla="*/ 63 h 82"/>
                <a:gd name="T78" fmla="*/ 112 w 153"/>
                <a:gd name="T79" fmla="*/ 65 h 82"/>
                <a:gd name="T80" fmla="*/ 115 w 153"/>
                <a:gd name="T81" fmla="*/ 66 h 82"/>
                <a:gd name="T82" fmla="*/ 116 w 153"/>
                <a:gd name="T83" fmla="*/ 67 h 82"/>
                <a:gd name="T84" fmla="*/ 120 w 153"/>
                <a:gd name="T85" fmla="*/ 69 h 82"/>
                <a:gd name="T86" fmla="*/ 124 w 153"/>
                <a:gd name="T87" fmla="*/ 70 h 82"/>
                <a:gd name="T88" fmla="*/ 128 w 153"/>
                <a:gd name="T89" fmla="*/ 72 h 82"/>
                <a:gd name="T90" fmla="*/ 129 w 153"/>
                <a:gd name="T91" fmla="*/ 73 h 82"/>
                <a:gd name="T92" fmla="*/ 132 w 153"/>
                <a:gd name="T93" fmla="*/ 74 h 82"/>
                <a:gd name="T94" fmla="*/ 136 w 153"/>
                <a:gd name="T95" fmla="*/ 75 h 82"/>
                <a:gd name="T96" fmla="*/ 140 w 153"/>
                <a:gd name="T97" fmla="*/ 77 h 82"/>
                <a:gd name="T98" fmla="*/ 144 w 153"/>
                <a:gd name="T99" fmla="*/ 78 h 82"/>
                <a:gd name="T100" fmla="*/ 145 w 153"/>
                <a:gd name="T101" fmla="*/ 79 h 82"/>
                <a:gd name="T102" fmla="*/ 148 w 153"/>
                <a:gd name="T103" fmla="*/ 80 h 82"/>
                <a:gd name="T104" fmla="*/ 152 w 153"/>
                <a:gd name="T105" fmla="*/ 81 h 82"/>
                <a:gd name="T106" fmla="*/ 153 w 153"/>
                <a:gd name="T10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82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6" y="18"/>
                  </a:lnTo>
                  <a:lnTo>
                    <a:pt x="30" y="21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1" y="28"/>
                  </a:lnTo>
                  <a:lnTo>
                    <a:pt x="43" y="29"/>
                  </a:lnTo>
                  <a:lnTo>
                    <a:pt x="45" y="30"/>
                  </a:lnTo>
                  <a:lnTo>
                    <a:pt x="49" y="33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7" y="37"/>
                  </a:lnTo>
                  <a:lnTo>
                    <a:pt x="61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9" y="44"/>
                  </a:lnTo>
                  <a:lnTo>
                    <a:pt x="73" y="46"/>
                  </a:lnTo>
                  <a:lnTo>
                    <a:pt x="76" y="48"/>
                  </a:lnTo>
                  <a:lnTo>
                    <a:pt x="77" y="48"/>
                  </a:lnTo>
                  <a:lnTo>
                    <a:pt x="81" y="50"/>
                  </a:lnTo>
                  <a:lnTo>
                    <a:pt x="85" y="52"/>
                  </a:lnTo>
                  <a:lnTo>
                    <a:pt x="88" y="54"/>
                  </a:lnTo>
                  <a:lnTo>
                    <a:pt x="89" y="54"/>
                  </a:lnTo>
                  <a:lnTo>
                    <a:pt x="93" y="56"/>
                  </a:lnTo>
                  <a:lnTo>
                    <a:pt x="97" y="58"/>
                  </a:lnTo>
                  <a:lnTo>
                    <a:pt x="100" y="60"/>
                  </a:lnTo>
                  <a:lnTo>
                    <a:pt x="101" y="60"/>
                  </a:lnTo>
                  <a:lnTo>
                    <a:pt x="104" y="62"/>
                  </a:lnTo>
                  <a:lnTo>
                    <a:pt x="108" y="63"/>
                  </a:lnTo>
                  <a:lnTo>
                    <a:pt x="112" y="65"/>
                  </a:lnTo>
                  <a:lnTo>
                    <a:pt x="115" y="66"/>
                  </a:lnTo>
                  <a:lnTo>
                    <a:pt x="116" y="67"/>
                  </a:lnTo>
                  <a:lnTo>
                    <a:pt x="120" y="69"/>
                  </a:lnTo>
                  <a:lnTo>
                    <a:pt x="124" y="70"/>
                  </a:lnTo>
                  <a:lnTo>
                    <a:pt x="128" y="72"/>
                  </a:lnTo>
                  <a:lnTo>
                    <a:pt x="129" y="73"/>
                  </a:lnTo>
                  <a:lnTo>
                    <a:pt x="132" y="74"/>
                  </a:lnTo>
                  <a:lnTo>
                    <a:pt x="136" y="75"/>
                  </a:lnTo>
                  <a:lnTo>
                    <a:pt x="140" y="77"/>
                  </a:lnTo>
                  <a:lnTo>
                    <a:pt x="144" y="78"/>
                  </a:lnTo>
                  <a:lnTo>
                    <a:pt x="145" y="79"/>
                  </a:lnTo>
                  <a:lnTo>
                    <a:pt x="148" y="80"/>
                  </a:lnTo>
                  <a:lnTo>
                    <a:pt x="152" y="81"/>
                  </a:lnTo>
                  <a:lnTo>
                    <a:pt x="153" y="82"/>
                  </a:lnTo>
                </a:path>
              </a:pathLst>
            </a:custGeom>
            <a:noFill/>
            <a:ln w="57150" cmpd="sng">
              <a:solidFill>
                <a:srgbClr val="4FFF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2" name="Freeform 30"/>
            <p:cNvSpPr>
              <a:spLocks/>
            </p:cNvSpPr>
            <p:nvPr/>
          </p:nvSpPr>
          <p:spPr bwMode="auto">
            <a:xfrm>
              <a:off x="3329" y="2070"/>
              <a:ext cx="1102" cy="274"/>
            </a:xfrm>
            <a:custGeom>
              <a:avLst/>
              <a:gdLst>
                <a:gd name="T0" fmla="*/ 0 w 173"/>
                <a:gd name="T1" fmla="*/ 0 h 46"/>
                <a:gd name="T2" fmla="*/ 1 w 173"/>
                <a:gd name="T3" fmla="*/ 0 h 46"/>
                <a:gd name="T4" fmla="*/ 3 w 173"/>
                <a:gd name="T5" fmla="*/ 1 h 46"/>
                <a:gd name="T6" fmla="*/ 7 w 173"/>
                <a:gd name="T7" fmla="*/ 2 h 46"/>
                <a:gd name="T8" fmla="*/ 11 w 173"/>
                <a:gd name="T9" fmla="*/ 4 h 46"/>
                <a:gd name="T10" fmla="*/ 15 w 173"/>
                <a:gd name="T11" fmla="*/ 5 h 46"/>
                <a:gd name="T12" fmla="*/ 19 w 173"/>
                <a:gd name="T13" fmla="*/ 6 h 46"/>
                <a:gd name="T14" fmla="*/ 19 w 173"/>
                <a:gd name="T15" fmla="*/ 6 h 46"/>
                <a:gd name="T16" fmla="*/ 23 w 173"/>
                <a:gd name="T17" fmla="*/ 8 h 46"/>
                <a:gd name="T18" fmla="*/ 27 w 173"/>
                <a:gd name="T19" fmla="*/ 9 h 46"/>
                <a:gd name="T20" fmla="*/ 31 w 173"/>
                <a:gd name="T21" fmla="*/ 10 h 46"/>
                <a:gd name="T22" fmla="*/ 35 w 173"/>
                <a:gd name="T23" fmla="*/ 11 h 46"/>
                <a:gd name="T24" fmla="*/ 38 w 173"/>
                <a:gd name="T25" fmla="*/ 13 h 46"/>
                <a:gd name="T26" fmla="*/ 39 w 173"/>
                <a:gd name="T27" fmla="*/ 13 h 46"/>
                <a:gd name="T28" fmla="*/ 43 w 173"/>
                <a:gd name="T29" fmla="*/ 14 h 46"/>
                <a:gd name="T30" fmla="*/ 47 w 173"/>
                <a:gd name="T31" fmla="*/ 15 h 46"/>
                <a:gd name="T32" fmla="*/ 51 w 173"/>
                <a:gd name="T33" fmla="*/ 16 h 46"/>
                <a:gd name="T34" fmla="*/ 55 w 173"/>
                <a:gd name="T35" fmla="*/ 18 h 46"/>
                <a:gd name="T36" fmla="*/ 58 w 173"/>
                <a:gd name="T37" fmla="*/ 19 h 46"/>
                <a:gd name="T38" fmla="*/ 59 w 173"/>
                <a:gd name="T39" fmla="*/ 19 h 46"/>
                <a:gd name="T40" fmla="*/ 62 w 173"/>
                <a:gd name="T41" fmla="*/ 20 h 46"/>
                <a:gd name="T42" fmla="*/ 66 w 173"/>
                <a:gd name="T43" fmla="*/ 21 h 46"/>
                <a:gd name="T44" fmla="*/ 70 w 173"/>
                <a:gd name="T45" fmla="*/ 22 h 46"/>
                <a:gd name="T46" fmla="*/ 74 w 173"/>
                <a:gd name="T47" fmla="*/ 23 h 46"/>
                <a:gd name="T48" fmla="*/ 78 w 173"/>
                <a:gd name="T49" fmla="*/ 24 h 46"/>
                <a:gd name="T50" fmla="*/ 81 w 173"/>
                <a:gd name="T51" fmla="*/ 25 h 46"/>
                <a:gd name="T52" fmla="*/ 82 w 173"/>
                <a:gd name="T53" fmla="*/ 25 h 46"/>
                <a:gd name="T54" fmla="*/ 86 w 173"/>
                <a:gd name="T55" fmla="*/ 26 h 46"/>
                <a:gd name="T56" fmla="*/ 90 w 173"/>
                <a:gd name="T57" fmla="*/ 27 h 46"/>
                <a:gd name="T58" fmla="*/ 94 w 173"/>
                <a:gd name="T59" fmla="*/ 28 h 46"/>
                <a:gd name="T60" fmla="*/ 98 w 173"/>
                <a:gd name="T61" fmla="*/ 29 h 46"/>
                <a:gd name="T62" fmla="*/ 102 w 173"/>
                <a:gd name="T63" fmla="*/ 30 h 46"/>
                <a:gd name="T64" fmla="*/ 105 w 173"/>
                <a:gd name="T65" fmla="*/ 31 h 46"/>
                <a:gd name="T66" fmla="*/ 106 w 173"/>
                <a:gd name="T67" fmla="*/ 31 h 46"/>
                <a:gd name="T68" fmla="*/ 110 w 173"/>
                <a:gd name="T69" fmla="*/ 32 h 46"/>
                <a:gd name="T70" fmla="*/ 114 w 173"/>
                <a:gd name="T71" fmla="*/ 33 h 46"/>
                <a:gd name="T72" fmla="*/ 117 w 173"/>
                <a:gd name="T73" fmla="*/ 34 h 46"/>
                <a:gd name="T74" fmla="*/ 121 w 173"/>
                <a:gd name="T75" fmla="*/ 35 h 46"/>
                <a:gd name="T76" fmla="*/ 125 w 173"/>
                <a:gd name="T77" fmla="*/ 36 h 46"/>
                <a:gd name="T78" fmla="*/ 129 w 173"/>
                <a:gd name="T79" fmla="*/ 37 h 46"/>
                <a:gd name="T80" fmla="*/ 131 w 173"/>
                <a:gd name="T81" fmla="*/ 38 h 46"/>
                <a:gd name="T82" fmla="*/ 133 w 173"/>
                <a:gd name="T83" fmla="*/ 38 h 46"/>
                <a:gd name="T84" fmla="*/ 137 w 173"/>
                <a:gd name="T85" fmla="*/ 39 h 46"/>
                <a:gd name="T86" fmla="*/ 141 w 173"/>
                <a:gd name="T87" fmla="*/ 40 h 46"/>
                <a:gd name="T88" fmla="*/ 145 w 173"/>
                <a:gd name="T89" fmla="*/ 41 h 46"/>
                <a:gd name="T90" fmla="*/ 149 w 173"/>
                <a:gd name="T91" fmla="*/ 41 h 46"/>
                <a:gd name="T92" fmla="*/ 153 w 173"/>
                <a:gd name="T93" fmla="*/ 42 h 46"/>
                <a:gd name="T94" fmla="*/ 157 w 173"/>
                <a:gd name="T95" fmla="*/ 43 h 46"/>
                <a:gd name="T96" fmla="*/ 160 w 173"/>
                <a:gd name="T97" fmla="*/ 44 h 46"/>
                <a:gd name="T98" fmla="*/ 161 w 173"/>
                <a:gd name="T99" fmla="*/ 44 h 46"/>
                <a:gd name="T100" fmla="*/ 165 w 173"/>
                <a:gd name="T101" fmla="*/ 45 h 46"/>
                <a:gd name="T102" fmla="*/ 169 w 173"/>
                <a:gd name="T103" fmla="*/ 45 h 46"/>
                <a:gd name="T104" fmla="*/ 173 w 173"/>
                <a:gd name="T105" fmla="*/ 46 h 46"/>
                <a:gd name="T106" fmla="*/ 173 w 173"/>
                <a:gd name="T10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46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5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3" y="8"/>
                  </a:lnTo>
                  <a:lnTo>
                    <a:pt x="27" y="9"/>
                  </a:lnTo>
                  <a:lnTo>
                    <a:pt x="31" y="10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43" y="14"/>
                  </a:lnTo>
                  <a:lnTo>
                    <a:pt x="47" y="15"/>
                  </a:lnTo>
                  <a:lnTo>
                    <a:pt x="51" y="16"/>
                  </a:lnTo>
                  <a:lnTo>
                    <a:pt x="55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2" y="20"/>
                  </a:lnTo>
                  <a:lnTo>
                    <a:pt x="66" y="21"/>
                  </a:lnTo>
                  <a:lnTo>
                    <a:pt x="70" y="22"/>
                  </a:lnTo>
                  <a:lnTo>
                    <a:pt x="74" y="23"/>
                  </a:lnTo>
                  <a:lnTo>
                    <a:pt x="78" y="24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6" y="26"/>
                  </a:lnTo>
                  <a:lnTo>
                    <a:pt x="90" y="27"/>
                  </a:lnTo>
                  <a:lnTo>
                    <a:pt x="94" y="28"/>
                  </a:lnTo>
                  <a:lnTo>
                    <a:pt x="98" y="29"/>
                  </a:lnTo>
                  <a:lnTo>
                    <a:pt x="102" y="30"/>
                  </a:lnTo>
                  <a:lnTo>
                    <a:pt x="105" y="31"/>
                  </a:lnTo>
                  <a:lnTo>
                    <a:pt x="106" y="31"/>
                  </a:lnTo>
                  <a:lnTo>
                    <a:pt x="110" y="32"/>
                  </a:lnTo>
                  <a:lnTo>
                    <a:pt x="114" y="33"/>
                  </a:lnTo>
                  <a:lnTo>
                    <a:pt x="117" y="34"/>
                  </a:lnTo>
                  <a:lnTo>
                    <a:pt x="121" y="35"/>
                  </a:lnTo>
                  <a:lnTo>
                    <a:pt x="125" y="36"/>
                  </a:lnTo>
                  <a:lnTo>
                    <a:pt x="129" y="37"/>
                  </a:lnTo>
                  <a:lnTo>
                    <a:pt x="131" y="38"/>
                  </a:lnTo>
                  <a:lnTo>
                    <a:pt x="133" y="38"/>
                  </a:lnTo>
                  <a:lnTo>
                    <a:pt x="137" y="39"/>
                  </a:lnTo>
                  <a:lnTo>
                    <a:pt x="141" y="40"/>
                  </a:lnTo>
                  <a:lnTo>
                    <a:pt x="145" y="41"/>
                  </a:lnTo>
                  <a:lnTo>
                    <a:pt x="149" y="41"/>
                  </a:lnTo>
                  <a:lnTo>
                    <a:pt x="153" y="42"/>
                  </a:lnTo>
                  <a:lnTo>
                    <a:pt x="157" y="43"/>
                  </a:lnTo>
                  <a:lnTo>
                    <a:pt x="160" y="44"/>
                  </a:lnTo>
                  <a:lnTo>
                    <a:pt x="161" y="44"/>
                  </a:lnTo>
                  <a:lnTo>
                    <a:pt x="165" y="45"/>
                  </a:lnTo>
                  <a:lnTo>
                    <a:pt x="169" y="45"/>
                  </a:lnTo>
                  <a:lnTo>
                    <a:pt x="173" y="46"/>
                  </a:lnTo>
                  <a:lnTo>
                    <a:pt x="173" y="46"/>
                  </a:lnTo>
                </a:path>
              </a:pathLst>
            </a:custGeom>
            <a:noFill/>
            <a:ln w="57150" cmpd="sng">
              <a:solidFill>
                <a:srgbClr val="4FFF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3" name="Freeform 31"/>
            <p:cNvSpPr>
              <a:spLocks/>
            </p:cNvSpPr>
            <p:nvPr/>
          </p:nvSpPr>
          <p:spPr bwMode="auto">
            <a:xfrm>
              <a:off x="4482" y="2356"/>
              <a:ext cx="325" cy="54"/>
            </a:xfrm>
            <a:custGeom>
              <a:avLst/>
              <a:gdLst>
                <a:gd name="T0" fmla="*/ 0 w 51"/>
                <a:gd name="T1" fmla="*/ 0 h 9"/>
                <a:gd name="T2" fmla="*/ 3 w 51"/>
                <a:gd name="T3" fmla="*/ 1 h 9"/>
                <a:gd name="T4" fmla="*/ 7 w 51"/>
                <a:gd name="T5" fmla="*/ 1 h 9"/>
                <a:gd name="T6" fmla="*/ 11 w 51"/>
                <a:gd name="T7" fmla="*/ 2 h 9"/>
                <a:gd name="T8" fmla="*/ 11 w 51"/>
                <a:gd name="T9" fmla="*/ 2 h 9"/>
                <a:gd name="T10" fmla="*/ 15 w 51"/>
                <a:gd name="T11" fmla="*/ 3 h 9"/>
                <a:gd name="T12" fmla="*/ 19 w 51"/>
                <a:gd name="T13" fmla="*/ 3 h 9"/>
                <a:gd name="T14" fmla="*/ 23 w 51"/>
                <a:gd name="T15" fmla="*/ 4 h 9"/>
                <a:gd name="T16" fmla="*/ 27 w 51"/>
                <a:gd name="T17" fmla="*/ 5 h 9"/>
                <a:gd name="T18" fmla="*/ 31 w 51"/>
                <a:gd name="T19" fmla="*/ 6 h 9"/>
                <a:gd name="T20" fmla="*/ 35 w 51"/>
                <a:gd name="T21" fmla="*/ 6 h 9"/>
                <a:gd name="T22" fmla="*/ 39 w 51"/>
                <a:gd name="T23" fmla="*/ 7 h 9"/>
                <a:gd name="T24" fmla="*/ 43 w 51"/>
                <a:gd name="T25" fmla="*/ 8 h 9"/>
                <a:gd name="T26" fmla="*/ 47 w 51"/>
                <a:gd name="T27" fmla="*/ 8 h 9"/>
                <a:gd name="T28" fmla="*/ 47 w 51"/>
                <a:gd name="T29" fmla="*/ 8 h 9"/>
                <a:gd name="T30" fmla="*/ 51 w 51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9">
                  <a:moveTo>
                    <a:pt x="0" y="0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4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35" y="6"/>
                  </a:lnTo>
                  <a:lnTo>
                    <a:pt x="39" y="7"/>
                  </a:lnTo>
                  <a:lnTo>
                    <a:pt x="43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51" y="9"/>
                  </a:lnTo>
                </a:path>
              </a:pathLst>
            </a:custGeom>
            <a:noFill/>
            <a:ln w="57150" cmpd="sng">
              <a:solidFill>
                <a:srgbClr val="4FFF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4" name="Freeform 32"/>
            <p:cNvSpPr>
              <a:spLocks/>
            </p:cNvSpPr>
            <p:nvPr/>
          </p:nvSpPr>
          <p:spPr bwMode="auto">
            <a:xfrm>
              <a:off x="1450" y="659"/>
              <a:ext cx="217" cy="196"/>
            </a:xfrm>
            <a:custGeom>
              <a:avLst/>
              <a:gdLst>
                <a:gd name="T0" fmla="*/ 0 w 34"/>
                <a:gd name="T1" fmla="*/ 0 h 33"/>
                <a:gd name="T2" fmla="*/ 3 w 34"/>
                <a:gd name="T3" fmla="*/ 3 h 33"/>
                <a:gd name="T4" fmla="*/ 6 w 34"/>
                <a:gd name="T5" fmla="*/ 6 h 33"/>
                <a:gd name="T6" fmla="*/ 7 w 34"/>
                <a:gd name="T7" fmla="*/ 7 h 33"/>
                <a:gd name="T8" fmla="*/ 11 w 34"/>
                <a:gd name="T9" fmla="*/ 11 h 33"/>
                <a:gd name="T10" fmla="*/ 12 w 34"/>
                <a:gd name="T11" fmla="*/ 12 h 33"/>
                <a:gd name="T12" fmla="*/ 15 w 34"/>
                <a:gd name="T13" fmla="*/ 15 h 33"/>
                <a:gd name="T14" fmla="*/ 19 w 34"/>
                <a:gd name="T15" fmla="*/ 18 h 33"/>
                <a:gd name="T16" fmla="*/ 19 w 34"/>
                <a:gd name="T17" fmla="*/ 19 h 33"/>
                <a:gd name="T18" fmla="*/ 23 w 34"/>
                <a:gd name="T19" fmla="*/ 23 h 33"/>
                <a:gd name="T20" fmla="*/ 25 w 34"/>
                <a:gd name="T21" fmla="*/ 25 h 33"/>
                <a:gd name="T22" fmla="*/ 27 w 34"/>
                <a:gd name="T23" fmla="*/ 26 h 33"/>
                <a:gd name="T24" fmla="*/ 31 w 34"/>
                <a:gd name="T25" fmla="*/ 30 h 33"/>
                <a:gd name="T26" fmla="*/ 31 w 34"/>
                <a:gd name="T27" fmla="*/ 31 h 33"/>
                <a:gd name="T28" fmla="*/ 34 w 34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3" y="3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23" y="23"/>
                  </a:lnTo>
                  <a:lnTo>
                    <a:pt x="25" y="25"/>
                  </a:lnTo>
                  <a:lnTo>
                    <a:pt x="27" y="26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4" y="33"/>
                  </a:lnTo>
                </a:path>
              </a:pathLst>
            </a:custGeom>
            <a:noFill/>
            <a:ln w="20638">
              <a:solidFill>
                <a:srgbClr val="BFF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5" name="Freeform 33"/>
            <p:cNvSpPr>
              <a:spLocks/>
            </p:cNvSpPr>
            <p:nvPr/>
          </p:nvSpPr>
          <p:spPr bwMode="auto">
            <a:xfrm>
              <a:off x="1705" y="885"/>
              <a:ext cx="854" cy="613"/>
            </a:xfrm>
            <a:custGeom>
              <a:avLst/>
              <a:gdLst>
                <a:gd name="T0" fmla="*/ 0 w 134"/>
                <a:gd name="T1" fmla="*/ 0 h 103"/>
                <a:gd name="T2" fmla="*/ 3 w 134"/>
                <a:gd name="T3" fmla="*/ 3 h 103"/>
                <a:gd name="T4" fmla="*/ 5 w 134"/>
                <a:gd name="T5" fmla="*/ 5 h 103"/>
                <a:gd name="T6" fmla="*/ 7 w 134"/>
                <a:gd name="T7" fmla="*/ 7 h 103"/>
                <a:gd name="T8" fmla="*/ 11 w 134"/>
                <a:gd name="T9" fmla="*/ 10 h 103"/>
                <a:gd name="T10" fmla="*/ 12 w 134"/>
                <a:gd name="T11" fmla="*/ 12 h 103"/>
                <a:gd name="T12" fmla="*/ 15 w 134"/>
                <a:gd name="T13" fmla="*/ 14 h 103"/>
                <a:gd name="T14" fmla="*/ 18 w 134"/>
                <a:gd name="T15" fmla="*/ 17 h 103"/>
                <a:gd name="T16" fmla="*/ 19 w 134"/>
                <a:gd name="T17" fmla="*/ 18 h 103"/>
                <a:gd name="T18" fmla="*/ 22 w 134"/>
                <a:gd name="T19" fmla="*/ 21 h 103"/>
                <a:gd name="T20" fmla="*/ 26 w 134"/>
                <a:gd name="T21" fmla="*/ 24 h 103"/>
                <a:gd name="T22" fmla="*/ 26 w 134"/>
                <a:gd name="T23" fmla="*/ 24 h 103"/>
                <a:gd name="T24" fmla="*/ 30 w 134"/>
                <a:gd name="T25" fmla="*/ 27 h 103"/>
                <a:gd name="T26" fmla="*/ 34 w 134"/>
                <a:gd name="T27" fmla="*/ 30 h 103"/>
                <a:gd name="T28" fmla="*/ 34 w 134"/>
                <a:gd name="T29" fmla="*/ 31 h 103"/>
                <a:gd name="T30" fmla="*/ 38 w 134"/>
                <a:gd name="T31" fmla="*/ 34 h 103"/>
                <a:gd name="T32" fmla="*/ 41 w 134"/>
                <a:gd name="T33" fmla="*/ 37 h 103"/>
                <a:gd name="T34" fmla="*/ 42 w 134"/>
                <a:gd name="T35" fmla="*/ 37 h 103"/>
                <a:gd name="T36" fmla="*/ 46 w 134"/>
                <a:gd name="T37" fmla="*/ 40 h 103"/>
                <a:gd name="T38" fmla="*/ 49 w 134"/>
                <a:gd name="T39" fmla="*/ 43 h 103"/>
                <a:gd name="T40" fmla="*/ 50 w 134"/>
                <a:gd name="T41" fmla="*/ 43 h 103"/>
                <a:gd name="T42" fmla="*/ 54 w 134"/>
                <a:gd name="T43" fmla="*/ 47 h 103"/>
                <a:gd name="T44" fmla="*/ 57 w 134"/>
                <a:gd name="T45" fmla="*/ 49 h 103"/>
                <a:gd name="T46" fmla="*/ 58 w 134"/>
                <a:gd name="T47" fmla="*/ 50 h 103"/>
                <a:gd name="T48" fmla="*/ 62 w 134"/>
                <a:gd name="T49" fmla="*/ 53 h 103"/>
                <a:gd name="T50" fmla="*/ 65 w 134"/>
                <a:gd name="T51" fmla="*/ 55 h 103"/>
                <a:gd name="T52" fmla="*/ 66 w 134"/>
                <a:gd name="T53" fmla="*/ 56 h 103"/>
                <a:gd name="T54" fmla="*/ 70 w 134"/>
                <a:gd name="T55" fmla="*/ 59 h 103"/>
                <a:gd name="T56" fmla="*/ 73 w 134"/>
                <a:gd name="T57" fmla="*/ 62 h 103"/>
                <a:gd name="T58" fmla="*/ 74 w 134"/>
                <a:gd name="T59" fmla="*/ 62 h 103"/>
                <a:gd name="T60" fmla="*/ 77 w 134"/>
                <a:gd name="T61" fmla="*/ 64 h 103"/>
                <a:gd name="T62" fmla="*/ 81 w 134"/>
                <a:gd name="T63" fmla="*/ 67 h 103"/>
                <a:gd name="T64" fmla="*/ 82 w 134"/>
                <a:gd name="T65" fmla="*/ 68 h 103"/>
                <a:gd name="T66" fmla="*/ 85 w 134"/>
                <a:gd name="T67" fmla="*/ 70 h 103"/>
                <a:gd name="T68" fmla="*/ 89 w 134"/>
                <a:gd name="T69" fmla="*/ 73 h 103"/>
                <a:gd name="T70" fmla="*/ 91 w 134"/>
                <a:gd name="T71" fmla="*/ 74 h 103"/>
                <a:gd name="T72" fmla="*/ 93 w 134"/>
                <a:gd name="T73" fmla="*/ 76 h 103"/>
                <a:gd name="T74" fmla="*/ 97 w 134"/>
                <a:gd name="T75" fmla="*/ 79 h 103"/>
                <a:gd name="T76" fmla="*/ 99 w 134"/>
                <a:gd name="T77" fmla="*/ 80 h 103"/>
                <a:gd name="T78" fmla="*/ 101 w 134"/>
                <a:gd name="T79" fmla="*/ 81 h 103"/>
                <a:gd name="T80" fmla="*/ 105 w 134"/>
                <a:gd name="T81" fmla="*/ 84 h 103"/>
                <a:gd name="T82" fmla="*/ 108 w 134"/>
                <a:gd name="T83" fmla="*/ 87 h 103"/>
                <a:gd name="T84" fmla="*/ 109 w 134"/>
                <a:gd name="T85" fmla="*/ 87 h 103"/>
                <a:gd name="T86" fmla="*/ 113 w 134"/>
                <a:gd name="T87" fmla="*/ 90 h 103"/>
                <a:gd name="T88" fmla="*/ 117 w 134"/>
                <a:gd name="T89" fmla="*/ 92 h 103"/>
                <a:gd name="T90" fmla="*/ 118 w 134"/>
                <a:gd name="T91" fmla="*/ 93 h 103"/>
                <a:gd name="T92" fmla="*/ 121 w 134"/>
                <a:gd name="T93" fmla="*/ 95 h 103"/>
                <a:gd name="T94" fmla="*/ 125 w 134"/>
                <a:gd name="T95" fmla="*/ 97 h 103"/>
                <a:gd name="T96" fmla="*/ 127 w 134"/>
                <a:gd name="T97" fmla="*/ 99 h 103"/>
                <a:gd name="T98" fmla="*/ 129 w 134"/>
                <a:gd name="T99" fmla="*/ 100 h 103"/>
                <a:gd name="T100" fmla="*/ 133 w 134"/>
                <a:gd name="T101" fmla="*/ 103 h 103"/>
                <a:gd name="T102" fmla="*/ 134 w 134"/>
                <a:gd name="T10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" h="103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1" y="10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22" y="21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30" y="27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8" y="34"/>
                  </a:lnTo>
                  <a:lnTo>
                    <a:pt x="41" y="37"/>
                  </a:lnTo>
                  <a:lnTo>
                    <a:pt x="42" y="37"/>
                  </a:lnTo>
                  <a:lnTo>
                    <a:pt x="46" y="40"/>
                  </a:lnTo>
                  <a:lnTo>
                    <a:pt x="49" y="43"/>
                  </a:lnTo>
                  <a:lnTo>
                    <a:pt x="50" y="43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58" y="50"/>
                  </a:lnTo>
                  <a:lnTo>
                    <a:pt x="62" y="53"/>
                  </a:lnTo>
                  <a:lnTo>
                    <a:pt x="65" y="55"/>
                  </a:lnTo>
                  <a:lnTo>
                    <a:pt x="66" y="56"/>
                  </a:lnTo>
                  <a:lnTo>
                    <a:pt x="70" y="59"/>
                  </a:lnTo>
                  <a:lnTo>
                    <a:pt x="73" y="62"/>
                  </a:lnTo>
                  <a:lnTo>
                    <a:pt x="74" y="62"/>
                  </a:lnTo>
                  <a:lnTo>
                    <a:pt x="77" y="64"/>
                  </a:lnTo>
                  <a:lnTo>
                    <a:pt x="81" y="67"/>
                  </a:lnTo>
                  <a:lnTo>
                    <a:pt x="82" y="68"/>
                  </a:lnTo>
                  <a:lnTo>
                    <a:pt x="85" y="70"/>
                  </a:lnTo>
                  <a:lnTo>
                    <a:pt x="89" y="73"/>
                  </a:lnTo>
                  <a:lnTo>
                    <a:pt x="91" y="74"/>
                  </a:lnTo>
                  <a:lnTo>
                    <a:pt x="93" y="76"/>
                  </a:lnTo>
                  <a:lnTo>
                    <a:pt x="97" y="79"/>
                  </a:lnTo>
                  <a:lnTo>
                    <a:pt x="99" y="80"/>
                  </a:lnTo>
                  <a:lnTo>
                    <a:pt x="101" y="81"/>
                  </a:lnTo>
                  <a:lnTo>
                    <a:pt x="105" y="84"/>
                  </a:lnTo>
                  <a:lnTo>
                    <a:pt x="108" y="87"/>
                  </a:lnTo>
                  <a:lnTo>
                    <a:pt x="109" y="87"/>
                  </a:lnTo>
                  <a:lnTo>
                    <a:pt x="113" y="90"/>
                  </a:lnTo>
                  <a:lnTo>
                    <a:pt x="117" y="92"/>
                  </a:lnTo>
                  <a:lnTo>
                    <a:pt x="118" y="93"/>
                  </a:lnTo>
                  <a:lnTo>
                    <a:pt x="121" y="95"/>
                  </a:lnTo>
                  <a:lnTo>
                    <a:pt x="125" y="97"/>
                  </a:lnTo>
                  <a:lnTo>
                    <a:pt x="127" y="99"/>
                  </a:lnTo>
                  <a:lnTo>
                    <a:pt x="129" y="100"/>
                  </a:lnTo>
                  <a:lnTo>
                    <a:pt x="133" y="103"/>
                  </a:lnTo>
                  <a:lnTo>
                    <a:pt x="134" y="103"/>
                  </a:lnTo>
                </a:path>
              </a:pathLst>
            </a:custGeom>
            <a:noFill/>
            <a:ln w="20638">
              <a:solidFill>
                <a:srgbClr val="BFF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6" name="Freeform 34"/>
            <p:cNvSpPr>
              <a:spLocks/>
            </p:cNvSpPr>
            <p:nvPr/>
          </p:nvSpPr>
          <p:spPr bwMode="auto">
            <a:xfrm>
              <a:off x="2597" y="1523"/>
              <a:ext cx="987" cy="475"/>
            </a:xfrm>
            <a:custGeom>
              <a:avLst/>
              <a:gdLst>
                <a:gd name="T0" fmla="*/ 0 w 155"/>
                <a:gd name="T1" fmla="*/ 0 h 80"/>
                <a:gd name="T2" fmla="*/ 0 w 155"/>
                <a:gd name="T3" fmla="*/ 1 h 80"/>
                <a:gd name="T4" fmla="*/ 4 w 155"/>
                <a:gd name="T5" fmla="*/ 3 h 80"/>
                <a:gd name="T6" fmla="*/ 6 w 155"/>
                <a:gd name="T7" fmla="*/ 5 h 80"/>
                <a:gd name="T8" fmla="*/ 8 w 155"/>
                <a:gd name="T9" fmla="*/ 6 h 80"/>
                <a:gd name="T10" fmla="*/ 12 w 155"/>
                <a:gd name="T11" fmla="*/ 8 h 80"/>
                <a:gd name="T12" fmla="*/ 16 w 155"/>
                <a:gd name="T13" fmla="*/ 11 h 80"/>
                <a:gd name="T14" fmla="*/ 16 w 155"/>
                <a:gd name="T15" fmla="*/ 11 h 80"/>
                <a:gd name="T16" fmla="*/ 20 w 155"/>
                <a:gd name="T17" fmla="*/ 13 h 80"/>
                <a:gd name="T18" fmla="*/ 24 w 155"/>
                <a:gd name="T19" fmla="*/ 16 h 80"/>
                <a:gd name="T20" fmla="*/ 26 w 155"/>
                <a:gd name="T21" fmla="*/ 17 h 80"/>
                <a:gd name="T22" fmla="*/ 28 w 155"/>
                <a:gd name="T23" fmla="*/ 18 h 80"/>
                <a:gd name="T24" fmla="*/ 32 w 155"/>
                <a:gd name="T25" fmla="*/ 20 h 80"/>
                <a:gd name="T26" fmla="*/ 36 w 155"/>
                <a:gd name="T27" fmla="*/ 23 h 80"/>
                <a:gd name="T28" fmla="*/ 37 w 155"/>
                <a:gd name="T29" fmla="*/ 23 h 80"/>
                <a:gd name="T30" fmla="*/ 40 w 155"/>
                <a:gd name="T31" fmla="*/ 25 h 80"/>
                <a:gd name="T32" fmla="*/ 44 w 155"/>
                <a:gd name="T33" fmla="*/ 27 h 80"/>
                <a:gd name="T34" fmla="*/ 47 w 155"/>
                <a:gd name="T35" fmla="*/ 30 h 80"/>
                <a:gd name="T36" fmla="*/ 48 w 155"/>
                <a:gd name="T37" fmla="*/ 30 h 80"/>
                <a:gd name="T38" fmla="*/ 52 w 155"/>
                <a:gd name="T39" fmla="*/ 32 h 80"/>
                <a:gd name="T40" fmla="*/ 55 w 155"/>
                <a:gd name="T41" fmla="*/ 34 h 80"/>
                <a:gd name="T42" fmla="*/ 58 w 155"/>
                <a:gd name="T43" fmla="*/ 36 h 80"/>
                <a:gd name="T44" fmla="*/ 59 w 155"/>
                <a:gd name="T45" fmla="*/ 36 h 80"/>
                <a:gd name="T46" fmla="*/ 63 w 155"/>
                <a:gd name="T47" fmla="*/ 39 h 80"/>
                <a:gd name="T48" fmla="*/ 67 w 155"/>
                <a:gd name="T49" fmla="*/ 41 h 80"/>
                <a:gd name="T50" fmla="*/ 70 w 155"/>
                <a:gd name="T51" fmla="*/ 42 h 80"/>
                <a:gd name="T52" fmla="*/ 71 w 155"/>
                <a:gd name="T53" fmla="*/ 43 h 80"/>
                <a:gd name="T54" fmla="*/ 75 w 155"/>
                <a:gd name="T55" fmla="*/ 45 h 80"/>
                <a:gd name="T56" fmla="*/ 79 w 155"/>
                <a:gd name="T57" fmla="*/ 47 h 80"/>
                <a:gd name="T58" fmla="*/ 82 w 155"/>
                <a:gd name="T59" fmla="*/ 48 h 80"/>
                <a:gd name="T60" fmla="*/ 83 w 155"/>
                <a:gd name="T61" fmla="*/ 49 h 80"/>
                <a:gd name="T62" fmla="*/ 87 w 155"/>
                <a:gd name="T63" fmla="*/ 51 h 80"/>
                <a:gd name="T64" fmla="*/ 91 w 155"/>
                <a:gd name="T65" fmla="*/ 53 h 80"/>
                <a:gd name="T66" fmla="*/ 94 w 155"/>
                <a:gd name="T67" fmla="*/ 55 h 80"/>
                <a:gd name="T68" fmla="*/ 95 w 155"/>
                <a:gd name="T69" fmla="*/ 55 h 80"/>
                <a:gd name="T70" fmla="*/ 99 w 155"/>
                <a:gd name="T71" fmla="*/ 57 h 80"/>
                <a:gd name="T72" fmla="*/ 103 w 155"/>
                <a:gd name="T73" fmla="*/ 58 h 80"/>
                <a:gd name="T74" fmla="*/ 107 w 155"/>
                <a:gd name="T75" fmla="*/ 60 h 80"/>
                <a:gd name="T76" fmla="*/ 108 w 155"/>
                <a:gd name="T77" fmla="*/ 61 h 80"/>
                <a:gd name="T78" fmla="*/ 111 w 155"/>
                <a:gd name="T79" fmla="*/ 62 h 80"/>
                <a:gd name="T80" fmla="*/ 114 w 155"/>
                <a:gd name="T81" fmla="*/ 64 h 80"/>
                <a:gd name="T82" fmla="*/ 118 w 155"/>
                <a:gd name="T83" fmla="*/ 65 h 80"/>
                <a:gd name="T84" fmla="*/ 122 w 155"/>
                <a:gd name="T85" fmla="*/ 67 h 80"/>
                <a:gd name="T86" fmla="*/ 122 w 155"/>
                <a:gd name="T87" fmla="*/ 67 h 80"/>
                <a:gd name="T88" fmla="*/ 126 w 155"/>
                <a:gd name="T89" fmla="*/ 69 h 80"/>
                <a:gd name="T90" fmla="*/ 130 w 155"/>
                <a:gd name="T91" fmla="*/ 70 h 80"/>
                <a:gd name="T92" fmla="*/ 134 w 155"/>
                <a:gd name="T93" fmla="*/ 72 h 80"/>
                <a:gd name="T94" fmla="*/ 137 w 155"/>
                <a:gd name="T95" fmla="*/ 73 h 80"/>
                <a:gd name="T96" fmla="*/ 138 w 155"/>
                <a:gd name="T97" fmla="*/ 74 h 80"/>
                <a:gd name="T98" fmla="*/ 142 w 155"/>
                <a:gd name="T99" fmla="*/ 75 h 80"/>
                <a:gd name="T100" fmla="*/ 146 w 155"/>
                <a:gd name="T101" fmla="*/ 77 h 80"/>
                <a:gd name="T102" fmla="*/ 150 w 155"/>
                <a:gd name="T103" fmla="*/ 78 h 80"/>
                <a:gd name="T104" fmla="*/ 153 w 155"/>
                <a:gd name="T105" fmla="*/ 80 h 80"/>
                <a:gd name="T106" fmla="*/ 154 w 155"/>
                <a:gd name="T107" fmla="*/ 80 h 80"/>
                <a:gd name="T108" fmla="*/ 155 w 155"/>
                <a:gd name="T10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" h="80">
                  <a:moveTo>
                    <a:pt x="0" y="0"/>
                  </a:moveTo>
                  <a:lnTo>
                    <a:pt x="0" y="1"/>
                  </a:lnTo>
                  <a:lnTo>
                    <a:pt x="4" y="3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0" y="13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40" y="25"/>
                  </a:lnTo>
                  <a:lnTo>
                    <a:pt x="44" y="27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52" y="32"/>
                  </a:lnTo>
                  <a:lnTo>
                    <a:pt x="55" y="34"/>
                  </a:lnTo>
                  <a:lnTo>
                    <a:pt x="58" y="36"/>
                  </a:lnTo>
                  <a:lnTo>
                    <a:pt x="59" y="36"/>
                  </a:lnTo>
                  <a:lnTo>
                    <a:pt x="63" y="39"/>
                  </a:lnTo>
                  <a:lnTo>
                    <a:pt x="67" y="41"/>
                  </a:lnTo>
                  <a:lnTo>
                    <a:pt x="70" y="42"/>
                  </a:lnTo>
                  <a:lnTo>
                    <a:pt x="71" y="43"/>
                  </a:lnTo>
                  <a:lnTo>
                    <a:pt x="75" y="45"/>
                  </a:lnTo>
                  <a:lnTo>
                    <a:pt x="79" y="47"/>
                  </a:lnTo>
                  <a:lnTo>
                    <a:pt x="82" y="48"/>
                  </a:lnTo>
                  <a:lnTo>
                    <a:pt x="83" y="49"/>
                  </a:lnTo>
                  <a:lnTo>
                    <a:pt x="87" y="51"/>
                  </a:lnTo>
                  <a:lnTo>
                    <a:pt x="91" y="53"/>
                  </a:lnTo>
                  <a:lnTo>
                    <a:pt x="94" y="55"/>
                  </a:lnTo>
                  <a:lnTo>
                    <a:pt x="95" y="55"/>
                  </a:lnTo>
                  <a:lnTo>
                    <a:pt x="99" y="57"/>
                  </a:lnTo>
                  <a:lnTo>
                    <a:pt x="103" y="58"/>
                  </a:lnTo>
                  <a:lnTo>
                    <a:pt x="107" y="60"/>
                  </a:lnTo>
                  <a:lnTo>
                    <a:pt x="108" y="61"/>
                  </a:lnTo>
                  <a:lnTo>
                    <a:pt x="111" y="62"/>
                  </a:lnTo>
                  <a:lnTo>
                    <a:pt x="114" y="64"/>
                  </a:lnTo>
                  <a:lnTo>
                    <a:pt x="118" y="65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6" y="69"/>
                  </a:lnTo>
                  <a:lnTo>
                    <a:pt x="130" y="70"/>
                  </a:lnTo>
                  <a:lnTo>
                    <a:pt x="134" y="72"/>
                  </a:lnTo>
                  <a:lnTo>
                    <a:pt x="137" y="73"/>
                  </a:lnTo>
                  <a:lnTo>
                    <a:pt x="138" y="74"/>
                  </a:lnTo>
                  <a:lnTo>
                    <a:pt x="142" y="75"/>
                  </a:lnTo>
                  <a:lnTo>
                    <a:pt x="146" y="77"/>
                  </a:lnTo>
                  <a:lnTo>
                    <a:pt x="150" y="78"/>
                  </a:lnTo>
                  <a:lnTo>
                    <a:pt x="153" y="80"/>
                  </a:lnTo>
                  <a:lnTo>
                    <a:pt x="154" y="80"/>
                  </a:lnTo>
                  <a:lnTo>
                    <a:pt x="155" y="80"/>
                  </a:lnTo>
                </a:path>
              </a:pathLst>
            </a:custGeom>
            <a:noFill/>
            <a:ln w="20638">
              <a:solidFill>
                <a:srgbClr val="BFF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7" name="Freeform 35"/>
            <p:cNvSpPr>
              <a:spLocks/>
            </p:cNvSpPr>
            <p:nvPr/>
          </p:nvSpPr>
          <p:spPr bwMode="auto">
            <a:xfrm>
              <a:off x="3629" y="2016"/>
              <a:ext cx="1102" cy="281"/>
            </a:xfrm>
            <a:custGeom>
              <a:avLst/>
              <a:gdLst>
                <a:gd name="T0" fmla="*/ 0 w 173"/>
                <a:gd name="T1" fmla="*/ 0 h 47"/>
                <a:gd name="T2" fmla="*/ 4 w 173"/>
                <a:gd name="T3" fmla="*/ 1 h 47"/>
                <a:gd name="T4" fmla="*/ 8 w 173"/>
                <a:gd name="T5" fmla="*/ 3 h 47"/>
                <a:gd name="T6" fmla="*/ 8 w 173"/>
                <a:gd name="T7" fmla="*/ 3 h 47"/>
                <a:gd name="T8" fmla="*/ 11 w 173"/>
                <a:gd name="T9" fmla="*/ 4 h 47"/>
                <a:gd name="T10" fmla="*/ 15 w 173"/>
                <a:gd name="T11" fmla="*/ 5 h 47"/>
                <a:gd name="T12" fmla="*/ 19 w 173"/>
                <a:gd name="T13" fmla="*/ 7 h 47"/>
                <a:gd name="T14" fmla="*/ 23 w 173"/>
                <a:gd name="T15" fmla="*/ 8 h 47"/>
                <a:gd name="T16" fmla="*/ 26 w 173"/>
                <a:gd name="T17" fmla="*/ 9 h 47"/>
                <a:gd name="T18" fmla="*/ 27 w 173"/>
                <a:gd name="T19" fmla="*/ 9 h 47"/>
                <a:gd name="T20" fmla="*/ 31 w 173"/>
                <a:gd name="T21" fmla="*/ 11 h 47"/>
                <a:gd name="T22" fmla="*/ 35 w 173"/>
                <a:gd name="T23" fmla="*/ 12 h 47"/>
                <a:gd name="T24" fmla="*/ 39 w 173"/>
                <a:gd name="T25" fmla="*/ 13 h 47"/>
                <a:gd name="T26" fmla="*/ 43 w 173"/>
                <a:gd name="T27" fmla="*/ 14 h 47"/>
                <a:gd name="T28" fmla="*/ 46 w 173"/>
                <a:gd name="T29" fmla="*/ 15 h 47"/>
                <a:gd name="T30" fmla="*/ 47 w 173"/>
                <a:gd name="T31" fmla="*/ 16 h 47"/>
                <a:gd name="T32" fmla="*/ 51 w 173"/>
                <a:gd name="T33" fmla="*/ 17 h 47"/>
                <a:gd name="T34" fmla="*/ 55 w 173"/>
                <a:gd name="T35" fmla="*/ 18 h 47"/>
                <a:gd name="T36" fmla="*/ 59 w 173"/>
                <a:gd name="T37" fmla="*/ 19 h 47"/>
                <a:gd name="T38" fmla="*/ 63 w 173"/>
                <a:gd name="T39" fmla="*/ 20 h 47"/>
                <a:gd name="T40" fmla="*/ 66 w 173"/>
                <a:gd name="T41" fmla="*/ 22 h 47"/>
                <a:gd name="T42" fmla="*/ 67 w 173"/>
                <a:gd name="T43" fmla="*/ 22 h 47"/>
                <a:gd name="T44" fmla="*/ 70 w 173"/>
                <a:gd name="T45" fmla="*/ 23 h 47"/>
                <a:gd name="T46" fmla="*/ 74 w 173"/>
                <a:gd name="T47" fmla="*/ 24 h 47"/>
                <a:gd name="T48" fmla="*/ 78 w 173"/>
                <a:gd name="T49" fmla="*/ 25 h 47"/>
                <a:gd name="T50" fmla="*/ 82 w 173"/>
                <a:gd name="T51" fmla="*/ 26 h 47"/>
                <a:gd name="T52" fmla="*/ 86 w 173"/>
                <a:gd name="T53" fmla="*/ 27 h 47"/>
                <a:gd name="T54" fmla="*/ 89 w 173"/>
                <a:gd name="T55" fmla="*/ 28 h 47"/>
                <a:gd name="T56" fmla="*/ 90 w 173"/>
                <a:gd name="T57" fmla="*/ 28 h 47"/>
                <a:gd name="T58" fmla="*/ 94 w 173"/>
                <a:gd name="T59" fmla="*/ 29 h 47"/>
                <a:gd name="T60" fmla="*/ 98 w 173"/>
                <a:gd name="T61" fmla="*/ 30 h 47"/>
                <a:gd name="T62" fmla="*/ 102 w 173"/>
                <a:gd name="T63" fmla="*/ 31 h 47"/>
                <a:gd name="T64" fmla="*/ 106 w 173"/>
                <a:gd name="T65" fmla="*/ 32 h 47"/>
                <a:gd name="T66" fmla="*/ 110 w 173"/>
                <a:gd name="T67" fmla="*/ 33 h 47"/>
                <a:gd name="T68" fmla="*/ 113 w 173"/>
                <a:gd name="T69" fmla="*/ 34 h 47"/>
                <a:gd name="T70" fmla="*/ 114 w 173"/>
                <a:gd name="T71" fmla="*/ 34 h 47"/>
                <a:gd name="T72" fmla="*/ 118 w 173"/>
                <a:gd name="T73" fmla="*/ 35 h 47"/>
                <a:gd name="T74" fmla="*/ 122 w 173"/>
                <a:gd name="T75" fmla="*/ 36 h 47"/>
                <a:gd name="T76" fmla="*/ 126 w 173"/>
                <a:gd name="T77" fmla="*/ 37 h 47"/>
                <a:gd name="T78" fmla="*/ 129 w 173"/>
                <a:gd name="T79" fmla="*/ 38 h 47"/>
                <a:gd name="T80" fmla="*/ 133 w 173"/>
                <a:gd name="T81" fmla="*/ 39 h 47"/>
                <a:gd name="T82" fmla="*/ 137 w 173"/>
                <a:gd name="T83" fmla="*/ 40 h 47"/>
                <a:gd name="T84" fmla="*/ 140 w 173"/>
                <a:gd name="T85" fmla="*/ 40 h 47"/>
                <a:gd name="T86" fmla="*/ 141 w 173"/>
                <a:gd name="T87" fmla="*/ 41 h 47"/>
                <a:gd name="T88" fmla="*/ 145 w 173"/>
                <a:gd name="T89" fmla="*/ 41 h 47"/>
                <a:gd name="T90" fmla="*/ 149 w 173"/>
                <a:gd name="T91" fmla="*/ 42 h 47"/>
                <a:gd name="T92" fmla="*/ 153 w 173"/>
                <a:gd name="T93" fmla="*/ 43 h 47"/>
                <a:gd name="T94" fmla="*/ 157 w 173"/>
                <a:gd name="T95" fmla="*/ 44 h 47"/>
                <a:gd name="T96" fmla="*/ 161 w 173"/>
                <a:gd name="T97" fmla="*/ 45 h 47"/>
                <a:gd name="T98" fmla="*/ 165 w 173"/>
                <a:gd name="T99" fmla="*/ 46 h 47"/>
                <a:gd name="T100" fmla="*/ 169 w 173"/>
                <a:gd name="T101" fmla="*/ 47 h 47"/>
                <a:gd name="T102" fmla="*/ 169 w 173"/>
                <a:gd name="T103" fmla="*/ 47 h 47"/>
                <a:gd name="T104" fmla="*/ 173 w 173"/>
                <a:gd name="T105" fmla="*/ 47 h 47"/>
                <a:gd name="T106" fmla="*/ 173 w 173"/>
                <a:gd name="T10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47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5" y="5"/>
                  </a:lnTo>
                  <a:lnTo>
                    <a:pt x="19" y="7"/>
                  </a:lnTo>
                  <a:lnTo>
                    <a:pt x="23" y="8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31" y="11"/>
                  </a:lnTo>
                  <a:lnTo>
                    <a:pt x="35" y="12"/>
                  </a:lnTo>
                  <a:lnTo>
                    <a:pt x="39" y="13"/>
                  </a:lnTo>
                  <a:lnTo>
                    <a:pt x="43" y="14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51" y="17"/>
                  </a:lnTo>
                  <a:lnTo>
                    <a:pt x="55" y="18"/>
                  </a:lnTo>
                  <a:lnTo>
                    <a:pt x="59" y="19"/>
                  </a:lnTo>
                  <a:lnTo>
                    <a:pt x="63" y="20"/>
                  </a:lnTo>
                  <a:lnTo>
                    <a:pt x="66" y="22"/>
                  </a:lnTo>
                  <a:lnTo>
                    <a:pt x="67" y="22"/>
                  </a:lnTo>
                  <a:lnTo>
                    <a:pt x="70" y="23"/>
                  </a:lnTo>
                  <a:lnTo>
                    <a:pt x="74" y="24"/>
                  </a:lnTo>
                  <a:lnTo>
                    <a:pt x="78" y="25"/>
                  </a:lnTo>
                  <a:lnTo>
                    <a:pt x="82" y="26"/>
                  </a:lnTo>
                  <a:lnTo>
                    <a:pt x="86" y="27"/>
                  </a:lnTo>
                  <a:lnTo>
                    <a:pt x="89" y="28"/>
                  </a:lnTo>
                  <a:lnTo>
                    <a:pt x="90" y="28"/>
                  </a:lnTo>
                  <a:lnTo>
                    <a:pt x="94" y="29"/>
                  </a:lnTo>
                  <a:lnTo>
                    <a:pt x="98" y="30"/>
                  </a:lnTo>
                  <a:lnTo>
                    <a:pt x="102" y="31"/>
                  </a:lnTo>
                  <a:lnTo>
                    <a:pt x="106" y="32"/>
                  </a:lnTo>
                  <a:lnTo>
                    <a:pt x="110" y="33"/>
                  </a:lnTo>
                  <a:lnTo>
                    <a:pt x="113" y="34"/>
                  </a:lnTo>
                  <a:lnTo>
                    <a:pt x="114" y="34"/>
                  </a:lnTo>
                  <a:lnTo>
                    <a:pt x="118" y="35"/>
                  </a:lnTo>
                  <a:lnTo>
                    <a:pt x="122" y="36"/>
                  </a:lnTo>
                  <a:lnTo>
                    <a:pt x="126" y="37"/>
                  </a:lnTo>
                  <a:lnTo>
                    <a:pt x="129" y="38"/>
                  </a:lnTo>
                  <a:lnTo>
                    <a:pt x="133" y="39"/>
                  </a:lnTo>
                  <a:lnTo>
                    <a:pt x="137" y="40"/>
                  </a:lnTo>
                  <a:lnTo>
                    <a:pt x="140" y="40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49" y="42"/>
                  </a:lnTo>
                  <a:lnTo>
                    <a:pt x="153" y="43"/>
                  </a:lnTo>
                  <a:lnTo>
                    <a:pt x="157" y="44"/>
                  </a:lnTo>
                  <a:lnTo>
                    <a:pt x="161" y="45"/>
                  </a:lnTo>
                  <a:lnTo>
                    <a:pt x="165" y="46"/>
                  </a:lnTo>
                  <a:lnTo>
                    <a:pt x="169" y="47"/>
                  </a:lnTo>
                  <a:lnTo>
                    <a:pt x="169" y="47"/>
                  </a:lnTo>
                  <a:lnTo>
                    <a:pt x="173" y="47"/>
                  </a:lnTo>
                  <a:lnTo>
                    <a:pt x="173" y="47"/>
                  </a:lnTo>
                </a:path>
              </a:pathLst>
            </a:custGeom>
            <a:noFill/>
            <a:ln w="20638">
              <a:solidFill>
                <a:srgbClr val="BFF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8" name="Freeform 36"/>
            <p:cNvSpPr>
              <a:spLocks/>
            </p:cNvSpPr>
            <p:nvPr/>
          </p:nvSpPr>
          <p:spPr bwMode="auto">
            <a:xfrm>
              <a:off x="4782" y="2308"/>
              <a:ext cx="25" cy="6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</a:path>
              </a:pathLst>
            </a:custGeom>
            <a:noFill/>
            <a:ln w="20638">
              <a:solidFill>
                <a:srgbClr val="BFF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9" name="Freeform 37"/>
            <p:cNvSpPr>
              <a:spLocks/>
            </p:cNvSpPr>
            <p:nvPr/>
          </p:nvSpPr>
          <p:spPr bwMode="auto">
            <a:xfrm>
              <a:off x="1686" y="659"/>
              <a:ext cx="38" cy="30"/>
            </a:xfrm>
            <a:custGeom>
              <a:avLst/>
              <a:gdLst>
                <a:gd name="T0" fmla="*/ 0 w 6"/>
                <a:gd name="T1" fmla="*/ 0 h 5"/>
                <a:gd name="T2" fmla="*/ 2 w 6"/>
                <a:gd name="T3" fmla="*/ 1 h 5"/>
                <a:gd name="T4" fmla="*/ 6 w 6"/>
                <a:gd name="T5" fmla="*/ 5 h 5"/>
                <a:gd name="T6" fmla="*/ 6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2" y="1"/>
                  </a:lnTo>
                  <a:lnTo>
                    <a:pt x="6" y="5"/>
                  </a:lnTo>
                  <a:lnTo>
                    <a:pt x="6" y="5"/>
                  </a:lnTo>
                </a:path>
              </a:pathLst>
            </a:custGeom>
            <a:noFill/>
            <a:ln w="20638">
              <a:solidFill>
                <a:srgbClr val="FFC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0" name="Freeform 38"/>
            <p:cNvSpPr>
              <a:spLocks/>
            </p:cNvSpPr>
            <p:nvPr/>
          </p:nvSpPr>
          <p:spPr bwMode="auto">
            <a:xfrm>
              <a:off x="1756" y="719"/>
              <a:ext cx="847" cy="619"/>
            </a:xfrm>
            <a:custGeom>
              <a:avLst/>
              <a:gdLst>
                <a:gd name="T0" fmla="*/ 0 w 133"/>
                <a:gd name="T1" fmla="*/ 0 h 104"/>
                <a:gd name="T2" fmla="*/ 2 w 133"/>
                <a:gd name="T3" fmla="*/ 2 h 104"/>
                <a:gd name="T4" fmla="*/ 3 w 133"/>
                <a:gd name="T5" fmla="*/ 3 h 104"/>
                <a:gd name="T6" fmla="*/ 7 w 133"/>
                <a:gd name="T7" fmla="*/ 6 h 104"/>
                <a:gd name="T8" fmla="*/ 9 w 133"/>
                <a:gd name="T9" fmla="*/ 8 h 104"/>
                <a:gd name="T10" fmla="*/ 10 w 133"/>
                <a:gd name="T11" fmla="*/ 10 h 104"/>
                <a:gd name="T12" fmla="*/ 14 w 133"/>
                <a:gd name="T13" fmla="*/ 13 h 104"/>
                <a:gd name="T14" fmla="*/ 16 w 133"/>
                <a:gd name="T15" fmla="*/ 15 h 104"/>
                <a:gd name="T16" fmla="*/ 18 w 133"/>
                <a:gd name="T17" fmla="*/ 17 h 104"/>
                <a:gd name="T18" fmla="*/ 22 w 133"/>
                <a:gd name="T19" fmla="*/ 20 h 104"/>
                <a:gd name="T20" fmla="*/ 23 w 133"/>
                <a:gd name="T21" fmla="*/ 21 h 104"/>
                <a:gd name="T22" fmla="*/ 26 w 133"/>
                <a:gd name="T23" fmla="*/ 24 h 104"/>
                <a:gd name="T24" fmla="*/ 30 w 133"/>
                <a:gd name="T25" fmla="*/ 27 h 104"/>
                <a:gd name="T26" fmla="*/ 30 w 133"/>
                <a:gd name="T27" fmla="*/ 27 h 104"/>
                <a:gd name="T28" fmla="*/ 34 w 133"/>
                <a:gd name="T29" fmla="*/ 31 h 104"/>
                <a:gd name="T30" fmla="*/ 37 w 133"/>
                <a:gd name="T31" fmla="*/ 33 h 104"/>
                <a:gd name="T32" fmla="*/ 38 w 133"/>
                <a:gd name="T33" fmla="*/ 34 h 104"/>
                <a:gd name="T34" fmla="*/ 42 w 133"/>
                <a:gd name="T35" fmla="*/ 37 h 104"/>
                <a:gd name="T36" fmla="*/ 45 w 133"/>
                <a:gd name="T37" fmla="*/ 40 h 104"/>
                <a:gd name="T38" fmla="*/ 46 w 133"/>
                <a:gd name="T39" fmla="*/ 40 h 104"/>
                <a:gd name="T40" fmla="*/ 50 w 133"/>
                <a:gd name="T41" fmla="*/ 44 h 104"/>
                <a:gd name="T42" fmla="*/ 52 w 133"/>
                <a:gd name="T43" fmla="*/ 46 h 104"/>
                <a:gd name="T44" fmla="*/ 54 w 133"/>
                <a:gd name="T45" fmla="*/ 47 h 104"/>
                <a:gd name="T46" fmla="*/ 58 w 133"/>
                <a:gd name="T47" fmla="*/ 50 h 104"/>
                <a:gd name="T48" fmla="*/ 60 w 133"/>
                <a:gd name="T49" fmla="*/ 52 h 104"/>
                <a:gd name="T50" fmla="*/ 62 w 133"/>
                <a:gd name="T51" fmla="*/ 53 h 104"/>
                <a:gd name="T52" fmla="*/ 66 w 133"/>
                <a:gd name="T53" fmla="*/ 56 h 104"/>
                <a:gd name="T54" fmla="*/ 68 w 133"/>
                <a:gd name="T55" fmla="*/ 58 h 104"/>
                <a:gd name="T56" fmla="*/ 69 w 133"/>
                <a:gd name="T57" fmla="*/ 59 h 104"/>
                <a:gd name="T58" fmla="*/ 73 w 133"/>
                <a:gd name="T59" fmla="*/ 62 h 104"/>
                <a:gd name="T60" fmla="*/ 76 w 133"/>
                <a:gd name="T61" fmla="*/ 65 h 104"/>
                <a:gd name="T62" fmla="*/ 77 w 133"/>
                <a:gd name="T63" fmla="*/ 65 h 104"/>
                <a:gd name="T64" fmla="*/ 81 w 133"/>
                <a:gd name="T65" fmla="*/ 68 h 104"/>
                <a:gd name="T66" fmla="*/ 85 w 133"/>
                <a:gd name="T67" fmla="*/ 71 h 104"/>
                <a:gd name="T68" fmla="*/ 85 w 133"/>
                <a:gd name="T69" fmla="*/ 71 h 104"/>
                <a:gd name="T70" fmla="*/ 89 w 133"/>
                <a:gd name="T71" fmla="*/ 74 h 104"/>
                <a:gd name="T72" fmla="*/ 93 w 133"/>
                <a:gd name="T73" fmla="*/ 77 h 104"/>
                <a:gd name="T74" fmla="*/ 93 w 133"/>
                <a:gd name="T75" fmla="*/ 77 h 104"/>
                <a:gd name="T76" fmla="*/ 97 w 133"/>
                <a:gd name="T77" fmla="*/ 80 h 104"/>
                <a:gd name="T78" fmla="*/ 101 w 133"/>
                <a:gd name="T79" fmla="*/ 82 h 104"/>
                <a:gd name="T80" fmla="*/ 102 w 133"/>
                <a:gd name="T81" fmla="*/ 83 h 104"/>
                <a:gd name="T82" fmla="*/ 105 w 133"/>
                <a:gd name="T83" fmla="*/ 85 h 104"/>
                <a:gd name="T84" fmla="*/ 109 w 133"/>
                <a:gd name="T85" fmla="*/ 88 h 104"/>
                <a:gd name="T86" fmla="*/ 111 w 133"/>
                <a:gd name="T87" fmla="*/ 90 h 104"/>
                <a:gd name="T88" fmla="*/ 113 w 133"/>
                <a:gd name="T89" fmla="*/ 91 h 104"/>
                <a:gd name="T90" fmla="*/ 117 w 133"/>
                <a:gd name="T91" fmla="*/ 93 h 104"/>
                <a:gd name="T92" fmla="*/ 120 w 133"/>
                <a:gd name="T93" fmla="*/ 96 h 104"/>
                <a:gd name="T94" fmla="*/ 121 w 133"/>
                <a:gd name="T95" fmla="*/ 96 h 104"/>
                <a:gd name="T96" fmla="*/ 125 w 133"/>
                <a:gd name="T97" fmla="*/ 99 h 104"/>
                <a:gd name="T98" fmla="*/ 128 w 133"/>
                <a:gd name="T99" fmla="*/ 101 h 104"/>
                <a:gd name="T100" fmla="*/ 130 w 133"/>
                <a:gd name="T101" fmla="*/ 102 h 104"/>
                <a:gd name="T102" fmla="*/ 132 w 133"/>
                <a:gd name="T103" fmla="*/ 104 h 104"/>
                <a:gd name="T104" fmla="*/ 133 w 133"/>
                <a:gd name="T10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" h="104">
                  <a:moveTo>
                    <a:pt x="0" y="0"/>
                  </a:moveTo>
                  <a:lnTo>
                    <a:pt x="2" y="2"/>
                  </a:lnTo>
                  <a:lnTo>
                    <a:pt x="3" y="3"/>
                  </a:lnTo>
                  <a:lnTo>
                    <a:pt x="7" y="6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4" y="13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22" y="20"/>
                  </a:lnTo>
                  <a:lnTo>
                    <a:pt x="23" y="21"/>
                  </a:lnTo>
                  <a:lnTo>
                    <a:pt x="26" y="24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4" y="31"/>
                  </a:lnTo>
                  <a:lnTo>
                    <a:pt x="37" y="33"/>
                  </a:lnTo>
                  <a:lnTo>
                    <a:pt x="38" y="34"/>
                  </a:lnTo>
                  <a:lnTo>
                    <a:pt x="42" y="37"/>
                  </a:lnTo>
                  <a:lnTo>
                    <a:pt x="45" y="40"/>
                  </a:lnTo>
                  <a:lnTo>
                    <a:pt x="46" y="40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7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2" y="53"/>
                  </a:lnTo>
                  <a:lnTo>
                    <a:pt x="66" y="56"/>
                  </a:lnTo>
                  <a:lnTo>
                    <a:pt x="68" y="58"/>
                  </a:lnTo>
                  <a:lnTo>
                    <a:pt x="69" y="59"/>
                  </a:lnTo>
                  <a:lnTo>
                    <a:pt x="73" y="62"/>
                  </a:lnTo>
                  <a:lnTo>
                    <a:pt x="76" y="65"/>
                  </a:lnTo>
                  <a:lnTo>
                    <a:pt x="77" y="65"/>
                  </a:lnTo>
                  <a:lnTo>
                    <a:pt x="81" y="68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9" y="74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7" y="80"/>
                  </a:lnTo>
                  <a:lnTo>
                    <a:pt x="101" y="82"/>
                  </a:lnTo>
                  <a:lnTo>
                    <a:pt x="102" y="83"/>
                  </a:lnTo>
                  <a:lnTo>
                    <a:pt x="105" y="85"/>
                  </a:lnTo>
                  <a:lnTo>
                    <a:pt x="109" y="88"/>
                  </a:lnTo>
                  <a:lnTo>
                    <a:pt x="111" y="90"/>
                  </a:lnTo>
                  <a:lnTo>
                    <a:pt x="113" y="91"/>
                  </a:lnTo>
                  <a:lnTo>
                    <a:pt x="117" y="93"/>
                  </a:lnTo>
                  <a:lnTo>
                    <a:pt x="120" y="96"/>
                  </a:lnTo>
                  <a:lnTo>
                    <a:pt x="121" y="96"/>
                  </a:lnTo>
                  <a:lnTo>
                    <a:pt x="125" y="99"/>
                  </a:lnTo>
                  <a:lnTo>
                    <a:pt x="128" y="101"/>
                  </a:lnTo>
                  <a:lnTo>
                    <a:pt x="130" y="102"/>
                  </a:lnTo>
                  <a:lnTo>
                    <a:pt x="132" y="104"/>
                  </a:lnTo>
                  <a:lnTo>
                    <a:pt x="133" y="104"/>
                  </a:lnTo>
                </a:path>
              </a:pathLst>
            </a:custGeom>
            <a:noFill/>
            <a:ln w="20638">
              <a:solidFill>
                <a:srgbClr val="FFC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1" name="Freeform 39"/>
            <p:cNvSpPr>
              <a:spLocks/>
            </p:cNvSpPr>
            <p:nvPr/>
          </p:nvSpPr>
          <p:spPr bwMode="auto">
            <a:xfrm>
              <a:off x="2641" y="1362"/>
              <a:ext cx="969" cy="500"/>
            </a:xfrm>
            <a:custGeom>
              <a:avLst/>
              <a:gdLst>
                <a:gd name="T0" fmla="*/ 0 w 152"/>
                <a:gd name="T1" fmla="*/ 0 h 84"/>
                <a:gd name="T2" fmla="*/ 1 w 152"/>
                <a:gd name="T3" fmla="*/ 1 h 84"/>
                <a:gd name="T4" fmla="*/ 5 w 152"/>
                <a:gd name="T5" fmla="*/ 3 h 84"/>
                <a:gd name="T6" fmla="*/ 9 w 152"/>
                <a:gd name="T7" fmla="*/ 6 h 84"/>
                <a:gd name="T8" fmla="*/ 10 w 152"/>
                <a:gd name="T9" fmla="*/ 7 h 84"/>
                <a:gd name="T10" fmla="*/ 13 w 152"/>
                <a:gd name="T11" fmla="*/ 8 h 84"/>
                <a:gd name="T12" fmla="*/ 17 w 152"/>
                <a:gd name="T13" fmla="*/ 11 h 84"/>
                <a:gd name="T14" fmla="*/ 20 w 152"/>
                <a:gd name="T15" fmla="*/ 13 h 84"/>
                <a:gd name="T16" fmla="*/ 21 w 152"/>
                <a:gd name="T17" fmla="*/ 13 h 84"/>
                <a:gd name="T18" fmla="*/ 25 w 152"/>
                <a:gd name="T19" fmla="*/ 16 h 84"/>
                <a:gd name="T20" fmla="*/ 29 w 152"/>
                <a:gd name="T21" fmla="*/ 18 h 84"/>
                <a:gd name="T22" fmla="*/ 30 w 152"/>
                <a:gd name="T23" fmla="*/ 19 h 84"/>
                <a:gd name="T24" fmla="*/ 33 w 152"/>
                <a:gd name="T25" fmla="*/ 21 h 84"/>
                <a:gd name="T26" fmla="*/ 37 w 152"/>
                <a:gd name="T27" fmla="*/ 23 h 84"/>
                <a:gd name="T28" fmla="*/ 40 w 152"/>
                <a:gd name="T29" fmla="*/ 25 h 84"/>
                <a:gd name="T30" fmla="*/ 41 w 152"/>
                <a:gd name="T31" fmla="*/ 25 h 84"/>
                <a:gd name="T32" fmla="*/ 45 w 152"/>
                <a:gd name="T33" fmla="*/ 28 h 84"/>
                <a:gd name="T34" fmla="*/ 48 w 152"/>
                <a:gd name="T35" fmla="*/ 30 h 84"/>
                <a:gd name="T36" fmla="*/ 51 w 152"/>
                <a:gd name="T37" fmla="*/ 32 h 84"/>
                <a:gd name="T38" fmla="*/ 52 w 152"/>
                <a:gd name="T39" fmla="*/ 32 h 84"/>
                <a:gd name="T40" fmla="*/ 56 w 152"/>
                <a:gd name="T41" fmla="*/ 35 h 84"/>
                <a:gd name="T42" fmla="*/ 60 w 152"/>
                <a:gd name="T43" fmla="*/ 37 h 84"/>
                <a:gd name="T44" fmla="*/ 62 w 152"/>
                <a:gd name="T45" fmla="*/ 38 h 84"/>
                <a:gd name="T46" fmla="*/ 64 w 152"/>
                <a:gd name="T47" fmla="*/ 39 h 84"/>
                <a:gd name="T48" fmla="*/ 68 w 152"/>
                <a:gd name="T49" fmla="*/ 41 h 84"/>
                <a:gd name="T50" fmla="*/ 72 w 152"/>
                <a:gd name="T51" fmla="*/ 44 h 84"/>
                <a:gd name="T52" fmla="*/ 73 w 152"/>
                <a:gd name="T53" fmla="*/ 44 h 84"/>
                <a:gd name="T54" fmla="*/ 76 w 152"/>
                <a:gd name="T55" fmla="*/ 46 h 84"/>
                <a:gd name="T56" fmla="*/ 80 w 152"/>
                <a:gd name="T57" fmla="*/ 48 h 84"/>
                <a:gd name="T58" fmla="*/ 84 w 152"/>
                <a:gd name="T59" fmla="*/ 50 h 84"/>
                <a:gd name="T60" fmla="*/ 84 w 152"/>
                <a:gd name="T61" fmla="*/ 50 h 84"/>
                <a:gd name="T62" fmla="*/ 88 w 152"/>
                <a:gd name="T63" fmla="*/ 53 h 84"/>
                <a:gd name="T64" fmla="*/ 92 w 152"/>
                <a:gd name="T65" fmla="*/ 55 h 84"/>
                <a:gd name="T66" fmla="*/ 95 w 152"/>
                <a:gd name="T67" fmla="*/ 57 h 84"/>
                <a:gd name="T68" fmla="*/ 96 w 152"/>
                <a:gd name="T69" fmla="*/ 57 h 84"/>
                <a:gd name="T70" fmla="*/ 100 w 152"/>
                <a:gd name="T71" fmla="*/ 59 h 84"/>
                <a:gd name="T72" fmla="*/ 104 w 152"/>
                <a:gd name="T73" fmla="*/ 61 h 84"/>
                <a:gd name="T74" fmla="*/ 107 w 152"/>
                <a:gd name="T75" fmla="*/ 63 h 84"/>
                <a:gd name="T76" fmla="*/ 107 w 152"/>
                <a:gd name="T77" fmla="*/ 63 h 84"/>
                <a:gd name="T78" fmla="*/ 111 w 152"/>
                <a:gd name="T79" fmla="*/ 65 h 84"/>
                <a:gd name="T80" fmla="*/ 115 w 152"/>
                <a:gd name="T81" fmla="*/ 67 h 84"/>
                <a:gd name="T82" fmla="*/ 119 w 152"/>
                <a:gd name="T83" fmla="*/ 69 h 84"/>
                <a:gd name="T84" fmla="*/ 119 w 152"/>
                <a:gd name="T85" fmla="*/ 69 h 84"/>
                <a:gd name="T86" fmla="*/ 123 w 152"/>
                <a:gd name="T87" fmla="*/ 71 h 84"/>
                <a:gd name="T88" fmla="*/ 127 w 152"/>
                <a:gd name="T89" fmla="*/ 73 h 84"/>
                <a:gd name="T90" fmla="*/ 131 w 152"/>
                <a:gd name="T91" fmla="*/ 75 h 84"/>
                <a:gd name="T92" fmla="*/ 132 w 152"/>
                <a:gd name="T93" fmla="*/ 75 h 84"/>
                <a:gd name="T94" fmla="*/ 135 w 152"/>
                <a:gd name="T95" fmla="*/ 77 h 84"/>
                <a:gd name="T96" fmla="*/ 139 w 152"/>
                <a:gd name="T97" fmla="*/ 78 h 84"/>
                <a:gd name="T98" fmla="*/ 143 w 152"/>
                <a:gd name="T99" fmla="*/ 80 h 84"/>
                <a:gd name="T100" fmla="*/ 146 w 152"/>
                <a:gd name="T101" fmla="*/ 82 h 84"/>
                <a:gd name="T102" fmla="*/ 147 w 152"/>
                <a:gd name="T103" fmla="*/ 82 h 84"/>
                <a:gd name="T104" fmla="*/ 151 w 152"/>
                <a:gd name="T105" fmla="*/ 84 h 84"/>
                <a:gd name="T106" fmla="*/ 152 w 152"/>
                <a:gd name="T10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2" h="84">
                  <a:moveTo>
                    <a:pt x="0" y="0"/>
                  </a:moveTo>
                  <a:lnTo>
                    <a:pt x="1" y="1"/>
                  </a:lnTo>
                  <a:lnTo>
                    <a:pt x="5" y="3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3" y="8"/>
                  </a:lnTo>
                  <a:lnTo>
                    <a:pt x="17" y="11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3" y="21"/>
                  </a:lnTo>
                  <a:lnTo>
                    <a:pt x="37" y="23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5" y="28"/>
                  </a:lnTo>
                  <a:lnTo>
                    <a:pt x="48" y="30"/>
                  </a:lnTo>
                  <a:lnTo>
                    <a:pt x="51" y="32"/>
                  </a:lnTo>
                  <a:lnTo>
                    <a:pt x="52" y="32"/>
                  </a:lnTo>
                  <a:lnTo>
                    <a:pt x="56" y="35"/>
                  </a:lnTo>
                  <a:lnTo>
                    <a:pt x="60" y="37"/>
                  </a:lnTo>
                  <a:lnTo>
                    <a:pt x="62" y="38"/>
                  </a:lnTo>
                  <a:lnTo>
                    <a:pt x="64" y="39"/>
                  </a:lnTo>
                  <a:lnTo>
                    <a:pt x="68" y="41"/>
                  </a:lnTo>
                  <a:lnTo>
                    <a:pt x="72" y="44"/>
                  </a:lnTo>
                  <a:lnTo>
                    <a:pt x="73" y="44"/>
                  </a:lnTo>
                  <a:lnTo>
                    <a:pt x="76" y="46"/>
                  </a:lnTo>
                  <a:lnTo>
                    <a:pt x="80" y="48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8" y="53"/>
                  </a:lnTo>
                  <a:lnTo>
                    <a:pt x="92" y="55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100" y="59"/>
                  </a:lnTo>
                  <a:lnTo>
                    <a:pt x="104" y="61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11" y="65"/>
                  </a:lnTo>
                  <a:lnTo>
                    <a:pt x="115" y="67"/>
                  </a:lnTo>
                  <a:lnTo>
                    <a:pt x="119" y="69"/>
                  </a:lnTo>
                  <a:lnTo>
                    <a:pt x="119" y="69"/>
                  </a:lnTo>
                  <a:lnTo>
                    <a:pt x="123" y="71"/>
                  </a:lnTo>
                  <a:lnTo>
                    <a:pt x="127" y="73"/>
                  </a:lnTo>
                  <a:lnTo>
                    <a:pt x="131" y="75"/>
                  </a:lnTo>
                  <a:lnTo>
                    <a:pt x="132" y="75"/>
                  </a:lnTo>
                  <a:lnTo>
                    <a:pt x="135" y="77"/>
                  </a:lnTo>
                  <a:lnTo>
                    <a:pt x="139" y="78"/>
                  </a:lnTo>
                  <a:lnTo>
                    <a:pt x="143" y="80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51" y="84"/>
                  </a:lnTo>
                  <a:lnTo>
                    <a:pt x="152" y="84"/>
                  </a:lnTo>
                </a:path>
              </a:pathLst>
            </a:custGeom>
            <a:noFill/>
            <a:ln w="20638">
              <a:solidFill>
                <a:srgbClr val="FFC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2" name="Freeform 40"/>
            <p:cNvSpPr>
              <a:spLocks/>
            </p:cNvSpPr>
            <p:nvPr/>
          </p:nvSpPr>
          <p:spPr bwMode="auto">
            <a:xfrm>
              <a:off x="3654" y="1880"/>
              <a:ext cx="1090" cy="321"/>
            </a:xfrm>
            <a:custGeom>
              <a:avLst/>
              <a:gdLst>
                <a:gd name="T0" fmla="*/ 0 w 171"/>
                <a:gd name="T1" fmla="*/ 0 h 54"/>
                <a:gd name="T2" fmla="*/ 1 w 171"/>
                <a:gd name="T3" fmla="*/ 1 h 54"/>
                <a:gd name="T4" fmla="*/ 4 w 171"/>
                <a:gd name="T5" fmla="*/ 2 h 54"/>
                <a:gd name="T6" fmla="*/ 7 w 171"/>
                <a:gd name="T7" fmla="*/ 3 h 54"/>
                <a:gd name="T8" fmla="*/ 11 w 171"/>
                <a:gd name="T9" fmla="*/ 5 h 54"/>
                <a:gd name="T10" fmla="*/ 15 w 171"/>
                <a:gd name="T11" fmla="*/ 6 h 54"/>
                <a:gd name="T12" fmla="*/ 17 w 171"/>
                <a:gd name="T13" fmla="*/ 7 h 54"/>
                <a:gd name="T14" fmla="*/ 19 w 171"/>
                <a:gd name="T15" fmla="*/ 8 h 54"/>
                <a:gd name="T16" fmla="*/ 23 w 171"/>
                <a:gd name="T17" fmla="*/ 9 h 54"/>
                <a:gd name="T18" fmla="*/ 27 w 171"/>
                <a:gd name="T19" fmla="*/ 11 h 54"/>
                <a:gd name="T20" fmla="*/ 31 w 171"/>
                <a:gd name="T21" fmla="*/ 12 h 54"/>
                <a:gd name="T22" fmla="*/ 33 w 171"/>
                <a:gd name="T23" fmla="*/ 13 h 54"/>
                <a:gd name="T24" fmla="*/ 35 w 171"/>
                <a:gd name="T25" fmla="*/ 14 h 54"/>
                <a:gd name="T26" fmla="*/ 39 w 171"/>
                <a:gd name="T27" fmla="*/ 15 h 54"/>
                <a:gd name="T28" fmla="*/ 43 w 171"/>
                <a:gd name="T29" fmla="*/ 17 h 54"/>
                <a:gd name="T30" fmla="*/ 47 w 171"/>
                <a:gd name="T31" fmla="*/ 18 h 54"/>
                <a:gd name="T32" fmla="*/ 50 w 171"/>
                <a:gd name="T33" fmla="*/ 20 h 54"/>
                <a:gd name="T34" fmla="*/ 51 w 171"/>
                <a:gd name="T35" fmla="*/ 20 h 54"/>
                <a:gd name="T36" fmla="*/ 55 w 171"/>
                <a:gd name="T37" fmla="*/ 21 h 54"/>
                <a:gd name="T38" fmla="*/ 59 w 171"/>
                <a:gd name="T39" fmla="*/ 22 h 54"/>
                <a:gd name="T40" fmla="*/ 63 w 171"/>
                <a:gd name="T41" fmla="*/ 24 h 54"/>
                <a:gd name="T42" fmla="*/ 66 w 171"/>
                <a:gd name="T43" fmla="*/ 25 h 54"/>
                <a:gd name="T44" fmla="*/ 69 w 171"/>
                <a:gd name="T45" fmla="*/ 26 h 54"/>
                <a:gd name="T46" fmla="*/ 70 w 171"/>
                <a:gd name="T47" fmla="*/ 26 h 54"/>
                <a:gd name="T48" fmla="*/ 74 w 171"/>
                <a:gd name="T49" fmla="*/ 28 h 54"/>
                <a:gd name="T50" fmla="*/ 78 w 171"/>
                <a:gd name="T51" fmla="*/ 29 h 54"/>
                <a:gd name="T52" fmla="*/ 82 w 171"/>
                <a:gd name="T53" fmla="*/ 30 h 54"/>
                <a:gd name="T54" fmla="*/ 86 w 171"/>
                <a:gd name="T55" fmla="*/ 31 h 54"/>
                <a:gd name="T56" fmla="*/ 88 w 171"/>
                <a:gd name="T57" fmla="*/ 32 h 54"/>
                <a:gd name="T58" fmla="*/ 90 w 171"/>
                <a:gd name="T59" fmla="*/ 33 h 54"/>
                <a:gd name="T60" fmla="*/ 94 w 171"/>
                <a:gd name="T61" fmla="*/ 34 h 54"/>
                <a:gd name="T62" fmla="*/ 98 w 171"/>
                <a:gd name="T63" fmla="*/ 35 h 54"/>
                <a:gd name="T64" fmla="*/ 102 w 171"/>
                <a:gd name="T65" fmla="*/ 36 h 54"/>
                <a:gd name="T66" fmla="*/ 106 w 171"/>
                <a:gd name="T67" fmla="*/ 37 h 54"/>
                <a:gd name="T68" fmla="*/ 109 w 171"/>
                <a:gd name="T69" fmla="*/ 38 h 54"/>
                <a:gd name="T70" fmla="*/ 110 w 171"/>
                <a:gd name="T71" fmla="*/ 38 h 54"/>
                <a:gd name="T72" fmla="*/ 114 w 171"/>
                <a:gd name="T73" fmla="*/ 40 h 54"/>
                <a:gd name="T74" fmla="*/ 118 w 171"/>
                <a:gd name="T75" fmla="*/ 41 h 54"/>
                <a:gd name="T76" fmla="*/ 122 w 171"/>
                <a:gd name="T77" fmla="*/ 42 h 54"/>
                <a:gd name="T78" fmla="*/ 125 w 171"/>
                <a:gd name="T79" fmla="*/ 43 h 54"/>
                <a:gd name="T80" fmla="*/ 129 w 171"/>
                <a:gd name="T81" fmla="*/ 44 h 54"/>
                <a:gd name="T82" fmla="*/ 132 w 171"/>
                <a:gd name="T83" fmla="*/ 45 h 54"/>
                <a:gd name="T84" fmla="*/ 133 w 171"/>
                <a:gd name="T85" fmla="*/ 45 h 54"/>
                <a:gd name="T86" fmla="*/ 137 w 171"/>
                <a:gd name="T87" fmla="*/ 46 h 54"/>
                <a:gd name="T88" fmla="*/ 141 w 171"/>
                <a:gd name="T89" fmla="*/ 47 h 54"/>
                <a:gd name="T90" fmla="*/ 145 w 171"/>
                <a:gd name="T91" fmla="*/ 48 h 54"/>
                <a:gd name="T92" fmla="*/ 149 w 171"/>
                <a:gd name="T93" fmla="*/ 49 h 54"/>
                <a:gd name="T94" fmla="*/ 153 w 171"/>
                <a:gd name="T95" fmla="*/ 50 h 54"/>
                <a:gd name="T96" fmla="*/ 156 w 171"/>
                <a:gd name="T97" fmla="*/ 51 h 54"/>
                <a:gd name="T98" fmla="*/ 157 w 171"/>
                <a:gd name="T99" fmla="*/ 51 h 54"/>
                <a:gd name="T100" fmla="*/ 161 w 171"/>
                <a:gd name="T101" fmla="*/ 52 h 54"/>
                <a:gd name="T102" fmla="*/ 165 w 171"/>
                <a:gd name="T103" fmla="*/ 53 h 54"/>
                <a:gd name="T104" fmla="*/ 169 w 171"/>
                <a:gd name="T105" fmla="*/ 54 h 54"/>
                <a:gd name="T106" fmla="*/ 171 w 171"/>
                <a:gd name="T10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1" h="54">
                  <a:moveTo>
                    <a:pt x="0" y="0"/>
                  </a:moveTo>
                  <a:lnTo>
                    <a:pt x="1" y="1"/>
                  </a:lnTo>
                  <a:lnTo>
                    <a:pt x="4" y="2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5" y="6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3" y="13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3" y="17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5" y="21"/>
                  </a:lnTo>
                  <a:lnTo>
                    <a:pt x="59" y="22"/>
                  </a:lnTo>
                  <a:lnTo>
                    <a:pt x="63" y="24"/>
                  </a:lnTo>
                  <a:lnTo>
                    <a:pt x="66" y="25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78" y="29"/>
                  </a:lnTo>
                  <a:lnTo>
                    <a:pt x="82" y="30"/>
                  </a:lnTo>
                  <a:lnTo>
                    <a:pt x="86" y="31"/>
                  </a:lnTo>
                  <a:lnTo>
                    <a:pt x="88" y="32"/>
                  </a:lnTo>
                  <a:lnTo>
                    <a:pt x="90" y="33"/>
                  </a:lnTo>
                  <a:lnTo>
                    <a:pt x="94" y="34"/>
                  </a:lnTo>
                  <a:lnTo>
                    <a:pt x="98" y="35"/>
                  </a:lnTo>
                  <a:lnTo>
                    <a:pt x="102" y="36"/>
                  </a:lnTo>
                  <a:lnTo>
                    <a:pt x="106" y="37"/>
                  </a:lnTo>
                  <a:lnTo>
                    <a:pt x="109" y="38"/>
                  </a:lnTo>
                  <a:lnTo>
                    <a:pt x="110" y="38"/>
                  </a:lnTo>
                  <a:lnTo>
                    <a:pt x="114" y="40"/>
                  </a:lnTo>
                  <a:lnTo>
                    <a:pt x="118" y="41"/>
                  </a:lnTo>
                  <a:lnTo>
                    <a:pt x="122" y="42"/>
                  </a:lnTo>
                  <a:lnTo>
                    <a:pt x="125" y="43"/>
                  </a:lnTo>
                  <a:lnTo>
                    <a:pt x="129" y="44"/>
                  </a:lnTo>
                  <a:lnTo>
                    <a:pt x="132" y="45"/>
                  </a:lnTo>
                  <a:lnTo>
                    <a:pt x="133" y="45"/>
                  </a:lnTo>
                  <a:lnTo>
                    <a:pt x="137" y="46"/>
                  </a:lnTo>
                  <a:lnTo>
                    <a:pt x="141" y="47"/>
                  </a:lnTo>
                  <a:lnTo>
                    <a:pt x="145" y="48"/>
                  </a:lnTo>
                  <a:lnTo>
                    <a:pt x="149" y="49"/>
                  </a:lnTo>
                  <a:lnTo>
                    <a:pt x="153" y="50"/>
                  </a:lnTo>
                  <a:lnTo>
                    <a:pt x="156" y="51"/>
                  </a:lnTo>
                  <a:lnTo>
                    <a:pt x="157" y="51"/>
                  </a:lnTo>
                  <a:lnTo>
                    <a:pt x="161" y="52"/>
                  </a:lnTo>
                  <a:lnTo>
                    <a:pt x="165" y="53"/>
                  </a:lnTo>
                  <a:lnTo>
                    <a:pt x="169" y="54"/>
                  </a:lnTo>
                  <a:lnTo>
                    <a:pt x="171" y="54"/>
                  </a:lnTo>
                </a:path>
              </a:pathLst>
            </a:custGeom>
            <a:noFill/>
            <a:ln w="20638">
              <a:solidFill>
                <a:srgbClr val="FFC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3" name="Line 41"/>
            <p:cNvSpPr>
              <a:spLocks noChangeShapeType="1"/>
            </p:cNvSpPr>
            <p:nvPr/>
          </p:nvSpPr>
          <p:spPr bwMode="auto">
            <a:xfrm>
              <a:off x="4788" y="2212"/>
              <a:ext cx="19" cy="7"/>
            </a:xfrm>
            <a:prstGeom prst="line">
              <a:avLst/>
            </a:prstGeom>
            <a:noFill/>
            <a:ln w="20638">
              <a:solidFill>
                <a:srgbClr val="FFC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4" name="Freeform 42"/>
            <p:cNvSpPr>
              <a:spLocks/>
            </p:cNvSpPr>
            <p:nvPr/>
          </p:nvSpPr>
          <p:spPr bwMode="auto">
            <a:xfrm>
              <a:off x="1902" y="659"/>
              <a:ext cx="58" cy="48"/>
            </a:xfrm>
            <a:custGeom>
              <a:avLst/>
              <a:gdLst>
                <a:gd name="T0" fmla="*/ 0 w 9"/>
                <a:gd name="T1" fmla="*/ 0 h 8"/>
                <a:gd name="T2" fmla="*/ 3 w 9"/>
                <a:gd name="T3" fmla="*/ 2 h 8"/>
                <a:gd name="T4" fmla="*/ 7 w 9"/>
                <a:gd name="T5" fmla="*/ 6 h 8"/>
                <a:gd name="T6" fmla="*/ 7 w 9"/>
                <a:gd name="T7" fmla="*/ 6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3" y="2"/>
                  </a:lnTo>
                  <a:lnTo>
                    <a:pt x="7" y="6"/>
                  </a:lnTo>
                  <a:lnTo>
                    <a:pt x="7" y="6"/>
                  </a:lnTo>
                  <a:lnTo>
                    <a:pt x="9" y="8"/>
                  </a:lnTo>
                </a:path>
              </a:pathLst>
            </a:custGeom>
            <a:noFill/>
            <a:ln w="20638">
              <a:solidFill>
                <a:srgbClr val="FF5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5" name="Freeform 43"/>
            <p:cNvSpPr>
              <a:spLocks/>
            </p:cNvSpPr>
            <p:nvPr/>
          </p:nvSpPr>
          <p:spPr bwMode="auto">
            <a:xfrm>
              <a:off x="1992" y="730"/>
              <a:ext cx="872" cy="602"/>
            </a:xfrm>
            <a:custGeom>
              <a:avLst/>
              <a:gdLst>
                <a:gd name="T0" fmla="*/ 0 w 137"/>
                <a:gd name="T1" fmla="*/ 0 h 101"/>
                <a:gd name="T2" fmla="*/ 1 w 137"/>
                <a:gd name="T3" fmla="*/ 1 h 101"/>
                <a:gd name="T4" fmla="*/ 5 w 137"/>
                <a:gd name="T5" fmla="*/ 4 h 101"/>
                <a:gd name="T6" fmla="*/ 7 w 137"/>
                <a:gd name="T7" fmla="*/ 6 h 101"/>
                <a:gd name="T8" fmla="*/ 9 w 137"/>
                <a:gd name="T9" fmla="*/ 8 h 101"/>
                <a:gd name="T10" fmla="*/ 13 w 137"/>
                <a:gd name="T11" fmla="*/ 11 h 101"/>
                <a:gd name="T12" fmla="*/ 15 w 137"/>
                <a:gd name="T13" fmla="*/ 13 h 101"/>
                <a:gd name="T14" fmla="*/ 17 w 137"/>
                <a:gd name="T15" fmla="*/ 14 h 101"/>
                <a:gd name="T16" fmla="*/ 21 w 137"/>
                <a:gd name="T17" fmla="*/ 18 h 101"/>
                <a:gd name="T18" fmla="*/ 22 w 137"/>
                <a:gd name="T19" fmla="*/ 19 h 101"/>
                <a:gd name="T20" fmla="*/ 25 w 137"/>
                <a:gd name="T21" fmla="*/ 21 h 101"/>
                <a:gd name="T22" fmla="*/ 29 w 137"/>
                <a:gd name="T23" fmla="*/ 24 h 101"/>
                <a:gd name="T24" fmla="*/ 30 w 137"/>
                <a:gd name="T25" fmla="*/ 25 h 101"/>
                <a:gd name="T26" fmla="*/ 32 w 137"/>
                <a:gd name="T27" fmla="*/ 27 h 101"/>
                <a:gd name="T28" fmla="*/ 36 w 137"/>
                <a:gd name="T29" fmla="*/ 30 h 101"/>
                <a:gd name="T30" fmla="*/ 38 w 137"/>
                <a:gd name="T31" fmla="*/ 31 h 101"/>
                <a:gd name="T32" fmla="*/ 40 w 137"/>
                <a:gd name="T33" fmla="*/ 33 h 101"/>
                <a:gd name="T34" fmla="*/ 44 w 137"/>
                <a:gd name="T35" fmla="*/ 36 h 101"/>
                <a:gd name="T36" fmla="*/ 46 w 137"/>
                <a:gd name="T37" fmla="*/ 38 h 101"/>
                <a:gd name="T38" fmla="*/ 48 w 137"/>
                <a:gd name="T39" fmla="*/ 39 h 101"/>
                <a:gd name="T40" fmla="*/ 52 w 137"/>
                <a:gd name="T41" fmla="*/ 42 h 101"/>
                <a:gd name="T42" fmla="*/ 54 w 137"/>
                <a:gd name="T43" fmla="*/ 44 h 101"/>
                <a:gd name="T44" fmla="*/ 56 w 137"/>
                <a:gd name="T45" fmla="*/ 45 h 101"/>
                <a:gd name="T46" fmla="*/ 60 w 137"/>
                <a:gd name="T47" fmla="*/ 48 h 101"/>
                <a:gd name="T48" fmla="*/ 62 w 137"/>
                <a:gd name="T49" fmla="*/ 50 h 101"/>
                <a:gd name="T50" fmla="*/ 64 w 137"/>
                <a:gd name="T51" fmla="*/ 51 h 101"/>
                <a:gd name="T52" fmla="*/ 68 w 137"/>
                <a:gd name="T53" fmla="*/ 54 h 101"/>
                <a:gd name="T54" fmla="*/ 71 w 137"/>
                <a:gd name="T55" fmla="*/ 56 h 101"/>
                <a:gd name="T56" fmla="*/ 72 w 137"/>
                <a:gd name="T57" fmla="*/ 57 h 101"/>
                <a:gd name="T58" fmla="*/ 76 w 137"/>
                <a:gd name="T59" fmla="*/ 60 h 101"/>
                <a:gd name="T60" fmla="*/ 80 w 137"/>
                <a:gd name="T61" fmla="*/ 63 h 101"/>
                <a:gd name="T62" fmla="*/ 80 w 137"/>
                <a:gd name="T63" fmla="*/ 63 h 101"/>
                <a:gd name="T64" fmla="*/ 84 w 137"/>
                <a:gd name="T65" fmla="*/ 65 h 101"/>
                <a:gd name="T66" fmla="*/ 88 w 137"/>
                <a:gd name="T67" fmla="*/ 68 h 101"/>
                <a:gd name="T68" fmla="*/ 89 w 137"/>
                <a:gd name="T69" fmla="*/ 69 h 101"/>
                <a:gd name="T70" fmla="*/ 91 w 137"/>
                <a:gd name="T71" fmla="*/ 71 h 101"/>
                <a:gd name="T72" fmla="*/ 95 w 137"/>
                <a:gd name="T73" fmla="*/ 73 h 101"/>
                <a:gd name="T74" fmla="*/ 98 w 137"/>
                <a:gd name="T75" fmla="*/ 75 h 101"/>
                <a:gd name="T76" fmla="*/ 99 w 137"/>
                <a:gd name="T77" fmla="*/ 76 h 101"/>
                <a:gd name="T78" fmla="*/ 103 w 137"/>
                <a:gd name="T79" fmla="*/ 79 h 101"/>
                <a:gd name="T80" fmla="*/ 107 w 137"/>
                <a:gd name="T81" fmla="*/ 81 h 101"/>
                <a:gd name="T82" fmla="*/ 107 w 137"/>
                <a:gd name="T83" fmla="*/ 81 h 101"/>
                <a:gd name="T84" fmla="*/ 111 w 137"/>
                <a:gd name="T85" fmla="*/ 84 h 101"/>
                <a:gd name="T86" fmla="*/ 115 w 137"/>
                <a:gd name="T87" fmla="*/ 86 h 101"/>
                <a:gd name="T88" fmla="*/ 117 w 137"/>
                <a:gd name="T89" fmla="*/ 88 h 101"/>
                <a:gd name="T90" fmla="*/ 119 w 137"/>
                <a:gd name="T91" fmla="*/ 89 h 101"/>
                <a:gd name="T92" fmla="*/ 123 w 137"/>
                <a:gd name="T93" fmla="*/ 92 h 101"/>
                <a:gd name="T94" fmla="*/ 126 w 137"/>
                <a:gd name="T95" fmla="*/ 94 h 101"/>
                <a:gd name="T96" fmla="*/ 127 w 137"/>
                <a:gd name="T97" fmla="*/ 94 h 101"/>
                <a:gd name="T98" fmla="*/ 131 w 137"/>
                <a:gd name="T99" fmla="*/ 96 h 101"/>
                <a:gd name="T100" fmla="*/ 135 w 137"/>
                <a:gd name="T101" fmla="*/ 99 h 101"/>
                <a:gd name="T102" fmla="*/ 136 w 137"/>
                <a:gd name="T103" fmla="*/ 100 h 101"/>
                <a:gd name="T104" fmla="*/ 137 w 137"/>
                <a:gd name="T10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7" h="101">
                  <a:moveTo>
                    <a:pt x="0" y="0"/>
                  </a:moveTo>
                  <a:lnTo>
                    <a:pt x="1" y="1"/>
                  </a:lnTo>
                  <a:lnTo>
                    <a:pt x="5" y="4"/>
                  </a:lnTo>
                  <a:lnTo>
                    <a:pt x="7" y="6"/>
                  </a:lnTo>
                  <a:lnTo>
                    <a:pt x="9" y="8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7" y="14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5" y="21"/>
                  </a:lnTo>
                  <a:lnTo>
                    <a:pt x="29" y="24"/>
                  </a:lnTo>
                  <a:lnTo>
                    <a:pt x="30" y="25"/>
                  </a:lnTo>
                  <a:lnTo>
                    <a:pt x="32" y="27"/>
                  </a:lnTo>
                  <a:lnTo>
                    <a:pt x="36" y="30"/>
                  </a:lnTo>
                  <a:lnTo>
                    <a:pt x="38" y="31"/>
                  </a:lnTo>
                  <a:lnTo>
                    <a:pt x="40" y="33"/>
                  </a:lnTo>
                  <a:lnTo>
                    <a:pt x="44" y="36"/>
                  </a:lnTo>
                  <a:lnTo>
                    <a:pt x="46" y="38"/>
                  </a:lnTo>
                  <a:lnTo>
                    <a:pt x="48" y="39"/>
                  </a:lnTo>
                  <a:lnTo>
                    <a:pt x="52" y="42"/>
                  </a:lnTo>
                  <a:lnTo>
                    <a:pt x="54" y="44"/>
                  </a:lnTo>
                  <a:lnTo>
                    <a:pt x="56" y="45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64" y="51"/>
                  </a:lnTo>
                  <a:lnTo>
                    <a:pt x="68" y="54"/>
                  </a:lnTo>
                  <a:lnTo>
                    <a:pt x="71" y="56"/>
                  </a:lnTo>
                  <a:lnTo>
                    <a:pt x="72" y="57"/>
                  </a:lnTo>
                  <a:lnTo>
                    <a:pt x="76" y="60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84" y="65"/>
                  </a:lnTo>
                  <a:lnTo>
                    <a:pt x="88" y="68"/>
                  </a:lnTo>
                  <a:lnTo>
                    <a:pt x="89" y="69"/>
                  </a:lnTo>
                  <a:lnTo>
                    <a:pt x="91" y="71"/>
                  </a:lnTo>
                  <a:lnTo>
                    <a:pt x="95" y="73"/>
                  </a:lnTo>
                  <a:lnTo>
                    <a:pt x="98" y="75"/>
                  </a:lnTo>
                  <a:lnTo>
                    <a:pt x="99" y="76"/>
                  </a:lnTo>
                  <a:lnTo>
                    <a:pt x="103" y="79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11" y="84"/>
                  </a:lnTo>
                  <a:lnTo>
                    <a:pt x="115" y="86"/>
                  </a:lnTo>
                  <a:lnTo>
                    <a:pt x="117" y="88"/>
                  </a:lnTo>
                  <a:lnTo>
                    <a:pt x="119" y="89"/>
                  </a:lnTo>
                  <a:lnTo>
                    <a:pt x="123" y="92"/>
                  </a:lnTo>
                  <a:lnTo>
                    <a:pt x="126" y="94"/>
                  </a:lnTo>
                  <a:lnTo>
                    <a:pt x="127" y="94"/>
                  </a:lnTo>
                  <a:lnTo>
                    <a:pt x="131" y="96"/>
                  </a:lnTo>
                  <a:lnTo>
                    <a:pt x="135" y="99"/>
                  </a:lnTo>
                  <a:lnTo>
                    <a:pt x="136" y="100"/>
                  </a:lnTo>
                  <a:lnTo>
                    <a:pt x="137" y="101"/>
                  </a:lnTo>
                </a:path>
              </a:pathLst>
            </a:custGeom>
            <a:noFill/>
            <a:ln w="20638">
              <a:solidFill>
                <a:srgbClr val="FF5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6" name="Freeform 44"/>
            <p:cNvSpPr>
              <a:spLocks/>
            </p:cNvSpPr>
            <p:nvPr/>
          </p:nvSpPr>
          <p:spPr bwMode="auto">
            <a:xfrm>
              <a:off x="2909" y="1350"/>
              <a:ext cx="981" cy="488"/>
            </a:xfrm>
            <a:custGeom>
              <a:avLst/>
              <a:gdLst>
                <a:gd name="T0" fmla="*/ 0 w 154"/>
                <a:gd name="T1" fmla="*/ 0 h 82"/>
                <a:gd name="T2" fmla="*/ 3 w 154"/>
                <a:gd name="T3" fmla="*/ 2 h 82"/>
                <a:gd name="T4" fmla="*/ 3 w 154"/>
                <a:gd name="T5" fmla="*/ 2 h 82"/>
                <a:gd name="T6" fmla="*/ 6 w 154"/>
                <a:gd name="T7" fmla="*/ 5 h 82"/>
                <a:gd name="T8" fmla="*/ 10 w 154"/>
                <a:gd name="T9" fmla="*/ 7 h 82"/>
                <a:gd name="T10" fmla="*/ 13 w 154"/>
                <a:gd name="T11" fmla="*/ 9 h 82"/>
                <a:gd name="T12" fmla="*/ 14 w 154"/>
                <a:gd name="T13" fmla="*/ 9 h 82"/>
                <a:gd name="T14" fmla="*/ 18 w 154"/>
                <a:gd name="T15" fmla="*/ 12 h 82"/>
                <a:gd name="T16" fmla="*/ 22 w 154"/>
                <a:gd name="T17" fmla="*/ 14 h 82"/>
                <a:gd name="T18" fmla="*/ 24 w 154"/>
                <a:gd name="T19" fmla="*/ 15 h 82"/>
                <a:gd name="T20" fmla="*/ 26 w 154"/>
                <a:gd name="T21" fmla="*/ 16 h 82"/>
                <a:gd name="T22" fmla="*/ 30 w 154"/>
                <a:gd name="T23" fmla="*/ 18 h 82"/>
                <a:gd name="T24" fmla="*/ 34 w 154"/>
                <a:gd name="T25" fmla="*/ 21 h 82"/>
                <a:gd name="T26" fmla="*/ 35 w 154"/>
                <a:gd name="T27" fmla="*/ 21 h 82"/>
                <a:gd name="T28" fmla="*/ 38 w 154"/>
                <a:gd name="T29" fmla="*/ 23 h 82"/>
                <a:gd name="T30" fmla="*/ 42 w 154"/>
                <a:gd name="T31" fmla="*/ 25 h 82"/>
                <a:gd name="T32" fmla="*/ 46 w 154"/>
                <a:gd name="T33" fmla="*/ 27 h 82"/>
                <a:gd name="T34" fmla="*/ 46 w 154"/>
                <a:gd name="T35" fmla="*/ 27 h 82"/>
                <a:gd name="T36" fmla="*/ 50 w 154"/>
                <a:gd name="T37" fmla="*/ 30 h 82"/>
                <a:gd name="T38" fmla="*/ 54 w 154"/>
                <a:gd name="T39" fmla="*/ 32 h 82"/>
                <a:gd name="T40" fmla="*/ 57 w 154"/>
                <a:gd name="T41" fmla="*/ 34 h 82"/>
                <a:gd name="T42" fmla="*/ 58 w 154"/>
                <a:gd name="T43" fmla="*/ 34 h 82"/>
                <a:gd name="T44" fmla="*/ 62 w 154"/>
                <a:gd name="T45" fmla="*/ 36 h 82"/>
                <a:gd name="T46" fmla="*/ 65 w 154"/>
                <a:gd name="T47" fmla="*/ 38 h 82"/>
                <a:gd name="T48" fmla="*/ 68 w 154"/>
                <a:gd name="T49" fmla="*/ 40 h 82"/>
                <a:gd name="T50" fmla="*/ 69 w 154"/>
                <a:gd name="T51" fmla="*/ 40 h 82"/>
                <a:gd name="T52" fmla="*/ 73 w 154"/>
                <a:gd name="T53" fmla="*/ 42 h 82"/>
                <a:gd name="T54" fmla="*/ 77 w 154"/>
                <a:gd name="T55" fmla="*/ 45 h 82"/>
                <a:gd name="T56" fmla="*/ 80 w 154"/>
                <a:gd name="T57" fmla="*/ 46 h 82"/>
                <a:gd name="T58" fmla="*/ 81 w 154"/>
                <a:gd name="T59" fmla="*/ 47 h 82"/>
                <a:gd name="T60" fmla="*/ 85 w 154"/>
                <a:gd name="T61" fmla="*/ 49 h 82"/>
                <a:gd name="T62" fmla="*/ 89 w 154"/>
                <a:gd name="T63" fmla="*/ 51 h 82"/>
                <a:gd name="T64" fmla="*/ 92 w 154"/>
                <a:gd name="T65" fmla="*/ 52 h 82"/>
                <a:gd name="T66" fmla="*/ 93 w 154"/>
                <a:gd name="T67" fmla="*/ 53 h 82"/>
                <a:gd name="T68" fmla="*/ 97 w 154"/>
                <a:gd name="T69" fmla="*/ 55 h 82"/>
                <a:gd name="T70" fmla="*/ 101 w 154"/>
                <a:gd name="T71" fmla="*/ 57 h 82"/>
                <a:gd name="T72" fmla="*/ 104 w 154"/>
                <a:gd name="T73" fmla="*/ 59 h 82"/>
                <a:gd name="T74" fmla="*/ 105 w 154"/>
                <a:gd name="T75" fmla="*/ 59 h 82"/>
                <a:gd name="T76" fmla="*/ 109 w 154"/>
                <a:gd name="T77" fmla="*/ 61 h 82"/>
                <a:gd name="T78" fmla="*/ 113 w 154"/>
                <a:gd name="T79" fmla="*/ 63 h 82"/>
                <a:gd name="T80" fmla="*/ 117 w 154"/>
                <a:gd name="T81" fmla="*/ 65 h 82"/>
                <a:gd name="T82" fmla="*/ 117 w 154"/>
                <a:gd name="T83" fmla="*/ 65 h 82"/>
                <a:gd name="T84" fmla="*/ 121 w 154"/>
                <a:gd name="T85" fmla="*/ 67 h 82"/>
                <a:gd name="T86" fmla="*/ 124 w 154"/>
                <a:gd name="T87" fmla="*/ 68 h 82"/>
                <a:gd name="T88" fmla="*/ 128 w 154"/>
                <a:gd name="T89" fmla="*/ 70 h 82"/>
                <a:gd name="T90" fmla="*/ 130 w 154"/>
                <a:gd name="T91" fmla="*/ 71 h 82"/>
                <a:gd name="T92" fmla="*/ 132 w 154"/>
                <a:gd name="T93" fmla="*/ 72 h 82"/>
                <a:gd name="T94" fmla="*/ 136 w 154"/>
                <a:gd name="T95" fmla="*/ 74 h 82"/>
                <a:gd name="T96" fmla="*/ 140 w 154"/>
                <a:gd name="T97" fmla="*/ 76 h 82"/>
                <a:gd name="T98" fmla="*/ 144 w 154"/>
                <a:gd name="T99" fmla="*/ 77 h 82"/>
                <a:gd name="T100" fmla="*/ 144 w 154"/>
                <a:gd name="T101" fmla="*/ 77 h 82"/>
                <a:gd name="T102" fmla="*/ 148 w 154"/>
                <a:gd name="T103" fmla="*/ 79 h 82"/>
                <a:gd name="T104" fmla="*/ 152 w 154"/>
                <a:gd name="T105" fmla="*/ 81 h 82"/>
                <a:gd name="T106" fmla="*/ 154 w 154"/>
                <a:gd name="T10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" h="82">
                  <a:moveTo>
                    <a:pt x="0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6" y="5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30" y="18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8" y="23"/>
                  </a:lnTo>
                  <a:lnTo>
                    <a:pt x="42" y="25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50" y="30"/>
                  </a:lnTo>
                  <a:lnTo>
                    <a:pt x="54" y="32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62" y="36"/>
                  </a:lnTo>
                  <a:lnTo>
                    <a:pt x="65" y="38"/>
                  </a:lnTo>
                  <a:lnTo>
                    <a:pt x="68" y="40"/>
                  </a:lnTo>
                  <a:lnTo>
                    <a:pt x="69" y="40"/>
                  </a:lnTo>
                  <a:lnTo>
                    <a:pt x="73" y="42"/>
                  </a:lnTo>
                  <a:lnTo>
                    <a:pt x="77" y="45"/>
                  </a:lnTo>
                  <a:lnTo>
                    <a:pt x="80" y="46"/>
                  </a:lnTo>
                  <a:lnTo>
                    <a:pt x="81" y="47"/>
                  </a:lnTo>
                  <a:lnTo>
                    <a:pt x="85" y="49"/>
                  </a:lnTo>
                  <a:lnTo>
                    <a:pt x="89" y="51"/>
                  </a:lnTo>
                  <a:lnTo>
                    <a:pt x="92" y="52"/>
                  </a:lnTo>
                  <a:lnTo>
                    <a:pt x="93" y="53"/>
                  </a:lnTo>
                  <a:lnTo>
                    <a:pt x="97" y="55"/>
                  </a:lnTo>
                  <a:lnTo>
                    <a:pt x="101" y="57"/>
                  </a:lnTo>
                  <a:lnTo>
                    <a:pt x="104" y="59"/>
                  </a:lnTo>
                  <a:lnTo>
                    <a:pt x="105" y="59"/>
                  </a:lnTo>
                  <a:lnTo>
                    <a:pt x="109" y="61"/>
                  </a:lnTo>
                  <a:lnTo>
                    <a:pt x="113" y="63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21" y="67"/>
                  </a:lnTo>
                  <a:lnTo>
                    <a:pt x="124" y="68"/>
                  </a:lnTo>
                  <a:lnTo>
                    <a:pt x="128" y="70"/>
                  </a:lnTo>
                  <a:lnTo>
                    <a:pt x="130" y="71"/>
                  </a:lnTo>
                  <a:lnTo>
                    <a:pt x="132" y="72"/>
                  </a:lnTo>
                  <a:lnTo>
                    <a:pt x="136" y="74"/>
                  </a:lnTo>
                  <a:lnTo>
                    <a:pt x="140" y="76"/>
                  </a:lnTo>
                  <a:lnTo>
                    <a:pt x="144" y="77"/>
                  </a:lnTo>
                  <a:lnTo>
                    <a:pt x="144" y="77"/>
                  </a:lnTo>
                  <a:lnTo>
                    <a:pt x="148" y="79"/>
                  </a:lnTo>
                  <a:lnTo>
                    <a:pt x="152" y="81"/>
                  </a:lnTo>
                  <a:lnTo>
                    <a:pt x="154" y="82"/>
                  </a:lnTo>
                </a:path>
              </a:pathLst>
            </a:custGeom>
            <a:noFill/>
            <a:ln w="20638">
              <a:solidFill>
                <a:srgbClr val="FF5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7" name="Freeform 45"/>
            <p:cNvSpPr>
              <a:spLocks/>
            </p:cNvSpPr>
            <p:nvPr/>
          </p:nvSpPr>
          <p:spPr bwMode="auto">
            <a:xfrm>
              <a:off x="3935" y="1855"/>
              <a:ext cx="872" cy="263"/>
            </a:xfrm>
            <a:custGeom>
              <a:avLst/>
              <a:gdLst>
                <a:gd name="T0" fmla="*/ 0 w 137"/>
                <a:gd name="T1" fmla="*/ 0 h 44"/>
                <a:gd name="T2" fmla="*/ 3 w 137"/>
                <a:gd name="T3" fmla="*/ 1 h 44"/>
                <a:gd name="T4" fmla="*/ 7 w 137"/>
                <a:gd name="T5" fmla="*/ 2 h 44"/>
                <a:gd name="T6" fmla="*/ 11 w 137"/>
                <a:gd name="T7" fmla="*/ 4 h 44"/>
                <a:gd name="T8" fmla="*/ 13 w 137"/>
                <a:gd name="T9" fmla="*/ 5 h 44"/>
                <a:gd name="T10" fmla="*/ 15 w 137"/>
                <a:gd name="T11" fmla="*/ 5 h 44"/>
                <a:gd name="T12" fmla="*/ 19 w 137"/>
                <a:gd name="T13" fmla="*/ 7 h 44"/>
                <a:gd name="T14" fmla="*/ 22 w 137"/>
                <a:gd name="T15" fmla="*/ 8 h 44"/>
                <a:gd name="T16" fmla="*/ 26 w 137"/>
                <a:gd name="T17" fmla="*/ 10 h 44"/>
                <a:gd name="T18" fmla="*/ 29 w 137"/>
                <a:gd name="T19" fmla="*/ 11 h 44"/>
                <a:gd name="T20" fmla="*/ 30 w 137"/>
                <a:gd name="T21" fmla="*/ 11 h 44"/>
                <a:gd name="T22" fmla="*/ 34 w 137"/>
                <a:gd name="T23" fmla="*/ 13 h 44"/>
                <a:gd name="T24" fmla="*/ 38 w 137"/>
                <a:gd name="T25" fmla="*/ 14 h 44"/>
                <a:gd name="T26" fmla="*/ 42 w 137"/>
                <a:gd name="T27" fmla="*/ 16 h 44"/>
                <a:gd name="T28" fmla="*/ 46 w 137"/>
                <a:gd name="T29" fmla="*/ 17 h 44"/>
                <a:gd name="T30" fmla="*/ 47 w 137"/>
                <a:gd name="T31" fmla="*/ 17 h 44"/>
                <a:gd name="T32" fmla="*/ 50 w 137"/>
                <a:gd name="T33" fmla="*/ 18 h 44"/>
                <a:gd name="T34" fmla="*/ 54 w 137"/>
                <a:gd name="T35" fmla="*/ 20 h 44"/>
                <a:gd name="T36" fmla="*/ 58 w 137"/>
                <a:gd name="T37" fmla="*/ 21 h 44"/>
                <a:gd name="T38" fmla="*/ 62 w 137"/>
                <a:gd name="T39" fmla="*/ 22 h 44"/>
                <a:gd name="T40" fmla="*/ 65 w 137"/>
                <a:gd name="T41" fmla="*/ 24 h 44"/>
                <a:gd name="T42" fmla="*/ 66 w 137"/>
                <a:gd name="T43" fmla="*/ 24 h 44"/>
                <a:gd name="T44" fmla="*/ 70 w 137"/>
                <a:gd name="T45" fmla="*/ 25 h 44"/>
                <a:gd name="T46" fmla="*/ 74 w 137"/>
                <a:gd name="T47" fmla="*/ 26 h 44"/>
                <a:gd name="T48" fmla="*/ 78 w 137"/>
                <a:gd name="T49" fmla="*/ 27 h 44"/>
                <a:gd name="T50" fmla="*/ 81 w 137"/>
                <a:gd name="T51" fmla="*/ 29 h 44"/>
                <a:gd name="T52" fmla="*/ 85 w 137"/>
                <a:gd name="T53" fmla="*/ 30 h 44"/>
                <a:gd name="T54" fmla="*/ 85 w 137"/>
                <a:gd name="T55" fmla="*/ 30 h 44"/>
                <a:gd name="T56" fmla="*/ 89 w 137"/>
                <a:gd name="T57" fmla="*/ 31 h 44"/>
                <a:gd name="T58" fmla="*/ 93 w 137"/>
                <a:gd name="T59" fmla="*/ 32 h 44"/>
                <a:gd name="T60" fmla="*/ 97 w 137"/>
                <a:gd name="T61" fmla="*/ 33 h 44"/>
                <a:gd name="T62" fmla="*/ 101 w 137"/>
                <a:gd name="T63" fmla="*/ 35 h 44"/>
                <a:gd name="T64" fmla="*/ 105 w 137"/>
                <a:gd name="T65" fmla="*/ 36 h 44"/>
                <a:gd name="T66" fmla="*/ 106 w 137"/>
                <a:gd name="T67" fmla="*/ 36 h 44"/>
                <a:gd name="T68" fmla="*/ 109 w 137"/>
                <a:gd name="T69" fmla="*/ 37 h 44"/>
                <a:gd name="T70" fmla="*/ 113 w 137"/>
                <a:gd name="T71" fmla="*/ 38 h 44"/>
                <a:gd name="T72" fmla="*/ 117 w 137"/>
                <a:gd name="T73" fmla="*/ 39 h 44"/>
                <a:gd name="T74" fmla="*/ 121 w 137"/>
                <a:gd name="T75" fmla="*/ 40 h 44"/>
                <a:gd name="T76" fmla="*/ 125 w 137"/>
                <a:gd name="T77" fmla="*/ 41 h 44"/>
                <a:gd name="T78" fmla="*/ 128 w 137"/>
                <a:gd name="T79" fmla="*/ 42 h 44"/>
                <a:gd name="T80" fmla="*/ 129 w 137"/>
                <a:gd name="T81" fmla="*/ 42 h 44"/>
                <a:gd name="T82" fmla="*/ 133 w 137"/>
                <a:gd name="T83" fmla="*/ 43 h 44"/>
                <a:gd name="T84" fmla="*/ 137 w 137"/>
                <a:gd name="T8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44">
                  <a:moveTo>
                    <a:pt x="0" y="0"/>
                  </a:moveTo>
                  <a:lnTo>
                    <a:pt x="3" y="1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0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4" y="13"/>
                  </a:lnTo>
                  <a:lnTo>
                    <a:pt x="38" y="14"/>
                  </a:lnTo>
                  <a:lnTo>
                    <a:pt x="42" y="16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50" y="18"/>
                  </a:lnTo>
                  <a:lnTo>
                    <a:pt x="54" y="20"/>
                  </a:lnTo>
                  <a:lnTo>
                    <a:pt x="58" y="21"/>
                  </a:lnTo>
                  <a:lnTo>
                    <a:pt x="62" y="22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70" y="25"/>
                  </a:lnTo>
                  <a:lnTo>
                    <a:pt x="74" y="26"/>
                  </a:lnTo>
                  <a:lnTo>
                    <a:pt x="78" y="27"/>
                  </a:lnTo>
                  <a:lnTo>
                    <a:pt x="81" y="29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9" y="31"/>
                  </a:lnTo>
                  <a:lnTo>
                    <a:pt x="93" y="32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5" y="36"/>
                  </a:lnTo>
                  <a:lnTo>
                    <a:pt x="106" y="36"/>
                  </a:lnTo>
                  <a:lnTo>
                    <a:pt x="109" y="37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1" y="40"/>
                  </a:lnTo>
                  <a:lnTo>
                    <a:pt x="125" y="41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33" y="43"/>
                  </a:lnTo>
                  <a:lnTo>
                    <a:pt x="137" y="44"/>
                  </a:lnTo>
                </a:path>
              </a:pathLst>
            </a:custGeom>
            <a:noFill/>
            <a:ln w="20638">
              <a:solidFill>
                <a:srgbClr val="FF5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8" name="Line 46"/>
            <p:cNvSpPr>
              <a:spLocks noChangeShapeType="1"/>
            </p:cNvSpPr>
            <p:nvPr/>
          </p:nvSpPr>
          <p:spPr bwMode="auto">
            <a:xfrm>
              <a:off x="2106" y="659"/>
              <a:ext cx="19" cy="12"/>
            </a:xfrm>
            <a:prstGeom prst="line">
              <a:avLst/>
            </a:prstGeom>
            <a:noFill/>
            <a:ln w="20638">
              <a:solidFill>
                <a:srgbClr val="E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9" name="Freeform 47"/>
            <p:cNvSpPr>
              <a:spLocks/>
            </p:cNvSpPr>
            <p:nvPr/>
          </p:nvSpPr>
          <p:spPr bwMode="auto">
            <a:xfrm>
              <a:off x="2157" y="695"/>
              <a:ext cx="886" cy="589"/>
            </a:xfrm>
            <a:custGeom>
              <a:avLst/>
              <a:gdLst>
                <a:gd name="T0" fmla="*/ 0 w 139"/>
                <a:gd name="T1" fmla="*/ 0 h 99"/>
                <a:gd name="T2" fmla="*/ 3 w 139"/>
                <a:gd name="T3" fmla="*/ 2 h 99"/>
                <a:gd name="T4" fmla="*/ 6 w 139"/>
                <a:gd name="T5" fmla="*/ 6 h 99"/>
                <a:gd name="T6" fmla="*/ 7 w 139"/>
                <a:gd name="T7" fmla="*/ 6 h 99"/>
                <a:gd name="T8" fmla="*/ 10 w 139"/>
                <a:gd name="T9" fmla="*/ 9 h 99"/>
                <a:gd name="T10" fmla="*/ 14 w 139"/>
                <a:gd name="T11" fmla="*/ 12 h 99"/>
                <a:gd name="T12" fmla="*/ 14 w 139"/>
                <a:gd name="T13" fmla="*/ 12 h 99"/>
                <a:gd name="T14" fmla="*/ 18 w 139"/>
                <a:gd name="T15" fmla="*/ 15 h 99"/>
                <a:gd name="T16" fmla="*/ 22 w 139"/>
                <a:gd name="T17" fmla="*/ 18 h 99"/>
                <a:gd name="T18" fmla="*/ 22 w 139"/>
                <a:gd name="T19" fmla="*/ 19 h 99"/>
                <a:gd name="T20" fmla="*/ 26 w 139"/>
                <a:gd name="T21" fmla="*/ 22 h 99"/>
                <a:gd name="T22" fmla="*/ 30 w 139"/>
                <a:gd name="T23" fmla="*/ 25 h 99"/>
                <a:gd name="T24" fmla="*/ 30 w 139"/>
                <a:gd name="T25" fmla="*/ 25 h 99"/>
                <a:gd name="T26" fmla="*/ 34 w 139"/>
                <a:gd name="T27" fmla="*/ 28 h 99"/>
                <a:gd name="T28" fmla="*/ 38 w 139"/>
                <a:gd name="T29" fmla="*/ 31 h 99"/>
                <a:gd name="T30" fmla="*/ 38 w 139"/>
                <a:gd name="T31" fmla="*/ 31 h 99"/>
                <a:gd name="T32" fmla="*/ 42 w 139"/>
                <a:gd name="T33" fmla="*/ 34 h 99"/>
                <a:gd name="T34" fmla="*/ 46 w 139"/>
                <a:gd name="T35" fmla="*/ 37 h 99"/>
                <a:gd name="T36" fmla="*/ 47 w 139"/>
                <a:gd name="T37" fmla="*/ 37 h 99"/>
                <a:gd name="T38" fmla="*/ 50 w 139"/>
                <a:gd name="T39" fmla="*/ 39 h 99"/>
                <a:gd name="T40" fmla="*/ 54 w 139"/>
                <a:gd name="T41" fmla="*/ 42 h 99"/>
                <a:gd name="T42" fmla="*/ 55 w 139"/>
                <a:gd name="T43" fmla="*/ 44 h 99"/>
                <a:gd name="T44" fmla="*/ 58 w 139"/>
                <a:gd name="T45" fmla="*/ 45 h 99"/>
                <a:gd name="T46" fmla="*/ 62 w 139"/>
                <a:gd name="T47" fmla="*/ 48 h 99"/>
                <a:gd name="T48" fmla="*/ 64 w 139"/>
                <a:gd name="T49" fmla="*/ 50 h 99"/>
                <a:gd name="T50" fmla="*/ 65 w 139"/>
                <a:gd name="T51" fmla="*/ 51 h 99"/>
                <a:gd name="T52" fmla="*/ 69 w 139"/>
                <a:gd name="T53" fmla="*/ 54 h 99"/>
                <a:gd name="T54" fmla="*/ 73 w 139"/>
                <a:gd name="T55" fmla="*/ 56 h 99"/>
                <a:gd name="T56" fmla="*/ 73 w 139"/>
                <a:gd name="T57" fmla="*/ 56 h 99"/>
                <a:gd name="T58" fmla="*/ 77 w 139"/>
                <a:gd name="T59" fmla="*/ 59 h 99"/>
                <a:gd name="T60" fmla="*/ 81 w 139"/>
                <a:gd name="T61" fmla="*/ 62 h 99"/>
                <a:gd name="T62" fmla="*/ 82 w 139"/>
                <a:gd name="T63" fmla="*/ 62 h 99"/>
                <a:gd name="T64" fmla="*/ 85 w 139"/>
                <a:gd name="T65" fmla="*/ 64 h 99"/>
                <a:gd name="T66" fmla="*/ 89 w 139"/>
                <a:gd name="T67" fmla="*/ 67 h 99"/>
                <a:gd name="T68" fmla="*/ 91 w 139"/>
                <a:gd name="T69" fmla="*/ 69 h 99"/>
                <a:gd name="T70" fmla="*/ 93 w 139"/>
                <a:gd name="T71" fmla="*/ 70 h 99"/>
                <a:gd name="T72" fmla="*/ 97 w 139"/>
                <a:gd name="T73" fmla="*/ 72 h 99"/>
                <a:gd name="T74" fmla="*/ 101 w 139"/>
                <a:gd name="T75" fmla="*/ 75 h 99"/>
                <a:gd name="T76" fmla="*/ 101 w 139"/>
                <a:gd name="T77" fmla="*/ 75 h 99"/>
                <a:gd name="T78" fmla="*/ 105 w 139"/>
                <a:gd name="T79" fmla="*/ 77 h 99"/>
                <a:gd name="T80" fmla="*/ 109 w 139"/>
                <a:gd name="T81" fmla="*/ 80 h 99"/>
                <a:gd name="T82" fmla="*/ 111 w 139"/>
                <a:gd name="T83" fmla="*/ 81 h 99"/>
                <a:gd name="T84" fmla="*/ 113 w 139"/>
                <a:gd name="T85" fmla="*/ 82 h 99"/>
                <a:gd name="T86" fmla="*/ 117 w 139"/>
                <a:gd name="T87" fmla="*/ 85 h 99"/>
                <a:gd name="T88" fmla="*/ 120 w 139"/>
                <a:gd name="T89" fmla="*/ 87 h 99"/>
                <a:gd name="T90" fmla="*/ 121 w 139"/>
                <a:gd name="T91" fmla="*/ 87 h 99"/>
                <a:gd name="T92" fmla="*/ 124 w 139"/>
                <a:gd name="T93" fmla="*/ 90 h 99"/>
                <a:gd name="T94" fmla="*/ 128 w 139"/>
                <a:gd name="T95" fmla="*/ 92 h 99"/>
                <a:gd name="T96" fmla="*/ 131 w 139"/>
                <a:gd name="T97" fmla="*/ 94 h 99"/>
                <a:gd name="T98" fmla="*/ 132 w 139"/>
                <a:gd name="T99" fmla="*/ 95 h 99"/>
                <a:gd name="T100" fmla="*/ 136 w 139"/>
                <a:gd name="T101" fmla="*/ 97 h 99"/>
                <a:gd name="T102" fmla="*/ 139 w 139"/>
                <a:gd name="T10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99">
                  <a:moveTo>
                    <a:pt x="0" y="0"/>
                  </a:moveTo>
                  <a:lnTo>
                    <a:pt x="3" y="2"/>
                  </a:lnTo>
                  <a:lnTo>
                    <a:pt x="6" y="6"/>
                  </a:lnTo>
                  <a:lnTo>
                    <a:pt x="7" y="6"/>
                  </a:lnTo>
                  <a:lnTo>
                    <a:pt x="10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6" y="22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4" y="28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2" y="34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50" y="39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8" y="45"/>
                  </a:lnTo>
                  <a:lnTo>
                    <a:pt x="62" y="48"/>
                  </a:lnTo>
                  <a:lnTo>
                    <a:pt x="64" y="50"/>
                  </a:lnTo>
                  <a:lnTo>
                    <a:pt x="65" y="51"/>
                  </a:lnTo>
                  <a:lnTo>
                    <a:pt x="69" y="54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7" y="59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5" y="64"/>
                  </a:lnTo>
                  <a:lnTo>
                    <a:pt x="89" y="67"/>
                  </a:lnTo>
                  <a:lnTo>
                    <a:pt x="91" y="69"/>
                  </a:lnTo>
                  <a:lnTo>
                    <a:pt x="93" y="70"/>
                  </a:lnTo>
                  <a:lnTo>
                    <a:pt x="97" y="72"/>
                  </a:lnTo>
                  <a:lnTo>
                    <a:pt x="101" y="75"/>
                  </a:lnTo>
                  <a:lnTo>
                    <a:pt x="101" y="75"/>
                  </a:lnTo>
                  <a:lnTo>
                    <a:pt x="105" y="77"/>
                  </a:lnTo>
                  <a:lnTo>
                    <a:pt x="109" y="80"/>
                  </a:lnTo>
                  <a:lnTo>
                    <a:pt x="111" y="81"/>
                  </a:lnTo>
                  <a:lnTo>
                    <a:pt x="113" y="82"/>
                  </a:lnTo>
                  <a:lnTo>
                    <a:pt x="117" y="85"/>
                  </a:lnTo>
                  <a:lnTo>
                    <a:pt x="120" y="87"/>
                  </a:lnTo>
                  <a:lnTo>
                    <a:pt x="121" y="87"/>
                  </a:lnTo>
                  <a:lnTo>
                    <a:pt x="124" y="90"/>
                  </a:lnTo>
                  <a:lnTo>
                    <a:pt x="128" y="92"/>
                  </a:lnTo>
                  <a:lnTo>
                    <a:pt x="131" y="94"/>
                  </a:lnTo>
                  <a:lnTo>
                    <a:pt x="132" y="95"/>
                  </a:lnTo>
                  <a:lnTo>
                    <a:pt x="136" y="97"/>
                  </a:lnTo>
                  <a:lnTo>
                    <a:pt x="139" y="99"/>
                  </a:lnTo>
                </a:path>
              </a:pathLst>
            </a:custGeom>
            <a:noFill/>
            <a:ln w="20638">
              <a:solidFill>
                <a:srgbClr val="E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0" name="Freeform 48"/>
            <p:cNvSpPr>
              <a:spLocks/>
            </p:cNvSpPr>
            <p:nvPr/>
          </p:nvSpPr>
          <p:spPr bwMode="auto">
            <a:xfrm>
              <a:off x="3087" y="1308"/>
              <a:ext cx="988" cy="470"/>
            </a:xfrm>
            <a:custGeom>
              <a:avLst/>
              <a:gdLst>
                <a:gd name="T0" fmla="*/ 0 w 155"/>
                <a:gd name="T1" fmla="*/ 0 h 79"/>
                <a:gd name="T2" fmla="*/ 2 w 155"/>
                <a:gd name="T3" fmla="*/ 1 h 79"/>
                <a:gd name="T4" fmla="*/ 6 w 155"/>
                <a:gd name="T5" fmla="*/ 3 h 79"/>
                <a:gd name="T6" fmla="*/ 6 w 155"/>
                <a:gd name="T7" fmla="*/ 3 h 79"/>
                <a:gd name="T8" fmla="*/ 10 w 155"/>
                <a:gd name="T9" fmla="*/ 6 h 79"/>
                <a:gd name="T10" fmla="*/ 14 w 155"/>
                <a:gd name="T11" fmla="*/ 8 h 79"/>
                <a:gd name="T12" fmla="*/ 16 w 155"/>
                <a:gd name="T13" fmla="*/ 9 h 79"/>
                <a:gd name="T14" fmla="*/ 18 w 155"/>
                <a:gd name="T15" fmla="*/ 10 h 79"/>
                <a:gd name="T16" fmla="*/ 22 w 155"/>
                <a:gd name="T17" fmla="*/ 12 h 79"/>
                <a:gd name="T18" fmla="*/ 26 w 155"/>
                <a:gd name="T19" fmla="*/ 14 h 79"/>
                <a:gd name="T20" fmla="*/ 27 w 155"/>
                <a:gd name="T21" fmla="*/ 16 h 79"/>
                <a:gd name="T22" fmla="*/ 30 w 155"/>
                <a:gd name="T23" fmla="*/ 17 h 79"/>
                <a:gd name="T24" fmla="*/ 34 w 155"/>
                <a:gd name="T25" fmla="*/ 19 h 79"/>
                <a:gd name="T26" fmla="*/ 37 w 155"/>
                <a:gd name="T27" fmla="*/ 21 h 79"/>
                <a:gd name="T28" fmla="*/ 39 w 155"/>
                <a:gd name="T29" fmla="*/ 22 h 79"/>
                <a:gd name="T30" fmla="*/ 41 w 155"/>
                <a:gd name="T31" fmla="*/ 23 h 79"/>
                <a:gd name="T32" fmla="*/ 45 w 155"/>
                <a:gd name="T33" fmla="*/ 25 h 79"/>
                <a:gd name="T34" fmla="*/ 49 w 155"/>
                <a:gd name="T35" fmla="*/ 27 h 79"/>
                <a:gd name="T36" fmla="*/ 50 w 155"/>
                <a:gd name="T37" fmla="*/ 28 h 79"/>
                <a:gd name="T38" fmla="*/ 53 w 155"/>
                <a:gd name="T39" fmla="*/ 30 h 79"/>
                <a:gd name="T40" fmla="*/ 57 w 155"/>
                <a:gd name="T41" fmla="*/ 32 h 79"/>
                <a:gd name="T42" fmla="*/ 61 w 155"/>
                <a:gd name="T43" fmla="*/ 34 h 79"/>
                <a:gd name="T44" fmla="*/ 62 w 155"/>
                <a:gd name="T45" fmla="*/ 34 h 79"/>
                <a:gd name="T46" fmla="*/ 65 w 155"/>
                <a:gd name="T47" fmla="*/ 36 h 79"/>
                <a:gd name="T48" fmla="*/ 69 w 155"/>
                <a:gd name="T49" fmla="*/ 38 h 79"/>
                <a:gd name="T50" fmla="*/ 73 w 155"/>
                <a:gd name="T51" fmla="*/ 40 h 79"/>
                <a:gd name="T52" fmla="*/ 74 w 155"/>
                <a:gd name="T53" fmla="*/ 41 h 79"/>
                <a:gd name="T54" fmla="*/ 77 w 155"/>
                <a:gd name="T55" fmla="*/ 42 h 79"/>
                <a:gd name="T56" fmla="*/ 81 w 155"/>
                <a:gd name="T57" fmla="*/ 44 h 79"/>
                <a:gd name="T58" fmla="*/ 85 w 155"/>
                <a:gd name="T59" fmla="*/ 46 h 79"/>
                <a:gd name="T60" fmla="*/ 86 w 155"/>
                <a:gd name="T61" fmla="*/ 47 h 79"/>
                <a:gd name="T62" fmla="*/ 89 w 155"/>
                <a:gd name="T63" fmla="*/ 48 h 79"/>
                <a:gd name="T64" fmla="*/ 93 w 155"/>
                <a:gd name="T65" fmla="*/ 50 h 79"/>
                <a:gd name="T66" fmla="*/ 96 w 155"/>
                <a:gd name="T67" fmla="*/ 52 h 79"/>
                <a:gd name="T68" fmla="*/ 98 w 155"/>
                <a:gd name="T69" fmla="*/ 53 h 79"/>
                <a:gd name="T70" fmla="*/ 100 w 155"/>
                <a:gd name="T71" fmla="*/ 54 h 79"/>
                <a:gd name="T72" fmla="*/ 104 w 155"/>
                <a:gd name="T73" fmla="*/ 56 h 79"/>
                <a:gd name="T74" fmla="*/ 108 w 155"/>
                <a:gd name="T75" fmla="*/ 58 h 79"/>
                <a:gd name="T76" fmla="*/ 111 w 155"/>
                <a:gd name="T77" fmla="*/ 59 h 79"/>
                <a:gd name="T78" fmla="*/ 112 w 155"/>
                <a:gd name="T79" fmla="*/ 60 h 79"/>
                <a:gd name="T80" fmla="*/ 116 w 155"/>
                <a:gd name="T81" fmla="*/ 62 h 79"/>
                <a:gd name="T82" fmla="*/ 120 w 155"/>
                <a:gd name="T83" fmla="*/ 64 h 79"/>
                <a:gd name="T84" fmla="*/ 124 w 155"/>
                <a:gd name="T85" fmla="*/ 66 h 79"/>
                <a:gd name="T86" fmla="*/ 124 w 155"/>
                <a:gd name="T87" fmla="*/ 66 h 79"/>
                <a:gd name="T88" fmla="*/ 128 w 155"/>
                <a:gd name="T89" fmla="*/ 67 h 79"/>
                <a:gd name="T90" fmla="*/ 132 w 155"/>
                <a:gd name="T91" fmla="*/ 69 h 79"/>
                <a:gd name="T92" fmla="*/ 136 w 155"/>
                <a:gd name="T93" fmla="*/ 71 h 79"/>
                <a:gd name="T94" fmla="*/ 137 w 155"/>
                <a:gd name="T95" fmla="*/ 72 h 79"/>
                <a:gd name="T96" fmla="*/ 140 w 155"/>
                <a:gd name="T97" fmla="*/ 73 h 79"/>
                <a:gd name="T98" fmla="*/ 144 w 155"/>
                <a:gd name="T99" fmla="*/ 75 h 79"/>
                <a:gd name="T100" fmla="*/ 148 w 155"/>
                <a:gd name="T101" fmla="*/ 76 h 79"/>
                <a:gd name="T102" fmla="*/ 151 w 155"/>
                <a:gd name="T103" fmla="*/ 78 h 79"/>
                <a:gd name="T104" fmla="*/ 152 w 155"/>
                <a:gd name="T105" fmla="*/ 78 h 79"/>
                <a:gd name="T106" fmla="*/ 155 w 155"/>
                <a:gd name="T10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5" h="79">
                  <a:moveTo>
                    <a:pt x="0" y="0"/>
                  </a:moveTo>
                  <a:lnTo>
                    <a:pt x="2" y="1"/>
                  </a:lnTo>
                  <a:lnTo>
                    <a:pt x="6" y="3"/>
                  </a:lnTo>
                  <a:lnTo>
                    <a:pt x="6" y="3"/>
                  </a:lnTo>
                  <a:lnTo>
                    <a:pt x="10" y="6"/>
                  </a:lnTo>
                  <a:lnTo>
                    <a:pt x="14" y="8"/>
                  </a:lnTo>
                  <a:lnTo>
                    <a:pt x="16" y="9"/>
                  </a:lnTo>
                  <a:lnTo>
                    <a:pt x="18" y="10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27" y="16"/>
                  </a:lnTo>
                  <a:lnTo>
                    <a:pt x="30" y="17"/>
                  </a:lnTo>
                  <a:lnTo>
                    <a:pt x="34" y="19"/>
                  </a:lnTo>
                  <a:lnTo>
                    <a:pt x="37" y="21"/>
                  </a:lnTo>
                  <a:lnTo>
                    <a:pt x="39" y="22"/>
                  </a:lnTo>
                  <a:lnTo>
                    <a:pt x="41" y="23"/>
                  </a:lnTo>
                  <a:lnTo>
                    <a:pt x="45" y="25"/>
                  </a:lnTo>
                  <a:lnTo>
                    <a:pt x="49" y="27"/>
                  </a:lnTo>
                  <a:lnTo>
                    <a:pt x="50" y="28"/>
                  </a:lnTo>
                  <a:lnTo>
                    <a:pt x="53" y="30"/>
                  </a:lnTo>
                  <a:lnTo>
                    <a:pt x="57" y="32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5" y="36"/>
                  </a:lnTo>
                  <a:lnTo>
                    <a:pt x="69" y="38"/>
                  </a:lnTo>
                  <a:lnTo>
                    <a:pt x="73" y="40"/>
                  </a:lnTo>
                  <a:lnTo>
                    <a:pt x="74" y="41"/>
                  </a:lnTo>
                  <a:lnTo>
                    <a:pt x="77" y="42"/>
                  </a:lnTo>
                  <a:lnTo>
                    <a:pt x="81" y="44"/>
                  </a:lnTo>
                  <a:lnTo>
                    <a:pt x="85" y="46"/>
                  </a:lnTo>
                  <a:lnTo>
                    <a:pt x="86" y="47"/>
                  </a:lnTo>
                  <a:lnTo>
                    <a:pt x="89" y="48"/>
                  </a:lnTo>
                  <a:lnTo>
                    <a:pt x="93" y="50"/>
                  </a:lnTo>
                  <a:lnTo>
                    <a:pt x="96" y="52"/>
                  </a:lnTo>
                  <a:lnTo>
                    <a:pt x="98" y="53"/>
                  </a:lnTo>
                  <a:lnTo>
                    <a:pt x="100" y="54"/>
                  </a:lnTo>
                  <a:lnTo>
                    <a:pt x="104" y="56"/>
                  </a:lnTo>
                  <a:lnTo>
                    <a:pt x="108" y="58"/>
                  </a:lnTo>
                  <a:lnTo>
                    <a:pt x="111" y="59"/>
                  </a:lnTo>
                  <a:lnTo>
                    <a:pt x="112" y="60"/>
                  </a:lnTo>
                  <a:lnTo>
                    <a:pt x="116" y="62"/>
                  </a:lnTo>
                  <a:lnTo>
                    <a:pt x="120" y="64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8" y="67"/>
                  </a:lnTo>
                  <a:lnTo>
                    <a:pt x="132" y="69"/>
                  </a:lnTo>
                  <a:lnTo>
                    <a:pt x="136" y="71"/>
                  </a:lnTo>
                  <a:lnTo>
                    <a:pt x="137" y="72"/>
                  </a:lnTo>
                  <a:lnTo>
                    <a:pt x="140" y="73"/>
                  </a:lnTo>
                  <a:lnTo>
                    <a:pt x="144" y="75"/>
                  </a:lnTo>
                  <a:lnTo>
                    <a:pt x="148" y="76"/>
                  </a:lnTo>
                  <a:lnTo>
                    <a:pt x="151" y="78"/>
                  </a:lnTo>
                  <a:lnTo>
                    <a:pt x="152" y="78"/>
                  </a:lnTo>
                  <a:lnTo>
                    <a:pt x="155" y="79"/>
                  </a:lnTo>
                </a:path>
              </a:pathLst>
            </a:custGeom>
            <a:noFill/>
            <a:ln w="20638">
              <a:solidFill>
                <a:srgbClr val="E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1" name="Freeform 49"/>
            <p:cNvSpPr>
              <a:spLocks/>
            </p:cNvSpPr>
            <p:nvPr/>
          </p:nvSpPr>
          <p:spPr bwMode="auto">
            <a:xfrm>
              <a:off x="4119" y="1797"/>
              <a:ext cx="688" cy="226"/>
            </a:xfrm>
            <a:custGeom>
              <a:avLst/>
              <a:gdLst>
                <a:gd name="T0" fmla="*/ 0 w 108"/>
                <a:gd name="T1" fmla="*/ 0 h 38"/>
                <a:gd name="T2" fmla="*/ 1 w 108"/>
                <a:gd name="T3" fmla="*/ 1 h 38"/>
                <a:gd name="T4" fmla="*/ 4 w 108"/>
                <a:gd name="T5" fmla="*/ 2 h 38"/>
                <a:gd name="T6" fmla="*/ 5 w 108"/>
                <a:gd name="T7" fmla="*/ 3 h 38"/>
                <a:gd name="T8" fmla="*/ 9 w 108"/>
                <a:gd name="T9" fmla="*/ 4 h 38"/>
                <a:gd name="T10" fmla="*/ 13 w 108"/>
                <a:gd name="T11" fmla="*/ 6 h 38"/>
                <a:gd name="T12" fmla="*/ 17 w 108"/>
                <a:gd name="T13" fmla="*/ 7 h 38"/>
                <a:gd name="T14" fmla="*/ 20 w 108"/>
                <a:gd name="T15" fmla="*/ 9 h 38"/>
                <a:gd name="T16" fmla="*/ 21 w 108"/>
                <a:gd name="T17" fmla="*/ 9 h 38"/>
                <a:gd name="T18" fmla="*/ 25 w 108"/>
                <a:gd name="T19" fmla="*/ 10 h 38"/>
                <a:gd name="T20" fmla="*/ 29 w 108"/>
                <a:gd name="T21" fmla="*/ 12 h 38"/>
                <a:gd name="T22" fmla="*/ 33 w 108"/>
                <a:gd name="T23" fmla="*/ 13 h 38"/>
                <a:gd name="T24" fmla="*/ 36 w 108"/>
                <a:gd name="T25" fmla="*/ 15 h 38"/>
                <a:gd name="T26" fmla="*/ 37 w 108"/>
                <a:gd name="T27" fmla="*/ 15 h 38"/>
                <a:gd name="T28" fmla="*/ 41 w 108"/>
                <a:gd name="T29" fmla="*/ 16 h 38"/>
                <a:gd name="T30" fmla="*/ 45 w 108"/>
                <a:gd name="T31" fmla="*/ 18 h 38"/>
                <a:gd name="T32" fmla="*/ 49 w 108"/>
                <a:gd name="T33" fmla="*/ 19 h 38"/>
                <a:gd name="T34" fmla="*/ 52 w 108"/>
                <a:gd name="T35" fmla="*/ 21 h 38"/>
                <a:gd name="T36" fmla="*/ 54 w 108"/>
                <a:gd name="T37" fmla="*/ 21 h 38"/>
                <a:gd name="T38" fmla="*/ 56 w 108"/>
                <a:gd name="T39" fmla="*/ 22 h 38"/>
                <a:gd name="T40" fmla="*/ 60 w 108"/>
                <a:gd name="T41" fmla="*/ 23 h 38"/>
                <a:gd name="T42" fmla="*/ 64 w 108"/>
                <a:gd name="T43" fmla="*/ 25 h 38"/>
                <a:gd name="T44" fmla="*/ 68 w 108"/>
                <a:gd name="T45" fmla="*/ 26 h 38"/>
                <a:gd name="T46" fmla="*/ 72 w 108"/>
                <a:gd name="T47" fmla="*/ 27 h 38"/>
                <a:gd name="T48" fmla="*/ 72 w 108"/>
                <a:gd name="T49" fmla="*/ 27 h 38"/>
                <a:gd name="T50" fmla="*/ 76 w 108"/>
                <a:gd name="T51" fmla="*/ 29 h 38"/>
                <a:gd name="T52" fmla="*/ 80 w 108"/>
                <a:gd name="T53" fmla="*/ 30 h 38"/>
                <a:gd name="T54" fmla="*/ 84 w 108"/>
                <a:gd name="T55" fmla="*/ 31 h 38"/>
                <a:gd name="T56" fmla="*/ 88 w 108"/>
                <a:gd name="T57" fmla="*/ 32 h 38"/>
                <a:gd name="T58" fmla="*/ 92 w 108"/>
                <a:gd name="T59" fmla="*/ 34 h 38"/>
                <a:gd name="T60" fmla="*/ 92 w 108"/>
                <a:gd name="T61" fmla="*/ 34 h 38"/>
                <a:gd name="T62" fmla="*/ 96 w 108"/>
                <a:gd name="T63" fmla="*/ 35 h 38"/>
                <a:gd name="T64" fmla="*/ 100 w 108"/>
                <a:gd name="T65" fmla="*/ 36 h 38"/>
                <a:gd name="T66" fmla="*/ 104 w 108"/>
                <a:gd name="T67" fmla="*/ 37 h 38"/>
                <a:gd name="T68" fmla="*/ 108 w 108"/>
                <a:gd name="T6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" h="38">
                  <a:moveTo>
                    <a:pt x="0" y="0"/>
                  </a:moveTo>
                  <a:lnTo>
                    <a:pt x="1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7" y="7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5" y="10"/>
                  </a:lnTo>
                  <a:lnTo>
                    <a:pt x="29" y="12"/>
                  </a:lnTo>
                  <a:lnTo>
                    <a:pt x="33" y="13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41" y="16"/>
                  </a:lnTo>
                  <a:lnTo>
                    <a:pt x="45" y="18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4" y="21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8" y="26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6" y="29"/>
                  </a:lnTo>
                  <a:lnTo>
                    <a:pt x="80" y="30"/>
                  </a:lnTo>
                  <a:lnTo>
                    <a:pt x="84" y="31"/>
                  </a:lnTo>
                  <a:lnTo>
                    <a:pt x="88" y="32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6" y="35"/>
                  </a:lnTo>
                  <a:lnTo>
                    <a:pt x="100" y="36"/>
                  </a:lnTo>
                  <a:lnTo>
                    <a:pt x="104" y="37"/>
                  </a:lnTo>
                  <a:lnTo>
                    <a:pt x="108" y="38"/>
                  </a:lnTo>
                </a:path>
              </a:pathLst>
            </a:custGeom>
            <a:noFill/>
            <a:ln w="20638">
              <a:solidFill>
                <a:srgbClr val="E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2" name="Line 50"/>
            <p:cNvSpPr>
              <a:spLocks noChangeShapeType="1"/>
            </p:cNvSpPr>
            <p:nvPr/>
          </p:nvSpPr>
          <p:spPr bwMode="auto">
            <a:xfrm>
              <a:off x="2297" y="659"/>
              <a:ext cx="19" cy="12"/>
            </a:xfrm>
            <a:prstGeom prst="line">
              <a:avLst/>
            </a:prstGeom>
            <a:noFill/>
            <a:ln w="20638">
              <a:solidFill>
                <a:srgbClr val="7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Freeform 51"/>
            <p:cNvSpPr>
              <a:spLocks/>
            </p:cNvSpPr>
            <p:nvPr/>
          </p:nvSpPr>
          <p:spPr bwMode="auto">
            <a:xfrm>
              <a:off x="2393" y="724"/>
              <a:ext cx="866" cy="543"/>
            </a:xfrm>
            <a:custGeom>
              <a:avLst/>
              <a:gdLst>
                <a:gd name="T0" fmla="*/ 0 w 136"/>
                <a:gd name="T1" fmla="*/ 0 h 91"/>
                <a:gd name="T2" fmla="*/ 1 w 136"/>
                <a:gd name="T3" fmla="*/ 1 h 91"/>
                <a:gd name="T4" fmla="*/ 1 w 136"/>
                <a:gd name="T5" fmla="*/ 1 h 91"/>
                <a:gd name="T6" fmla="*/ 5 w 136"/>
                <a:gd name="T7" fmla="*/ 4 h 91"/>
                <a:gd name="T8" fmla="*/ 9 w 136"/>
                <a:gd name="T9" fmla="*/ 7 h 91"/>
                <a:gd name="T10" fmla="*/ 9 w 136"/>
                <a:gd name="T11" fmla="*/ 7 h 91"/>
                <a:gd name="T12" fmla="*/ 13 w 136"/>
                <a:gd name="T13" fmla="*/ 10 h 91"/>
                <a:gd name="T14" fmla="*/ 17 w 136"/>
                <a:gd name="T15" fmla="*/ 13 h 91"/>
                <a:gd name="T16" fmla="*/ 17 w 136"/>
                <a:gd name="T17" fmla="*/ 14 h 91"/>
                <a:gd name="T18" fmla="*/ 21 w 136"/>
                <a:gd name="T19" fmla="*/ 16 h 91"/>
                <a:gd name="T20" fmla="*/ 25 w 136"/>
                <a:gd name="T21" fmla="*/ 19 h 91"/>
                <a:gd name="T22" fmla="*/ 26 w 136"/>
                <a:gd name="T23" fmla="*/ 20 h 91"/>
                <a:gd name="T24" fmla="*/ 28 w 136"/>
                <a:gd name="T25" fmla="*/ 22 h 91"/>
                <a:gd name="T26" fmla="*/ 32 w 136"/>
                <a:gd name="T27" fmla="*/ 25 h 91"/>
                <a:gd name="T28" fmla="*/ 34 w 136"/>
                <a:gd name="T29" fmla="*/ 26 h 91"/>
                <a:gd name="T30" fmla="*/ 36 w 136"/>
                <a:gd name="T31" fmla="*/ 28 h 91"/>
                <a:gd name="T32" fmla="*/ 40 w 136"/>
                <a:gd name="T33" fmla="*/ 30 h 91"/>
                <a:gd name="T34" fmla="*/ 43 w 136"/>
                <a:gd name="T35" fmla="*/ 32 h 91"/>
                <a:gd name="T36" fmla="*/ 44 w 136"/>
                <a:gd name="T37" fmla="*/ 33 h 91"/>
                <a:gd name="T38" fmla="*/ 48 w 136"/>
                <a:gd name="T39" fmla="*/ 36 h 91"/>
                <a:gd name="T40" fmla="*/ 52 w 136"/>
                <a:gd name="T41" fmla="*/ 39 h 91"/>
                <a:gd name="T42" fmla="*/ 52 w 136"/>
                <a:gd name="T43" fmla="*/ 39 h 91"/>
                <a:gd name="T44" fmla="*/ 56 w 136"/>
                <a:gd name="T45" fmla="*/ 41 h 91"/>
                <a:gd name="T46" fmla="*/ 60 w 136"/>
                <a:gd name="T47" fmla="*/ 44 h 91"/>
                <a:gd name="T48" fmla="*/ 61 w 136"/>
                <a:gd name="T49" fmla="*/ 45 h 91"/>
                <a:gd name="T50" fmla="*/ 64 w 136"/>
                <a:gd name="T51" fmla="*/ 47 h 91"/>
                <a:gd name="T52" fmla="*/ 68 w 136"/>
                <a:gd name="T53" fmla="*/ 49 h 91"/>
                <a:gd name="T54" fmla="*/ 71 w 136"/>
                <a:gd name="T55" fmla="*/ 51 h 91"/>
                <a:gd name="T56" fmla="*/ 72 w 136"/>
                <a:gd name="T57" fmla="*/ 52 h 91"/>
                <a:gd name="T58" fmla="*/ 76 w 136"/>
                <a:gd name="T59" fmla="*/ 54 h 91"/>
                <a:gd name="T60" fmla="*/ 80 w 136"/>
                <a:gd name="T61" fmla="*/ 57 h 91"/>
                <a:gd name="T62" fmla="*/ 80 w 136"/>
                <a:gd name="T63" fmla="*/ 57 h 91"/>
                <a:gd name="T64" fmla="*/ 84 w 136"/>
                <a:gd name="T65" fmla="*/ 59 h 91"/>
                <a:gd name="T66" fmla="*/ 87 w 136"/>
                <a:gd name="T67" fmla="*/ 62 h 91"/>
                <a:gd name="T68" fmla="*/ 90 w 136"/>
                <a:gd name="T69" fmla="*/ 64 h 91"/>
                <a:gd name="T70" fmla="*/ 91 w 136"/>
                <a:gd name="T71" fmla="*/ 64 h 91"/>
                <a:gd name="T72" fmla="*/ 95 w 136"/>
                <a:gd name="T73" fmla="*/ 67 h 91"/>
                <a:gd name="T74" fmla="*/ 99 w 136"/>
                <a:gd name="T75" fmla="*/ 69 h 91"/>
                <a:gd name="T76" fmla="*/ 100 w 136"/>
                <a:gd name="T77" fmla="*/ 70 h 91"/>
                <a:gd name="T78" fmla="*/ 103 w 136"/>
                <a:gd name="T79" fmla="*/ 72 h 91"/>
                <a:gd name="T80" fmla="*/ 107 w 136"/>
                <a:gd name="T81" fmla="*/ 74 h 91"/>
                <a:gd name="T82" fmla="*/ 110 w 136"/>
                <a:gd name="T83" fmla="*/ 76 h 91"/>
                <a:gd name="T84" fmla="*/ 111 w 136"/>
                <a:gd name="T85" fmla="*/ 76 h 91"/>
                <a:gd name="T86" fmla="*/ 115 w 136"/>
                <a:gd name="T87" fmla="*/ 79 h 91"/>
                <a:gd name="T88" fmla="*/ 119 w 136"/>
                <a:gd name="T89" fmla="*/ 81 h 91"/>
                <a:gd name="T90" fmla="*/ 121 w 136"/>
                <a:gd name="T91" fmla="*/ 82 h 91"/>
                <a:gd name="T92" fmla="*/ 123 w 136"/>
                <a:gd name="T93" fmla="*/ 84 h 91"/>
                <a:gd name="T94" fmla="*/ 127 w 136"/>
                <a:gd name="T95" fmla="*/ 86 h 91"/>
                <a:gd name="T96" fmla="*/ 131 w 136"/>
                <a:gd name="T97" fmla="*/ 88 h 91"/>
                <a:gd name="T98" fmla="*/ 131 w 136"/>
                <a:gd name="T99" fmla="*/ 89 h 91"/>
                <a:gd name="T100" fmla="*/ 135 w 136"/>
                <a:gd name="T101" fmla="*/ 90 h 91"/>
                <a:gd name="T102" fmla="*/ 136 w 136"/>
                <a:gd name="T10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" h="9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5" y="4"/>
                  </a:lnTo>
                  <a:lnTo>
                    <a:pt x="9" y="7"/>
                  </a:lnTo>
                  <a:lnTo>
                    <a:pt x="9" y="7"/>
                  </a:lnTo>
                  <a:lnTo>
                    <a:pt x="13" y="10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5" y="19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32" y="25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40" y="30"/>
                  </a:lnTo>
                  <a:lnTo>
                    <a:pt x="43" y="32"/>
                  </a:lnTo>
                  <a:lnTo>
                    <a:pt x="44" y="33"/>
                  </a:lnTo>
                  <a:lnTo>
                    <a:pt x="48" y="36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6" y="41"/>
                  </a:lnTo>
                  <a:lnTo>
                    <a:pt x="60" y="44"/>
                  </a:lnTo>
                  <a:lnTo>
                    <a:pt x="61" y="45"/>
                  </a:lnTo>
                  <a:lnTo>
                    <a:pt x="64" y="47"/>
                  </a:lnTo>
                  <a:lnTo>
                    <a:pt x="68" y="49"/>
                  </a:lnTo>
                  <a:lnTo>
                    <a:pt x="71" y="51"/>
                  </a:lnTo>
                  <a:lnTo>
                    <a:pt x="72" y="52"/>
                  </a:lnTo>
                  <a:lnTo>
                    <a:pt x="76" y="54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4" y="59"/>
                  </a:lnTo>
                  <a:lnTo>
                    <a:pt x="87" y="62"/>
                  </a:lnTo>
                  <a:lnTo>
                    <a:pt x="90" y="64"/>
                  </a:lnTo>
                  <a:lnTo>
                    <a:pt x="91" y="64"/>
                  </a:lnTo>
                  <a:lnTo>
                    <a:pt x="95" y="67"/>
                  </a:lnTo>
                  <a:lnTo>
                    <a:pt x="99" y="69"/>
                  </a:lnTo>
                  <a:lnTo>
                    <a:pt x="100" y="70"/>
                  </a:lnTo>
                  <a:lnTo>
                    <a:pt x="103" y="72"/>
                  </a:lnTo>
                  <a:lnTo>
                    <a:pt x="107" y="74"/>
                  </a:lnTo>
                  <a:lnTo>
                    <a:pt x="110" y="76"/>
                  </a:lnTo>
                  <a:lnTo>
                    <a:pt x="111" y="76"/>
                  </a:lnTo>
                  <a:lnTo>
                    <a:pt x="115" y="79"/>
                  </a:lnTo>
                  <a:lnTo>
                    <a:pt x="119" y="81"/>
                  </a:lnTo>
                  <a:lnTo>
                    <a:pt x="121" y="82"/>
                  </a:lnTo>
                  <a:lnTo>
                    <a:pt x="123" y="84"/>
                  </a:lnTo>
                  <a:lnTo>
                    <a:pt x="127" y="86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5" y="90"/>
                  </a:lnTo>
                  <a:lnTo>
                    <a:pt x="136" y="91"/>
                  </a:lnTo>
                </a:path>
              </a:pathLst>
            </a:custGeom>
            <a:noFill/>
            <a:ln w="20638">
              <a:solidFill>
                <a:srgbClr val="7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Freeform 52"/>
            <p:cNvSpPr>
              <a:spLocks/>
            </p:cNvSpPr>
            <p:nvPr/>
          </p:nvSpPr>
          <p:spPr bwMode="auto">
            <a:xfrm>
              <a:off x="3342" y="1308"/>
              <a:ext cx="956" cy="446"/>
            </a:xfrm>
            <a:custGeom>
              <a:avLst/>
              <a:gdLst>
                <a:gd name="T0" fmla="*/ 0 w 150"/>
                <a:gd name="T1" fmla="*/ 0 h 75"/>
                <a:gd name="T2" fmla="*/ 1 w 150"/>
                <a:gd name="T3" fmla="*/ 1 h 75"/>
                <a:gd name="T4" fmla="*/ 5 w 150"/>
                <a:gd name="T5" fmla="*/ 3 h 75"/>
                <a:gd name="T6" fmla="*/ 5 w 150"/>
                <a:gd name="T7" fmla="*/ 3 h 75"/>
                <a:gd name="T8" fmla="*/ 9 w 150"/>
                <a:gd name="T9" fmla="*/ 6 h 75"/>
                <a:gd name="T10" fmla="*/ 13 w 150"/>
                <a:gd name="T11" fmla="*/ 8 h 75"/>
                <a:gd name="T12" fmla="*/ 16 w 150"/>
                <a:gd name="T13" fmla="*/ 9 h 75"/>
                <a:gd name="T14" fmla="*/ 17 w 150"/>
                <a:gd name="T15" fmla="*/ 10 h 75"/>
                <a:gd name="T16" fmla="*/ 21 w 150"/>
                <a:gd name="T17" fmla="*/ 12 h 75"/>
                <a:gd name="T18" fmla="*/ 25 w 150"/>
                <a:gd name="T19" fmla="*/ 14 h 75"/>
                <a:gd name="T20" fmla="*/ 28 w 150"/>
                <a:gd name="T21" fmla="*/ 16 h 75"/>
                <a:gd name="T22" fmla="*/ 29 w 150"/>
                <a:gd name="T23" fmla="*/ 16 h 75"/>
                <a:gd name="T24" fmla="*/ 33 w 150"/>
                <a:gd name="T25" fmla="*/ 18 h 75"/>
                <a:gd name="T26" fmla="*/ 37 w 150"/>
                <a:gd name="T27" fmla="*/ 20 h 75"/>
                <a:gd name="T28" fmla="*/ 39 w 150"/>
                <a:gd name="T29" fmla="*/ 22 h 75"/>
                <a:gd name="T30" fmla="*/ 41 w 150"/>
                <a:gd name="T31" fmla="*/ 22 h 75"/>
                <a:gd name="T32" fmla="*/ 45 w 150"/>
                <a:gd name="T33" fmla="*/ 24 h 75"/>
                <a:gd name="T34" fmla="*/ 49 w 150"/>
                <a:gd name="T35" fmla="*/ 26 h 75"/>
                <a:gd name="T36" fmla="*/ 52 w 150"/>
                <a:gd name="T37" fmla="*/ 28 h 75"/>
                <a:gd name="T38" fmla="*/ 53 w 150"/>
                <a:gd name="T39" fmla="*/ 28 h 75"/>
                <a:gd name="T40" fmla="*/ 56 w 150"/>
                <a:gd name="T41" fmla="*/ 30 h 75"/>
                <a:gd name="T42" fmla="*/ 60 w 150"/>
                <a:gd name="T43" fmla="*/ 32 h 75"/>
                <a:gd name="T44" fmla="*/ 64 w 150"/>
                <a:gd name="T45" fmla="*/ 34 h 75"/>
                <a:gd name="T46" fmla="*/ 64 w 150"/>
                <a:gd name="T47" fmla="*/ 34 h 75"/>
                <a:gd name="T48" fmla="*/ 68 w 150"/>
                <a:gd name="T49" fmla="*/ 36 h 75"/>
                <a:gd name="T50" fmla="*/ 72 w 150"/>
                <a:gd name="T51" fmla="*/ 38 h 75"/>
                <a:gd name="T52" fmla="*/ 76 w 150"/>
                <a:gd name="T53" fmla="*/ 40 h 75"/>
                <a:gd name="T54" fmla="*/ 77 w 150"/>
                <a:gd name="T55" fmla="*/ 41 h 75"/>
                <a:gd name="T56" fmla="*/ 80 w 150"/>
                <a:gd name="T57" fmla="*/ 42 h 75"/>
                <a:gd name="T58" fmla="*/ 84 w 150"/>
                <a:gd name="T59" fmla="*/ 44 h 75"/>
                <a:gd name="T60" fmla="*/ 88 w 150"/>
                <a:gd name="T61" fmla="*/ 46 h 75"/>
                <a:gd name="T62" fmla="*/ 89 w 150"/>
                <a:gd name="T63" fmla="*/ 47 h 75"/>
                <a:gd name="T64" fmla="*/ 92 w 150"/>
                <a:gd name="T65" fmla="*/ 48 h 75"/>
                <a:gd name="T66" fmla="*/ 96 w 150"/>
                <a:gd name="T67" fmla="*/ 50 h 75"/>
                <a:gd name="T68" fmla="*/ 100 w 150"/>
                <a:gd name="T69" fmla="*/ 52 h 75"/>
                <a:gd name="T70" fmla="*/ 102 w 150"/>
                <a:gd name="T71" fmla="*/ 53 h 75"/>
                <a:gd name="T72" fmla="*/ 104 w 150"/>
                <a:gd name="T73" fmla="*/ 54 h 75"/>
                <a:gd name="T74" fmla="*/ 108 w 150"/>
                <a:gd name="T75" fmla="*/ 55 h 75"/>
                <a:gd name="T76" fmla="*/ 112 w 150"/>
                <a:gd name="T77" fmla="*/ 57 h 75"/>
                <a:gd name="T78" fmla="*/ 115 w 150"/>
                <a:gd name="T79" fmla="*/ 59 h 75"/>
                <a:gd name="T80" fmla="*/ 116 w 150"/>
                <a:gd name="T81" fmla="*/ 59 h 75"/>
                <a:gd name="T82" fmla="*/ 119 w 150"/>
                <a:gd name="T83" fmla="*/ 61 h 75"/>
                <a:gd name="T84" fmla="*/ 123 w 150"/>
                <a:gd name="T85" fmla="*/ 63 h 75"/>
                <a:gd name="T86" fmla="*/ 127 w 150"/>
                <a:gd name="T87" fmla="*/ 65 h 75"/>
                <a:gd name="T88" fmla="*/ 129 w 150"/>
                <a:gd name="T89" fmla="*/ 66 h 75"/>
                <a:gd name="T90" fmla="*/ 131 w 150"/>
                <a:gd name="T91" fmla="*/ 66 h 75"/>
                <a:gd name="T92" fmla="*/ 135 w 150"/>
                <a:gd name="T93" fmla="*/ 68 h 75"/>
                <a:gd name="T94" fmla="*/ 139 w 150"/>
                <a:gd name="T95" fmla="*/ 70 h 75"/>
                <a:gd name="T96" fmla="*/ 143 w 150"/>
                <a:gd name="T97" fmla="*/ 72 h 75"/>
                <a:gd name="T98" fmla="*/ 143 w 150"/>
                <a:gd name="T99" fmla="*/ 72 h 75"/>
                <a:gd name="T100" fmla="*/ 147 w 150"/>
                <a:gd name="T101" fmla="*/ 73 h 75"/>
                <a:gd name="T102" fmla="*/ 150 w 150"/>
                <a:gd name="T10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" h="75">
                  <a:moveTo>
                    <a:pt x="0" y="0"/>
                  </a:moveTo>
                  <a:lnTo>
                    <a:pt x="1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6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5" y="14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5" y="24"/>
                  </a:lnTo>
                  <a:lnTo>
                    <a:pt x="49" y="26"/>
                  </a:lnTo>
                  <a:lnTo>
                    <a:pt x="52" y="28"/>
                  </a:lnTo>
                  <a:lnTo>
                    <a:pt x="53" y="28"/>
                  </a:lnTo>
                  <a:lnTo>
                    <a:pt x="56" y="30"/>
                  </a:lnTo>
                  <a:lnTo>
                    <a:pt x="60" y="32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8" y="36"/>
                  </a:lnTo>
                  <a:lnTo>
                    <a:pt x="72" y="38"/>
                  </a:lnTo>
                  <a:lnTo>
                    <a:pt x="76" y="40"/>
                  </a:lnTo>
                  <a:lnTo>
                    <a:pt x="77" y="41"/>
                  </a:lnTo>
                  <a:lnTo>
                    <a:pt x="80" y="42"/>
                  </a:lnTo>
                  <a:lnTo>
                    <a:pt x="84" y="44"/>
                  </a:lnTo>
                  <a:lnTo>
                    <a:pt x="88" y="46"/>
                  </a:lnTo>
                  <a:lnTo>
                    <a:pt x="89" y="47"/>
                  </a:lnTo>
                  <a:lnTo>
                    <a:pt x="92" y="48"/>
                  </a:lnTo>
                  <a:lnTo>
                    <a:pt x="96" y="50"/>
                  </a:lnTo>
                  <a:lnTo>
                    <a:pt x="100" y="52"/>
                  </a:lnTo>
                  <a:lnTo>
                    <a:pt x="102" y="53"/>
                  </a:lnTo>
                  <a:lnTo>
                    <a:pt x="104" y="54"/>
                  </a:lnTo>
                  <a:lnTo>
                    <a:pt x="108" y="55"/>
                  </a:lnTo>
                  <a:lnTo>
                    <a:pt x="112" y="57"/>
                  </a:lnTo>
                  <a:lnTo>
                    <a:pt x="115" y="59"/>
                  </a:lnTo>
                  <a:lnTo>
                    <a:pt x="116" y="59"/>
                  </a:lnTo>
                  <a:lnTo>
                    <a:pt x="119" y="61"/>
                  </a:lnTo>
                  <a:lnTo>
                    <a:pt x="123" y="63"/>
                  </a:lnTo>
                  <a:lnTo>
                    <a:pt x="127" y="65"/>
                  </a:lnTo>
                  <a:lnTo>
                    <a:pt x="129" y="66"/>
                  </a:lnTo>
                  <a:lnTo>
                    <a:pt x="131" y="66"/>
                  </a:lnTo>
                  <a:lnTo>
                    <a:pt x="135" y="68"/>
                  </a:lnTo>
                  <a:lnTo>
                    <a:pt x="139" y="70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47" y="73"/>
                  </a:lnTo>
                  <a:lnTo>
                    <a:pt x="150" y="75"/>
                  </a:lnTo>
                </a:path>
              </a:pathLst>
            </a:custGeom>
            <a:noFill/>
            <a:ln w="20638">
              <a:solidFill>
                <a:srgbClr val="7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5" name="Freeform 53"/>
            <p:cNvSpPr>
              <a:spLocks/>
            </p:cNvSpPr>
            <p:nvPr/>
          </p:nvSpPr>
          <p:spPr bwMode="auto">
            <a:xfrm>
              <a:off x="4387" y="1784"/>
              <a:ext cx="420" cy="143"/>
            </a:xfrm>
            <a:custGeom>
              <a:avLst/>
              <a:gdLst>
                <a:gd name="T0" fmla="*/ 0 w 66"/>
                <a:gd name="T1" fmla="*/ 0 h 24"/>
                <a:gd name="T2" fmla="*/ 3 w 66"/>
                <a:gd name="T3" fmla="*/ 1 h 24"/>
                <a:gd name="T4" fmla="*/ 7 w 66"/>
                <a:gd name="T5" fmla="*/ 3 h 24"/>
                <a:gd name="T6" fmla="*/ 10 w 66"/>
                <a:gd name="T7" fmla="*/ 4 h 24"/>
                <a:gd name="T8" fmla="*/ 10 w 66"/>
                <a:gd name="T9" fmla="*/ 5 h 24"/>
                <a:gd name="T10" fmla="*/ 14 w 66"/>
                <a:gd name="T11" fmla="*/ 6 h 24"/>
                <a:gd name="T12" fmla="*/ 18 w 66"/>
                <a:gd name="T13" fmla="*/ 8 h 24"/>
                <a:gd name="T14" fmla="*/ 22 w 66"/>
                <a:gd name="T15" fmla="*/ 9 h 24"/>
                <a:gd name="T16" fmla="*/ 26 w 66"/>
                <a:gd name="T17" fmla="*/ 10 h 24"/>
                <a:gd name="T18" fmla="*/ 26 w 66"/>
                <a:gd name="T19" fmla="*/ 11 h 24"/>
                <a:gd name="T20" fmla="*/ 30 w 66"/>
                <a:gd name="T21" fmla="*/ 12 h 24"/>
                <a:gd name="T22" fmla="*/ 34 w 66"/>
                <a:gd name="T23" fmla="*/ 13 h 24"/>
                <a:gd name="T24" fmla="*/ 38 w 66"/>
                <a:gd name="T25" fmla="*/ 15 h 24"/>
                <a:gd name="T26" fmla="*/ 42 w 66"/>
                <a:gd name="T27" fmla="*/ 16 h 24"/>
                <a:gd name="T28" fmla="*/ 44 w 66"/>
                <a:gd name="T29" fmla="*/ 17 h 24"/>
                <a:gd name="T30" fmla="*/ 46 w 66"/>
                <a:gd name="T31" fmla="*/ 18 h 24"/>
                <a:gd name="T32" fmla="*/ 50 w 66"/>
                <a:gd name="T33" fmla="*/ 19 h 24"/>
                <a:gd name="T34" fmla="*/ 54 w 66"/>
                <a:gd name="T35" fmla="*/ 20 h 24"/>
                <a:gd name="T36" fmla="*/ 58 w 66"/>
                <a:gd name="T37" fmla="*/ 22 h 24"/>
                <a:gd name="T38" fmla="*/ 62 w 66"/>
                <a:gd name="T39" fmla="*/ 23 h 24"/>
                <a:gd name="T40" fmla="*/ 62 w 66"/>
                <a:gd name="T41" fmla="*/ 23 h 24"/>
                <a:gd name="T42" fmla="*/ 66 w 66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24">
                  <a:moveTo>
                    <a:pt x="0" y="0"/>
                  </a:moveTo>
                  <a:lnTo>
                    <a:pt x="3" y="1"/>
                  </a:lnTo>
                  <a:lnTo>
                    <a:pt x="7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30" y="12"/>
                  </a:lnTo>
                  <a:lnTo>
                    <a:pt x="34" y="13"/>
                  </a:lnTo>
                  <a:lnTo>
                    <a:pt x="38" y="15"/>
                  </a:lnTo>
                  <a:lnTo>
                    <a:pt x="42" y="16"/>
                  </a:lnTo>
                  <a:lnTo>
                    <a:pt x="44" y="17"/>
                  </a:lnTo>
                  <a:lnTo>
                    <a:pt x="46" y="18"/>
                  </a:lnTo>
                  <a:lnTo>
                    <a:pt x="50" y="19"/>
                  </a:lnTo>
                  <a:lnTo>
                    <a:pt x="54" y="20"/>
                  </a:lnTo>
                  <a:lnTo>
                    <a:pt x="58" y="22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6" y="24"/>
                  </a:lnTo>
                </a:path>
              </a:pathLst>
            </a:custGeom>
            <a:noFill/>
            <a:ln w="20638">
              <a:solidFill>
                <a:srgbClr val="7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Rectangle 54"/>
            <p:cNvSpPr>
              <a:spLocks noChangeArrowheads="1"/>
            </p:cNvSpPr>
            <p:nvPr/>
          </p:nvSpPr>
          <p:spPr bwMode="auto">
            <a:xfrm rot="660000">
              <a:off x="3608" y="271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1</a:t>
              </a:r>
              <a:endParaRPr lang="en-US" sz="1800"/>
            </a:p>
          </p:txBody>
        </p:sp>
        <p:sp>
          <p:nvSpPr>
            <p:cNvPr id="54327" name="Rectangle 55"/>
            <p:cNvSpPr>
              <a:spLocks noChangeArrowheads="1"/>
            </p:cNvSpPr>
            <p:nvPr/>
          </p:nvSpPr>
          <p:spPr bwMode="auto">
            <a:xfrm rot="600000">
              <a:off x="2406" y="2568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1</a:t>
              </a:r>
              <a:endParaRPr lang="en-US" sz="1800"/>
            </a:p>
          </p:txBody>
        </p:sp>
        <p:sp>
          <p:nvSpPr>
            <p:cNvPr id="54328" name="Rectangle 56"/>
            <p:cNvSpPr>
              <a:spLocks noChangeArrowheads="1"/>
            </p:cNvSpPr>
            <p:nvPr/>
          </p:nvSpPr>
          <p:spPr bwMode="auto">
            <a:xfrm rot="1560000">
              <a:off x="1238" y="232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1</a:t>
              </a:r>
              <a:endParaRPr lang="en-US" sz="1800"/>
            </a:p>
          </p:txBody>
        </p:sp>
        <p:sp>
          <p:nvSpPr>
            <p:cNvPr id="54329" name="Rectangle 57"/>
            <p:cNvSpPr>
              <a:spLocks noChangeArrowheads="1"/>
            </p:cNvSpPr>
            <p:nvPr/>
          </p:nvSpPr>
          <p:spPr bwMode="auto">
            <a:xfrm rot="2700000">
              <a:off x="1194" y="178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2</a:t>
              </a:r>
              <a:endParaRPr lang="en-US" sz="1800"/>
            </a:p>
          </p:txBody>
        </p:sp>
        <p:sp>
          <p:nvSpPr>
            <p:cNvPr id="54330" name="Rectangle 58"/>
            <p:cNvSpPr>
              <a:spLocks noChangeArrowheads="1"/>
            </p:cNvSpPr>
            <p:nvPr/>
          </p:nvSpPr>
          <p:spPr bwMode="auto">
            <a:xfrm rot="1260000">
              <a:off x="2221" y="226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2</a:t>
              </a:r>
              <a:endParaRPr lang="en-US" sz="1800"/>
            </a:p>
          </p:txBody>
        </p:sp>
        <p:sp>
          <p:nvSpPr>
            <p:cNvPr id="54331" name="Rectangle 59"/>
            <p:cNvSpPr>
              <a:spLocks noChangeArrowheads="1"/>
            </p:cNvSpPr>
            <p:nvPr/>
          </p:nvSpPr>
          <p:spPr bwMode="auto">
            <a:xfrm rot="600000">
              <a:off x="3395" y="2503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2</a:t>
              </a:r>
              <a:endParaRPr lang="en-US" sz="1800"/>
            </a:p>
          </p:txBody>
        </p:sp>
        <p:sp>
          <p:nvSpPr>
            <p:cNvPr id="54332" name="Rectangle 60"/>
            <p:cNvSpPr>
              <a:spLocks noChangeArrowheads="1"/>
            </p:cNvSpPr>
            <p:nvPr/>
          </p:nvSpPr>
          <p:spPr bwMode="auto">
            <a:xfrm rot="360000">
              <a:off x="4600" y="261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2</a:t>
              </a:r>
              <a:endParaRPr lang="en-US" sz="1800"/>
            </a:p>
          </p:txBody>
        </p:sp>
        <p:sp>
          <p:nvSpPr>
            <p:cNvPr id="54333" name="Rectangle 61"/>
            <p:cNvSpPr>
              <a:spLocks noChangeArrowheads="1"/>
            </p:cNvSpPr>
            <p:nvPr/>
          </p:nvSpPr>
          <p:spPr bwMode="auto">
            <a:xfrm rot="2940000">
              <a:off x="1275" y="137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3</a:t>
              </a:r>
              <a:endParaRPr lang="en-US" sz="1800"/>
            </a:p>
          </p:txBody>
        </p:sp>
        <p:sp>
          <p:nvSpPr>
            <p:cNvPr id="54334" name="Rectangle 62"/>
            <p:cNvSpPr>
              <a:spLocks noChangeArrowheads="1"/>
            </p:cNvSpPr>
            <p:nvPr/>
          </p:nvSpPr>
          <p:spPr bwMode="auto">
            <a:xfrm rot="1800000">
              <a:off x="2193" y="1993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3</a:t>
              </a:r>
              <a:endParaRPr lang="en-US" sz="1800"/>
            </a:p>
          </p:txBody>
        </p:sp>
        <p:sp>
          <p:nvSpPr>
            <p:cNvPr id="54335" name="Rectangle 63"/>
            <p:cNvSpPr>
              <a:spLocks noChangeArrowheads="1"/>
            </p:cNvSpPr>
            <p:nvPr/>
          </p:nvSpPr>
          <p:spPr bwMode="auto">
            <a:xfrm rot="900000">
              <a:off x="3321" y="2330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3</a:t>
              </a:r>
              <a:endParaRPr lang="en-US" sz="1800"/>
            </a:p>
          </p:txBody>
        </p:sp>
        <p:sp>
          <p:nvSpPr>
            <p:cNvPr id="54336" name="Rectangle 64"/>
            <p:cNvSpPr>
              <a:spLocks noChangeArrowheads="1"/>
            </p:cNvSpPr>
            <p:nvPr/>
          </p:nvSpPr>
          <p:spPr bwMode="auto">
            <a:xfrm rot="480000">
              <a:off x="4519" y="250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3</a:t>
              </a:r>
              <a:endParaRPr lang="en-US" sz="1800"/>
            </a:p>
          </p:txBody>
        </p:sp>
        <p:sp>
          <p:nvSpPr>
            <p:cNvPr id="54337" name="Rectangle 65"/>
            <p:cNvSpPr>
              <a:spLocks noChangeArrowheads="1"/>
            </p:cNvSpPr>
            <p:nvPr/>
          </p:nvSpPr>
          <p:spPr bwMode="auto">
            <a:xfrm rot="3300000">
              <a:off x="1032" y="770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4</a:t>
              </a:r>
              <a:endParaRPr lang="en-US" sz="1800"/>
            </a:p>
          </p:txBody>
        </p:sp>
        <p:sp>
          <p:nvSpPr>
            <p:cNvPr id="54338" name="Rectangle 66"/>
            <p:cNvSpPr>
              <a:spLocks noChangeArrowheads="1"/>
            </p:cNvSpPr>
            <p:nvPr/>
          </p:nvSpPr>
          <p:spPr bwMode="auto">
            <a:xfrm rot="2640000">
              <a:off x="1832" y="147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4</a:t>
              </a:r>
              <a:endParaRPr lang="en-US" sz="1800"/>
            </a:p>
          </p:txBody>
        </p:sp>
        <p:sp>
          <p:nvSpPr>
            <p:cNvPr id="54339" name="Rectangle 67"/>
            <p:cNvSpPr>
              <a:spLocks noChangeArrowheads="1"/>
            </p:cNvSpPr>
            <p:nvPr/>
          </p:nvSpPr>
          <p:spPr bwMode="auto">
            <a:xfrm rot="1560000">
              <a:off x="2825" y="2017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4</a:t>
              </a:r>
              <a:endParaRPr lang="en-US" sz="1800"/>
            </a:p>
          </p:txBody>
        </p:sp>
        <p:sp>
          <p:nvSpPr>
            <p:cNvPr id="54340" name="Rectangle 68"/>
            <p:cNvSpPr>
              <a:spLocks noChangeArrowheads="1"/>
            </p:cNvSpPr>
            <p:nvPr/>
          </p:nvSpPr>
          <p:spPr bwMode="auto">
            <a:xfrm rot="840000">
              <a:off x="3972" y="231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4</a:t>
              </a:r>
              <a:endParaRPr lang="en-US" sz="1800"/>
            </a:p>
          </p:txBody>
        </p:sp>
        <p:sp>
          <p:nvSpPr>
            <p:cNvPr id="54341" name="Rectangle 69"/>
            <p:cNvSpPr>
              <a:spLocks noChangeArrowheads="1"/>
            </p:cNvSpPr>
            <p:nvPr/>
          </p:nvSpPr>
          <p:spPr bwMode="auto">
            <a:xfrm rot="3060000">
              <a:off x="1389" y="80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latin typeface="Helvetica" charset="0"/>
                </a:rPr>
                <a:t>5</a:t>
              </a:r>
              <a:endParaRPr lang="en-US" sz="1800" b="1"/>
            </a:p>
          </p:txBody>
        </p:sp>
        <p:sp>
          <p:nvSpPr>
            <p:cNvPr id="54342" name="Rectangle 70"/>
            <p:cNvSpPr>
              <a:spLocks noChangeArrowheads="1"/>
            </p:cNvSpPr>
            <p:nvPr/>
          </p:nvSpPr>
          <p:spPr bwMode="auto">
            <a:xfrm rot="2400000">
              <a:off x="2234" y="1478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latin typeface="Helvetica" charset="0"/>
                </a:rPr>
                <a:t>5</a:t>
              </a:r>
              <a:endParaRPr lang="en-US" sz="1800" b="1"/>
            </a:p>
          </p:txBody>
        </p:sp>
        <p:sp>
          <p:nvSpPr>
            <p:cNvPr id="54343" name="Rectangle 71"/>
            <p:cNvSpPr>
              <a:spLocks noChangeArrowheads="1"/>
            </p:cNvSpPr>
            <p:nvPr/>
          </p:nvSpPr>
          <p:spPr bwMode="auto">
            <a:xfrm rot="1500000">
              <a:off x="3253" y="1987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latin typeface="Helvetica" charset="0"/>
                </a:rPr>
                <a:t>5</a:t>
              </a:r>
              <a:endParaRPr lang="en-US" sz="1800" b="1"/>
            </a:p>
          </p:txBody>
        </p:sp>
        <p:sp>
          <p:nvSpPr>
            <p:cNvPr id="54344" name="Rectangle 72"/>
            <p:cNvSpPr>
              <a:spLocks noChangeArrowheads="1"/>
            </p:cNvSpPr>
            <p:nvPr/>
          </p:nvSpPr>
          <p:spPr bwMode="auto">
            <a:xfrm rot="840000">
              <a:off x="4412" y="2277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latin typeface="Helvetica" charset="0"/>
                </a:rPr>
                <a:t>5</a:t>
              </a:r>
              <a:endParaRPr lang="en-US" sz="1800" b="1"/>
            </a:p>
          </p:txBody>
        </p:sp>
        <p:sp>
          <p:nvSpPr>
            <p:cNvPr id="54345" name="Rectangle 73"/>
            <p:cNvSpPr>
              <a:spLocks noChangeArrowheads="1"/>
            </p:cNvSpPr>
            <p:nvPr/>
          </p:nvSpPr>
          <p:spPr bwMode="auto">
            <a:xfrm rot="2940000">
              <a:off x="1641" y="798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6</a:t>
              </a:r>
              <a:endParaRPr lang="en-US" sz="1800"/>
            </a:p>
          </p:txBody>
        </p:sp>
        <p:sp>
          <p:nvSpPr>
            <p:cNvPr id="54346" name="Rectangle 74"/>
            <p:cNvSpPr>
              <a:spLocks noChangeArrowheads="1"/>
            </p:cNvSpPr>
            <p:nvPr/>
          </p:nvSpPr>
          <p:spPr bwMode="auto">
            <a:xfrm rot="2280000">
              <a:off x="2523" y="1437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6</a:t>
              </a:r>
              <a:endParaRPr lang="en-US" sz="1800"/>
            </a:p>
          </p:txBody>
        </p:sp>
        <p:sp>
          <p:nvSpPr>
            <p:cNvPr id="54347" name="Rectangle 75"/>
            <p:cNvSpPr>
              <a:spLocks noChangeArrowheads="1"/>
            </p:cNvSpPr>
            <p:nvPr/>
          </p:nvSpPr>
          <p:spPr bwMode="auto">
            <a:xfrm rot="1500000">
              <a:off x="3553" y="19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6</a:t>
              </a:r>
              <a:endParaRPr lang="en-US" sz="1800"/>
            </a:p>
          </p:txBody>
        </p:sp>
        <p:sp>
          <p:nvSpPr>
            <p:cNvPr id="54348" name="Rectangle 76"/>
            <p:cNvSpPr>
              <a:spLocks noChangeArrowheads="1"/>
            </p:cNvSpPr>
            <p:nvPr/>
          </p:nvSpPr>
          <p:spPr bwMode="auto">
            <a:xfrm rot="840000">
              <a:off x="4711" y="222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6</a:t>
              </a:r>
              <a:endParaRPr lang="en-US" sz="1800"/>
            </a:p>
          </p:txBody>
        </p:sp>
        <p:sp>
          <p:nvSpPr>
            <p:cNvPr id="54349" name="Rectangle 77"/>
            <p:cNvSpPr>
              <a:spLocks noChangeArrowheads="1"/>
            </p:cNvSpPr>
            <p:nvPr/>
          </p:nvSpPr>
          <p:spPr bwMode="auto">
            <a:xfrm rot="2940000">
              <a:off x="1698" y="63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7</a:t>
              </a:r>
              <a:endParaRPr lang="en-US" sz="1800"/>
            </a:p>
          </p:txBody>
        </p:sp>
        <p:sp>
          <p:nvSpPr>
            <p:cNvPr id="54350" name="Rectangle 78"/>
            <p:cNvSpPr>
              <a:spLocks noChangeArrowheads="1"/>
            </p:cNvSpPr>
            <p:nvPr/>
          </p:nvSpPr>
          <p:spPr bwMode="auto">
            <a:xfrm rot="2280000">
              <a:off x="2568" y="127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7</a:t>
              </a:r>
              <a:endParaRPr lang="en-US" sz="1800"/>
            </a:p>
          </p:txBody>
        </p:sp>
        <p:sp>
          <p:nvSpPr>
            <p:cNvPr id="54351" name="Rectangle 79"/>
            <p:cNvSpPr>
              <a:spLocks noChangeArrowheads="1"/>
            </p:cNvSpPr>
            <p:nvPr/>
          </p:nvSpPr>
          <p:spPr bwMode="auto">
            <a:xfrm rot="1680000">
              <a:off x="3585" y="17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7</a:t>
              </a:r>
              <a:endParaRPr lang="en-US" sz="1800"/>
            </a:p>
          </p:txBody>
        </p:sp>
        <p:sp>
          <p:nvSpPr>
            <p:cNvPr id="54352" name="Rectangle 80"/>
            <p:cNvSpPr>
              <a:spLocks noChangeArrowheads="1"/>
            </p:cNvSpPr>
            <p:nvPr/>
          </p:nvSpPr>
          <p:spPr bwMode="auto">
            <a:xfrm rot="960000">
              <a:off x="4721" y="213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7</a:t>
              </a:r>
              <a:endParaRPr lang="en-US" sz="1800"/>
            </a:p>
          </p:txBody>
        </p:sp>
        <p:sp>
          <p:nvSpPr>
            <p:cNvPr id="54353" name="Rectangle 81"/>
            <p:cNvSpPr>
              <a:spLocks noChangeArrowheads="1"/>
            </p:cNvSpPr>
            <p:nvPr/>
          </p:nvSpPr>
          <p:spPr bwMode="auto">
            <a:xfrm rot="2820000">
              <a:off x="1937" y="638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8</a:t>
              </a:r>
              <a:endParaRPr lang="en-US" sz="1800"/>
            </a:p>
          </p:txBody>
        </p:sp>
        <p:sp>
          <p:nvSpPr>
            <p:cNvPr id="54354" name="Rectangle 82"/>
            <p:cNvSpPr>
              <a:spLocks noChangeArrowheads="1"/>
            </p:cNvSpPr>
            <p:nvPr/>
          </p:nvSpPr>
          <p:spPr bwMode="auto">
            <a:xfrm rot="2220000">
              <a:off x="2837" y="1270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8</a:t>
              </a:r>
              <a:endParaRPr lang="en-US" sz="1800"/>
            </a:p>
          </p:txBody>
        </p:sp>
        <p:sp>
          <p:nvSpPr>
            <p:cNvPr id="54355" name="Rectangle 83"/>
            <p:cNvSpPr>
              <a:spLocks noChangeArrowheads="1"/>
            </p:cNvSpPr>
            <p:nvPr/>
          </p:nvSpPr>
          <p:spPr bwMode="auto">
            <a:xfrm rot="1620000">
              <a:off x="3861" y="1767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8</a:t>
              </a:r>
              <a:endParaRPr lang="en-US" sz="1800"/>
            </a:p>
          </p:txBody>
        </p:sp>
        <p:sp>
          <p:nvSpPr>
            <p:cNvPr id="54356" name="Rectangle 84"/>
            <p:cNvSpPr>
              <a:spLocks noChangeArrowheads="1"/>
            </p:cNvSpPr>
            <p:nvPr/>
          </p:nvSpPr>
          <p:spPr bwMode="auto">
            <a:xfrm rot="2760000">
              <a:off x="2092" y="60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9</a:t>
              </a:r>
              <a:endParaRPr lang="en-US" sz="1800"/>
            </a:p>
          </p:txBody>
        </p:sp>
        <p:sp>
          <p:nvSpPr>
            <p:cNvPr id="54357" name="Rectangle 85"/>
            <p:cNvSpPr>
              <a:spLocks noChangeArrowheads="1"/>
            </p:cNvSpPr>
            <p:nvPr/>
          </p:nvSpPr>
          <p:spPr bwMode="auto">
            <a:xfrm rot="2160000">
              <a:off x="3011" y="1223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9</a:t>
              </a:r>
              <a:endParaRPr lang="en-US" sz="1800"/>
            </a:p>
          </p:txBody>
        </p:sp>
        <p:sp>
          <p:nvSpPr>
            <p:cNvPr id="54358" name="Rectangle 86"/>
            <p:cNvSpPr>
              <a:spLocks noChangeArrowheads="1"/>
            </p:cNvSpPr>
            <p:nvPr/>
          </p:nvSpPr>
          <p:spPr bwMode="auto">
            <a:xfrm rot="1620000">
              <a:off x="4046" y="1713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9</a:t>
              </a:r>
              <a:endParaRPr lang="en-US" sz="1800"/>
            </a:p>
          </p:txBody>
        </p:sp>
        <p:sp>
          <p:nvSpPr>
            <p:cNvPr id="54359" name="Rectangle 87"/>
            <p:cNvSpPr>
              <a:spLocks noChangeArrowheads="1"/>
            </p:cNvSpPr>
            <p:nvPr/>
          </p:nvSpPr>
          <p:spPr bwMode="auto">
            <a:xfrm rot="2640000">
              <a:off x="2265" y="62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10</a:t>
              </a:r>
              <a:endParaRPr lang="en-US" sz="1800"/>
            </a:p>
          </p:txBody>
        </p:sp>
        <p:sp>
          <p:nvSpPr>
            <p:cNvPr id="54360" name="Rectangle 88"/>
            <p:cNvSpPr>
              <a:spLocks noChangeArrowheads="1"/>
            </p:cNvSpPr>
            <p:nvPr/>
          </p:nvSpPr>
          <p:spPr bwMode="auto">
            <a:xfrm rot="2100000">
              <a:off x="3209" y="122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10</a:t>
              </a:r>
              <a:endParaRPr lang="en-US" sz="1800"/>
            </a:p>
          </p:txBody>
        </p:sp>
        <p:sp>
          <p:nvSpPr>
            <p:cNvPr id="54361" name="Rectangle 89"/>
            <p:cNvSpPr>
              <a:spLocks noChangeArrowheads="1"/>
            </p:cNvSpPr>
            <p:nvPr/>
          </p:nvSpPr>
          <p:spPr bwMode="auto">
            <a:xfrm rot="1620000">
              <a:off x="4258" y="169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10</a:t>
              </a:r>
              <a:endParaRPr lang="en-US" sz="1800"/>
            </a:p>
          </p:txBody>
        </p:sp>
        <p:sp>
          <p:nvSpPr>
            <p:cNvPr id="54362" name="Rectangle 90"/>
            <p:cNvSpPr>
              <a:spLocks noChangeArrowheads="1"/>
            </p:cNvSpPr>
            <p:nvPr/>
          </p:nvSpPr>
          <p:spPr bwMode="auto">
            <a:xfrm rot="16200000">
              <a:off x="-57" y="1524"/>
              <a:ext cx="14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peak detuning [Hz]</a:t>
              </a:r>
              <a:endParaRPr lang="en-US" sz="2000" b="1"/>
            </a:p>
          </p:txBody>
        </p:sp>
        <p:sp>
          <p:nvSpPr>
            <p:cNvPr id="54363" name="Rectangle 91"/>
            <p:cNvSpPr>
              <a:spLocks noChangeArrowheads="1"/>
            </p:cNvSpPr>
            <p:nvPr/>
          </p:nvSpPr>
          <p:spPr bwMode="auto">
            <a:xfrm>
              <a:off x="2338" y="3100"/>
              <a:ext cx="120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gradient [MV/m]</a:t>
              </a:r>
              <a:endParaRPr lang="en-US" sz="2000" b="1"/>
            </a:p>
          </p:txBody>
        </p:sp>
        <p:sp>
          <p:nvSpPr>
            <p:cNvPr id="54364" name="Freeform 92"/>
            <p:cNvSpPr>
              <a:spLocks/>
            </p:cNvSpPr>
            <p:nvPr/>
          </p:nvSpPr>
          <p:spPr bwMode="auto">
            <a:xfrm>
              <a:off x="1049" y="659"/>
              <a:ext cx="0" cy="2233"/>
            </a:xfrm>
            <a:custGeom>
              <a:avLst/>
              <a:gdLst>
                <a:gd name="T0" fmla="*/ 375 h 375"/>
                <a:gd name="T1" fmla="*/ 0 h 375"/>
                <a:gd name="T2" fmla="*/ 0 h 3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5">
                  <a:moveTo>
                    <a:pt x="0" y="3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Freeform 93"/>
            <p:cNvSpPr>
              <a:spLocks/>
            </p:cNvSpPr>
            <p:nvPr/>
          </p:nvSpPr>
          <p:spPr bwMode="auto">
            <a:xfrm>
              <a:off x="2297" y="659"/>
              <a:ext cx="0" cy="2233"/>
            </a:xfrm>
            <a:custGeom>
              <a:avLst/>
              <a:gdLst>
                <a:gd name="T0" fmla="*/ 375 h 375"/>
                <a:gd name="T1" fmla="*/ 0 h 375"/>
                <a:gd name="T2" fmla="*/ 0 h 3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5">
                  <a:moveTo>
                    <a:pt x="0" y="3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Freeform 94"/>
            <p:cNvSpPr>
              <a:spLocks/>
            </p:cNvSpPr>
            <p:nvPr/>
          </p:nvSpPr>
          <p:spPr bwMode="auto">
            <a:xfrm>
              <a:off x="3552" y="659"/>
              <a:ext cx="0" cy="2233"/>
            </a:xfrm>
            <a:custGeom>
              <a:avLst/>
              <a:gdLst>
                <a:gd name="T0" fmla="*/ 375 h 375"/>
                <a:gd name="T1" fmla="*/ 0 h 375"/>
                <a:gd name="T2" fmla="*/ 0 h 3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5">
                  <a:moveTo>
                    <a:pt x="0" y="3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Freeform 95"/>
            <p:cNvSpPr>
              <a:spLocks/>
            </p:cNvSpPr>
            <p:nvPr/>
          </p:nvSpPr>
          <p:spPr bwMode="auto">
            <a:xfrm>
              <a:off x="4807" y="659"/>
              <a:ext cx="0" cy="2233"/>
            </a:xfrm>
            <a:custGeom>
              <a:avLst/>
              <a:gdLst>
                <a:gd name="T0" fmla="*/ 375 h 375"/>
                <a:gd name="T1" fmla="*/ 0 h 375"/>
                <a:gd name="T2" fmla="*/ 0 h 3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5">
                  <a:moveTo>
                    <a:pt x="0" y="3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Freeform 96"/>
            <p:cNvSpPr>
              <a:spLocks/>
            </p:cNvSpPr>
            <p:nvPr/>
          </p:nvSpPr>
          <p:spPr bwMode="auto">
            <a:xfrm>
              <a:off x="1049" y="2892"/>
              <a:ext cx="3758" cy="0"/>
            </a:xfrm>
            <a:custGeom>
              <a:avLst/>
              <a:gdLst>
                <a:gd name="T0" fmla="*/ 0 w 590"/>
                <a:gd name="T1" fmla="*/ 590 w 590"/>
                <a:gd name="T2" fmla="*/ 590 w 5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0">
                  <a:moveTo>
                    <a:pt x="0" y="0"/>
                  </a:moveTo>
                  <a:lnTo>
                    <a:pt x="590" y="0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Freeform 97"/>
            <p:cNvSpPr>
              <a:spLocks/>
            </p:cNvSpPr>
            <p:nvPr/>
          </p:nvSpPr>
          <p:spPr bwMode="auto">
            <a:xfrm>
              <a:off x="1049" y="2516"/>
              <a:ext cx="3758" cy="0"/>
            </a:xfrm>
            <a:custGeom>
              <a:avLst/>
              <a:gdLst>
                <a:gd name="T0" fmla="*/ 0 w 590"/>
                <a:gd name="T1" fmla="*/ 590 w 590"/>
                <a:gd name="T2" fmla="*/ 590 w 5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0">
                  <a:moveTo>
                    <a:pt x="0" y="0"/>
                  </a:moveTo>
                  <a:lnTo>
                    <a:pt x="590" y="0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0" name="Freeform 98"/>
            <p:cNvSpPr>
              <a:spLocks/>
            </p:cNvSpPr>
            <p:nvPr/>
          </p:nvSpPr>
          <p:spPr bwMode="auto">
            <a:xfrm>
              <a:off x="1049" y="2147"/>
              <a:ext cx="3758" cy="0"/>
            </a:xfrm>
            <a:custGeom>
              <a:avLst/>
              <a:gdLst>
                <a:gd name="T0" fmla="*/ 0 w 590"/>
                <a:gd name="T1" fmla="*/ 590 w 590"/>
                <a:gd name="T2" fmla="*/ 590 w 5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0">
                  <a:moveTo>
                    <a:pt x="0" y="0"/>
                  </a:moveTo>
                  <a:lnTo>
                    <a:pt x="590" y="0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1" name="Freeform 99"/>
            <p:cNvSpPr>
              <a:spLocks/>
            </p:cNvSpPr>
            <p:nvPr/>
          </p:nvSpPr>
          <p:spPr bwMode="auto">
            <a:xfrm>
              <a:off x="1049" y="1772"/>
              <a:ext cx="3758" cy="0"/>
            </a:xfrm>
            <a:custGeom>
              <a:avLst/>
              <a:gdLst>
                <a:gd name="T0" fmla="*/ 0 w 590"/>
                <a:gd name="T1" fmla="*/ 590 w 590"/>
                <a:gd name="T2" fmla="*/ 590 w 5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0">
                  <a:moveTo>
                    <a:pt x="0" y="0"/>
                  </a:moveTo>
                  <a:lnTo>
                    <a:pt x="590" y="0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Freeform 100"/>
            <p:cNvSpPr>
              <a:spLocks/>
            </p:cNvSpPr>
            <p:nvPr/>
          </p:nvSpPr>
          <p:spPr bwMode="auto">
            <a:xfrm>
              <a:off x="1049" y="1403"/>
              <a:ext cx="3758" cy="0"/>
            </a:xfrm>
            <a:custGeom>
              <a:avLst/>
              <a:gdLst>
                <a:gd name="T0" fmla="*/ 0 w 590"/>
                <a:gd name="T1" fmla="*/ 590 w 590"/>
                <a:gd name="T2" fmla="*/ 590 w 5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0">
                  <a:moveTo>
                    <a:pt x="0" y="0"/>
                  </a:moveTo>
                  <a:lnTo>
                    <a:pt x="590" y="0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Freeform 101"/>
            <p:cNvSpPr>
              <a:spLocks/>
            </p:cNvSpPr>
            <p:nvPr/>
          </p:nvSpPr>
          <p:spPr bwMode="auto">
            <a:xfrm>
              <a:off x="1049" y="1028"/>
              <a:ext cx="3758" cy="0"/>
            </a:xfrm>
            <a:custGeom>
              <a:avLst/>
              <a:gdLst>
                <a:gd name="T0" fmla="*/ 0 w 590"/>
                <a:gd name="T1" fmla="*/ 590 w 590"/>
                <a:gd name="T2" fmla="*/ 590 w 5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0">
                  <a:moveTo>
                    <a:pt x="0" y="0"/>
                  </a:moveTo>
                  <a:lnTo>
                    <a:pt x="590" y="0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4" name="Freeform 102"/>
            <p:cNvSpPr>
              <a:spLocks/>
            </p:cNvSpPr>
            <p:nvPr/>
          </p:nvSpPr>
          <p:spPr bwMode="auto">
            <a:xfrm>
              <a:off x="1049" y="659"/>
              <a:ext cx="3758" cy="0"/>
            </a:xfrm>
            <a:custGeom>
              <a:avLst/>
              <a:gdLst>
                <a:gd name="T0" fmla="*/ 0 w 590"/>
                <a:gd name="T1" fmla="*/ 590 w 590"/>
                <a:gd name="T2" fmla="*/ 590 w 5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0">
                  <a:moveTo>
                    <a:pt x="0" y="0"/>
                  </a:moveTo>
                  <a:lnTo>
                    <a:pt x="590" y="0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5" name="Line 103"/>
            <p:cNvSpPr>
              <a:spLocks noChangeShapeType="1"/>
            </p:cNvSpPr>
            <p:nvPr/>
          </p:nvSpPr>
          <p:spPr bwMode="auto">
            <a:xfrm>
              <a:off x="1049" y="659"/>
              <a:ext cx="37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6" name="Freeform 104"/>
            <p:cNvSpPr>
              <a:spLocks/>
            </p:cNvSpPr>
            <p:nvPr/>
          </p:nvSpPr>
          <p:spPr bwMode="auto">
            <a:xfrm>
              <a:off x="1049" y="659"/>
              <a:ext cx="3758" cy="2233"/>
            </a:xfrm>
            <a:custGeom>
              <a:avLst/>
              <a:gdLst>
                <a:gd name="T0" fmla="*/ 0 w 590"/>
                <a:gd name="T1" fmla="*/ 375 h 375"/>
                <a:gd name="T2" fmla="*/ 590 w 590"/>
                <a:gd name="T3" fmla="*/ 375 h 375"/>
                <a:gd name="T4" fmla="*/ 590 w 590"/>
                <a:gd name="T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375">
                  <a:moveTo>
                    <a:pt x="0" y="375"/>
                  </a:moveTo>
                  <a:lnTo>
                    <a:pt x="590" y="375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7" name="Line 105"/>
            <p:cNvSpPr>
              <a:spLocks noChangeShapeType="1"/>
            </p:cNvSpPr>
            <p:nvPr/>
          </p:nvSpPr>
          <p:spPr bwMode="auto">
            <a:xfrm flipV="1">
              <a:off x="1049" y="659"/>
              <a:ext cx="0" cy="22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8" name="Line 106"/>
            <p:cNvSpPr>
              <a:spLocks noChangeShapeType="1"/>
            </p:cNvSpPr>
            <p:nvPr/>
          </p:nvSpPr>
          <p:spPr bwMode="auto">
            <a:xfrm>
              <a:off x="1049" y="2892"/>
              <a:ext cx="37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9" name="Line 107"/>
            <p:cNvSpPr>
              <a:spLocks noChangeShapeType="1"/>
            </p:cNvSpPr>
            <p:nvPr/>
          </p:nvSpPr>
          <p:spPr bwMode="auto">
            <a:xfrm flipV="1">
              <a:off x="1049" y="659"/>
              <a:ext cx="0" cy="22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0" name="Line 108"/>
            <p:cNvSpPr>
              <a:spLocks noChangeShapeType="1"/>
            </p:cNvSpPr>
            <p:nvPr/>
          </p:nvSpPr>
          <p:spPr bwMode="auto">
            <a:xfrm flipV="1">
              <a:off x="1049" y="2856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1" name="Line 109"/>
            <p:cNvSpPr>
              <a:spLocks noChangeShapeType="1"/>
            </p:cNvSpPr>
            <p:nvPr/>
          </p:nvSpPr>
          <p:spPr bwMode="auto">
            <a:xfrm>
              <a:off x="1049" y="659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2" name="Rectangle 110"/>
            <p:cNvSpPr>
              <a:spLocks noChangeArrowheads="1"/>
            </p:cNvSpPr>
            <p:nvPr/>
          </p:nvSpPr>
          <p:spPr bwMode="auto">
            <a:xfrm>
              <a:off x="1010" y="291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10</a:t>
              </a:r>
              <a:endParaRPr lang="en-US" sz="2000" b="1"/>
            </a:p>
          </p:txBody>
        </p:sp>
        <p:sp>
          <p:nvSpPr>
            <p:cNvPr id="54383" name="Line 111"/>
            <p:cNvSpPr>
              <a:spLocks noChangeShapeType="1"/>
            </p:cNvSpPr>
            <p:nvPr/>
          </p:nvSpPr>
          <p:spPr bwMode="auto">
            <a:xfrm flipV="1">
              <a:off x="2297" y="2856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4" name="Line 112"/>
            <p:cNvSpPr>
              <a:spLocks noChangeShapeType="1"/>
            </p:cNvSpPr>
            <p:nvPr/>
          </p:nvSpPr>
          <p:spPr bwMode="auto">
            <a:xfrm>
              <a:off x="2297" y="659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5" name="Rectangle 113"/>
            <p:cNvSpPr>
              <a:spLocks noChangeArrowheads="1"/>
            </p:cNvSpPr>
            <p:nvPr/>
          </p:nvSpPr>
          <p:spPr bwMode="auto">
            <a:xfrm>
              <a:off x="2202" y="291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15</a:t>
              </a:r>
              <a:endParaRPr lang="en-US" sz="2000" b="1"/>
            </a:p>
          </p:txBody>
        </p:sp>
        <p:sp>
          <p:nvSpPr>
            <p:cNvPr id="54386" name="Line 114"/>
            <p:cNvSpPr>
              <a:spLocks noChangeShapeType="1"/>
            </p:cNvSpPr>
            <p:nvPr/>
          </p:nvSpPr>
          <p:spPr bwMode="auto">
            <a:xfrm flipV="1">
              <a:off x="3552" y="2856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7" name="Line 115"/>
            <p:cNvSpPr>
              <a:spLocks noChangeShapeType="1"/>
            </p:cNvSpPr>
            <p:nvPr/>
          </p:nvSpPr>
          <p:spPr bwMode="auto">
            <a:xfrm>
              <a:off x="3552" y="659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8" name="Rectangle 116"/>
            <p:cNvSpPr>
              <a:spLocks noChangeArrowheads="1"/>
            </p:cNvSpPr>
            <p:nvPr/>
          </p:nvSpPr>
          <p:spPr bwMode="auto">
            <a:xfrm>
              <a:off x="3514" y="291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20</a:t>
              </a:r>
              <a:endParaRPr lang="en-US" sz="2000" b="1"/>
            </a:p>
          </p:txBody>
        </p:sp>
        <p:sp>
          <p:nvSpPr>
            <p:cNvPr id="54389" name="Line 117"/>
            <p:cNvSpPr>
              <a:spLocks noChangeShapeType="1"/>
            </p:cNvSpPr>
            <p:nvPr/>
          </p:nvSpPr>
          <p:spPr bwMode="auto">
            <a:xfrm flipV="1">
              <a:off x="4807" y="2856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0" name="Line 118"/>
            <p:cNvSpPr>
              <a:spLocks noChangeShapeType="1"/>
            </p:cNvSpPr>
            <p:nvPr/>
          </p:nvSpPr>
          <p:spPr bwMode="auto">
            <a:xfrm>
              <a:off x="4807" y="659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1" name="Rectangle 119"/>
            <p:cNvSpPr>
              <a:spLocks noChangeArrowheads="1"/>
            </p:cNvSpPr>
            <p:nvPr/>
          </p:nvSpPr>
          <p:spPr bwMode="auto">
            <a:xfrm>
              <a:off x="4712" y="291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25</a:t>
              </a:r>
              <a:endParaRPr lang="en-US" sz="2000" b="1"/>
            </a:p>
          </p:txBody>
        </p:sp>
        <p:sp>
          <p:nvSpPr>
            <p:cNvPr id="54392" name="Line 120"/>
            <p:cNvSpPr>
              <a:spLocks noChangeShapeType="1"/>
            </p:cNvSpPr>
            <p:nvPr/>
          </p:nvSpPr>
          <p:spPr bwMode="auto">
            <a:xfrm>
              <a:off x="1049" y="2892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3" name="Line 121"/>
            <p:cNvSpPr>
              <a:spLocks noChangeShapeType="1"/>
            </p:cNvSpPr>
            <p:nvPr/>
          </p:nvSpPr>
          <p:spPr bwMode="auto">
            <a:xfrm flipH="1">
              <a:off x="4769" y="2892"/>
              <a:ext cx="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4" name="Rectangle 122"/>
            <p:cNvSpPr>
              <a:spLocks noChangeArrowheads="1"/>
            </p:cNvSpPr>
            <p:nvPr/>
          </p:nvSpPr>
          <p:spPr bwMode="auto">
            <a:xfrm>
              <a:off x="947" y="2820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0</a:t>
              </a:r>
              <a:endParaRPr lang="en-US" sz="2000" b="1"/>
            </a:p>
          </p:txBody>
        </p:sp>
        <p:sp>
          <p:nvSpPr>
            <p:cNvPr id="54395" name="Line 123"/>
            <p:cNvSpPr>
              <a:spLocks noChangeShapeType="1"/>
            </p:cNvSpPr>
            <p:nvPr/>
          </p:nvSpPr>
          <p:spPr bwMode="auto">
            <a:xfrm>
              <a:off x="1049" y="2516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6" name="Line 124"/>
            <p:cNvSpPr>
              <a:spLocks noChangeShapeType="1"/>
            </p:cNvSpPr>
            <p:nvPr/>
          </p:nvSpPr>
          <p:spPr bwMode="auto">
            <a:xfrm flipH="1">
              <a:off x="4769" y="2516"/>
              <a:ext cx="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7" name="Rectangle 125"/>
            <p:cNvSpPr>
              <a:spLocks noChangeArrowheads="1"/>
            </p:cNvSpPr>
            <p:nvPr/>
          </p:nvSpPr>
          <p:spPr bwMode="auto">
            <a:xfrm>
              <a:off x="870" y="2445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10</a:t>
              </a:r>
              <a:endParaRPr lang="en-US" sz="2000" b="1"/>
            </a:p>
          </p:txBody>
        </p:sp>
        <p:sp>
          <p:nvSpPr>
            <p:cNvPr id="54398" name="Line 126"/>
            <p:cNvSpPr>
              <a:spLocks noChangeShapeType="1"/>
            </p:cNvSpPr>
            <p:nvPr/>
          </p:nvSpPr>
          <p:spPr bwMode="auto">
            <a:xfrm>
              <a:off x="1049" y="2147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9" name="Line 127"/>
            <p:cNvSpPr>
              <a:spLocks noChangeShapeType="1"/>
            </p:cNvSpPr>
            <p:nvPr/>
          </p:nvSpPr>
          <p:spPr bwMode="auto">
            <a:xfrm flipH="1">
              <a:off x="4769" y="2147"/>
              <a:ext cx="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0" name="Rectangle 128"/>
            <p:cNvSpPr>
              <a:spLocks noChangeArrowheads="1"/>
            </p:cNvSpPr>
            <p:nvPr/>
          </p:nvSpPr>
          <p:spPr bwMode="auto">
            <a:xfrm>
              <a:off x="870" y="207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20</a:t>
              </a:r>
              <a:endParaRPr lang="en-US" sz="2000" b="1"/>
            </a:p>
          </p:txBody>
        </p:sp>
        <p:sp>
          <p:nvSpPr>
            <p:cNvPr id="54401" name="Line 129"/>
            <p:cNvSpPr>
              <a:spLocks noChangeShapeType="1"/>
            </p:cNvSpPr>
            <p:nvPr/>
          </p:nvSpPr>
          <p:spPr bwMode="auto">
            <a:xfrm>
              <a:off x="1049" y="1772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2" name="Line 130"/>
            <p:cNvSpPr>
              <a:spLocks noChangeShapeType="1"/>
            </p:cNvSpPr>
            <p:nvPr/>
          </p:nvSpPr>
          <p:spPr bwMode="auto">
            <a:xfrm flipH="1">
              <a:off x="4769" y="1772"/>
              <a:ext cx="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3" name="Rectangle 131"/>
            <p:cNvSpPr>
              <a:spLocks noChangeArrowheads="1"/>
            </p:cNvSpPr>
            <p:nvPr/>
          </p:nvSpPr>
          <p:spPr bwMode="auto">
            <a:xfrm>
              <a:off x="870" y="1701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30</a:t>
              </a:r>
              <a:endParaRPr lang="en-US" sz="2000" b="1"/>
            </a:p>
          </p:txBody>
        </p:sp>
        <p:sp>
          <p:nvSpPr>
            <p:cNvPr id="54404" name="Line 132"/>
            <p:cNvSpPr>
              <a:spLocks noChangeShapeType="1"/>
            </p:cNvSpPr>
            <p:nvPr/>
          </p:nvSpPr>
          <p:spPr bwMode="auto">
            <a:xfrm>
              <a:off x="1049" y="1403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5" name="Line 133"/>
            <p:cNvSpPr>
              <a:spLocks noChangeShapeType="1"/>
            </p:cNvSpPr>
            <p:nvPr/>
          </p:nvSpPr>
          <p:spPr bwMode="auto">
            <a:xfrm flipH="1">
              <a:off x="4769" y="1403"/>
              <a:ext cx="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6" name="Rectangle 134"/>
            <p:cNvSpPr>
              <a:spLocks noChangeArrowheads="1"/>
            </p:cNvSpPr>
            <p:nvPr/>
          </p:nvSpPr>
          <p:spPr bwMode="auto">
            <a:xfrm>
              <a:off x="870" y="1332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40</a:t>
              </a:r>
              <a:endParaRPr lang="en-US" sz="2000" b="1"/>
            </a:p>
          </p:txBody>
        </p:sp>
        <p:sp>
          <p:nvSpPr>
            <p:cNvPr id="54407" name="Line 135"/>
            <p:cNvSpPr>
              <a:spLocks noChangeShapeType="1"/>
            </p:cNvSpPr>
            <p:nvPr/>
          </p:nvSpPr>
          <p:spPr bwMode="auto">
            <a:xfrm>
              <a:off x="1049" y="1028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8" name="Line 136"/>
            <p:cNvSpPr>
              <a:spLocks noChangeShapeType="1"/>
            </p:cNvSpPr>
            <p:nvPr/>
          </p:nvSpPr>
          <p:spPr bwMode="auto">
            <a:xfrm flipH="1">
              <a:off x="4769" y="1028"/>
              <a:ext cx="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9" name="Rectangle 137"/>
            <p:cNvSpPr>
              <a:spLocks noChangeArrowheads="1"/>
            </p:cNvSpPr>
            <p:nvPr/>
          </p:nvSpPr>
          <p:spPr bwMode="auto">
            <a:xfrm>
              <a:off x="870" y="95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50</a:t>
              </a:r>
              <a:endParaRPr lang="en-US" sz="2000" b="1"/>
            </a:p>
          </p:txBody>
        </p:sp>
        <p:sp>
          <p:nvSpPr>
            <p:cNvPr id="54410" name="Line 138"/>
            <p:cNvSpPr>
              <a:spLocks noChangeShapeType="1"/>
            </p:cNvSpPr>
            <p:nvPr/>
          </p:nvSpPr>
          <p:spPr bwMode="auto">
            <a:xfrm>
              <a:off x="1049" y="659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1" name="Line 139"/>
            <p:cNvSpPr>
              <a:spLocks noChangeShapeType="1"/>
            </p:cNvSpPr>
            <p:nvPr/>
          </p:nvSpPr>
          <p:spPr bwMode="auto">
            <a:xfrm flipH="1">
              <a:off x="4769" y="659"/>
              <a:ext cx="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2" name="Rectangle 140"/>
            <p:cNvSpPr>
              <a:spLocks noChangeArrowheads="1"/>
            </p:cNvSpPr>
            <p:nvPr/>
          </p:nvSpPr>
          <p:spPr bwMode="auto">
            <a:xfrm>
              <a:off x="870" y="58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latin typeface="Helvetica" charset="0"/>
                </a:rPr>
                <a:t>60</a:t>
              </a:r>
              <a:endParaRPr lang="en-US" sz="2000" b="1"/>
            </a:p>
          </p:txBody>
        </p:sp>
        <p:sp>
          <p:nvSpPr>
            <p:cNvPr id="54413" name="Line 141"/>
            <p:cNvSpPr>
              <a:spLocks noChangeShapeType="1"/>
            </p:cNvSpPr>
            <p:nvPr/>
          </p:nvSpPr>
          <p:spPr bwMode="auto">
            <a:xfrm>
              <a:off x="1049" y="659"/>
              <a:ext cx="37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4" name="Freeform 142"/>
            <p:cNvSpPr>
              <a:spLocks/>
            </p:cNvSpPr>
            <p:nvPr/>
          </p:nvSpPr>
          <p:spPr bwMode="auto">
            <a:xfrm>
              <a:off x="1049" y="659"/>
              <a:ext cx="3758" cy="2233"/>
            </a:xfrm>
            <a:custGeom>
              <a:avLst/>
              <a:gdLst>
                <a:gd name="T0" fmla="*/ 0 w 590"/>
                <a:gd name="T1" fmla="*/ 375 h 375"/>
                <a:gd name="T2" fmla="*/ 590 w 590"/>
                <a:gd name="T3" fmla="*/ 375 h 375"/>
                <a:gd name="T4" fmla="*/ 590 w 590"/>
                <a:gd name="T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375">
                  <a:moveTo>
                    <a:pt x="0" y="375"/>
                  </a:moveTo>
                  <a:lnTo>
                    <a:pt x="590" y="375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5" name="Line 143"/>
            <p:cNvSpPr>
              <a:spLocks noChangeShapeType="1"/>
            </p:cNvSpPr>
            <p:nvPr/>
          </p:nvSpPr>
          <p:spPr bwMode="auto">
            <a:xfrm flipV="1">
              <a:off x="1049" y="659"/>
              <a:ext cx="0" cy="22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416" name="AutoShape 144"/>
          <p:cNvSpPr>
            <a:spLocks noChangeArrowheads="1"/>
          </p:cNvSpPr>
          <p:nvPr/>
        </p:nvSpPr>
        <p:spPr bwMode="auto">
          <a:xfrm>
            <a:off x="3990975" y="4487863"/>
            <a:ext cx="228600" cy="347662"/>
          </a:xfrm>
          <a:prstGeom prst="upArrow">
            <a:avLst>
              <a:gd name="adj1" fmla="val 50000"/>
              <a:gd name="adj2" fmla="val 3802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4417" name="AutoShape 145"/>
          <p:cNvSpPr>
            <a:spLocks noChangeArrowheads="1"/>
          </p:cNvSpPr>
          <p:nvPr/>
        </p:nvSpPr>
        <p:spPr bwMode="auto">
          <a:xfrm rot="5400000">
            <a:off x="446088" y="3114675"/>
            <a:ext cx="228600" cy="666750"/>
          </a:xfrm>
          <a:prstGeom prst="upArrow">
            <a:avLst>
              <a:gd name="adj1" fmla="val 50000"/>
              <a:gd name="adj2" fmla="val 7291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4418" name="Text Box 146"/>
          <p:cNvSpPr txBox="1">
            <a:spLocks noChangeArrowheads="1"/>
          </p:cNvSpPr>
          <p:nvPr/>
        </p:nvSpPr>
        <p:spPr bwMode="auto">
          <a:xfrm>
            <a:off x="5861050" y="1211263"/>
            <a:ext cx="15303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Required power [kW]</a:t>
            </a:r>
          </a:p>
        </p:txBody>
      </p:sp>
      <p:sp>
        <p:nvSpPr>
          <p:cNvPr id="54419" name="Line 147"/>
          <p:cNvSpPr>
            <a:spLocks noChangeShapeType="1"/>
          </p:cNvSpPr>
          <p:nvPr/>
        </p:nvSpPr>
        <p:spPr bwMode="auto">
          <a:xfrm flipH="1">
            <a:off x="5354638" y="1454150"/>
            <a:ext cx="693737" cy="528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7772400" cy="365125"/>
          </a:xfrm>
        </p:spPr>
        <p:txBody>
          <a:bodyPr/>
          <a:lstStyle/>
          <a:p>
            <a:r>
              <a:rPr lang="en-US" dirty="0"/>
              <a:t>Matthias Liepe – High loaded Q cavity operation at CU – TTC Topical Meeting on CW-SRF 2013</a:t>
            </a:r>
          </a:p>
        </p:txBody>
      </p:sp>
      <p:sp>
        <p:nvSpPr>
          <p:cNvPr id="1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457200" cy="365125"/>
          </a:xfrm>
        </p:spPr>
        <p:txBody>
          <a:bodyPr/>
          <a:lstStyle/>
          <a:p>
            <a:fld id="{516F0AC4-7BDD-44EF-9655-BB2819867F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0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15240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Cavity turn on / </a:t>
            </a:r>
            <a:r>
              <a:rPr lang="en-US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initial field 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ramp </a:t>
            </a:r>
            <a:r>
              <a:rPr lang="en-US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up</a:t>
            </a:r>
          </a:p>
          <a:p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28650" indent="-628650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=&gt;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that cavity resonance is easy to find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746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Search / Cavity Turn 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Matthias Liepe – High loaded Q cavity operation at CU – TTC Topical Meeting on CW-SRF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4575"/>
            <a:ext cx="762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1688" y="5109627"/>
            <a:ext cx="7978775" cy="113877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dirty="0" smtClean="0"/>
              <a:t>Cavity field signal has &gt;10</a:t>
            </a:r>
            <a:r>
              <a:rPr lang="en-US" sz="2000" b="1" baseline="30000" dirty="0" smtClean="0"/>
              <a:t>4</a:t>
            </a:r>
            <a:r>
              <a:rPr lang="en-US" sz="2000" b="1" dirty="0" smtClean="0"/>
              <a:t> dynamic range (16 bit ADC) </a:t>
            </a:r>
          </a:p>
          <a:p>
            <a:pPr algn="ctr" eaLnBrk="1" hangingPunct="1"/>
            <a:r>
              <a:rPr lang="en-US" sz="2400" b="1" dirty="0" smtClean="0"/>
              <a:t>Conclusion</a:t>
            </a:r>
            <a:r>
              <a:rPr lang="en-US" sz="2400" b="1" dirty="0"/>
              <a:t>: </a:t>
            </a:r>
            <a:r>
              <a:rPr lang="en-US" sz="2400" b="1" dirty="0">
                <a:solidFill>
                  <a:srgbClr val="008000"/>
                </a:solidFill>
              </a:rPr>
              <a:t>LLRF system can </a:t>
            </a:r>
            <a:r>
              <a:rPr lang="en-US" sz="2400" b="1" dirty="0" smtClean="0">
                <a:solidFill>
                  <a:srgbClr val="008000"/>
                </a:solidFill>
              </a:rPr>
              <a:t>detect </a:t>
            </a:r>
            <a:r>
              <a:rPr lang="en-US" sz="2400" b="1" dirty="0">
                <a:solidFill>
                  <a:srgbClr val="008000"/>
                </a:solidFill>
              </a:rPr>
              <a:t>fields with cavity detuned by </a:t>
            </a:r>
            <a:r>
              <a:rPr lang="en-US" sz="2400" b="1" dirty="0" smtClean="0">
                <a:solidFill>
                  <a:srgbClr val="008000"/>
                </a:solidFill>
              </a:rPr>
              <a:t>&gt;10,000 bandwidths (100 kHz)!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0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192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Frequency tuner and slow frequency 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control</a:t>
            </a:r>
          </a:p>
          <a:p>
            <a:pPr lvl="1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68375" lvl="1" indent="-511175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=&gt; 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tx1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that frequency tuner behaves linearly with small hysteresis to allow for compensation of slow frequency drifts and Lorentz-force detuning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tx1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5539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rnell">
      <a:dk1>
        <a:sysClr val="windowText" lastClr="000000"/>
      </a:dk1>
      <a:lt1>
        <a:sysClr val="window" lastClr="FFFFFF"/>
      </a:lt1>
      <a:dk2>
        <a:srgbClr val="3A3A3C"/>
      </a:dk2>
      <a:lt2>
        <a:srgbClr val="EEECE1"/>
      </a:lt2>
      <a:accent1>
        <a:srgbClr val="4F81BD"/>
      </a:accent1>
      <a:accent2>
        <a:srgbClr val="B31B1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1715</Words>
  <Application>Microsoft Macintosh PowerPoint</Application>
  <PresentationFormat>On-screen Show (4:3)</PresentationFormat>
  <Paragraphs>314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Experience with high loaded Q cavity operation at Cornell</vt:lpstr>
      <vt:lpstr>Outline</vt:lpstr>
      <vt:lpstr>PowerPoint Presentation</vt:lpstr>
      <vt:lpstr>ERL Main Linac SRF</vt:lpstr>
      <vt:lpstr>RF Power Requirements: Optimal QL</vt:lpstr>
      <vt:lpstr>Peak Power (QL=2· 10 7 … 1· 10 8)</vt:lpstr>
      <vt:lpstr>PowerPoint Presentation</vt:lpstr>
      <vt:lpstr>Frequency Search / Cavity Turn On </vt:lpstr>
      <vt:lpstr>PowerPoint Presentation</vt:lpstr>
      <vt:lpstr>Cornell ERL Frequency Tuner (I)</vt:lpstr>
      <vt:lpstr>Cornell ERL Frequency Tuner (II)</vt:lpstr>
      <vt:lpstr>Lorentz-Force Detuning Compensation</vt:lpstr>
      <vt:lpstr>PowerPoint Presentation</vt:lpstr>
      <vt:lpstr>Microphonics Measurements (I)</vt:lpstr>
      <vt:lpstr>Microphonics Measurements (II)</vt:lpstr>
      <vt:lpstr>Microphonics Measurements (III)</vt:lpstr>
      <vt:lpstr>Microphonics Compensation (I)</vt:lpstr>
      <vt:lpstr>Microphonics Compensation (II)</vt:lpstr>
      <vt:lpstr>PowerPoint Presentation</vt:lpstr>
      <vt:lpstr>5 kW Solid State RF Amp</vt:lpstr>
      <vt:lpstr>PowerPoint Presentation</vt:lpstr>
      <vt:lpstr>Cornell’s RF Field Control System</vt:lpstr>
      <vt:lpstr>Cornell LLRF Test at the JLAB ERL at QL=1x108  </vt:lpstr>
      <vt:lpstr>Cornell LLRF Test at HZB at QL=2x108 </vt:lpstr>
      <vt:lpstr>Cornell LLRF Test at HZB at QL=5x107 </vt:lpstr>
      <vt:lpstr>Cornell LLRF Test at HZB at QL=5x107 (II)</vt:lpstr>
      <vt:lpstr>Cornell LLRF Test at HZB at QL=5x107 (III)</vt:lpstr>
      <vt:lpstr>PowerPoint Presentation</vt:lpstr>
      <vt:lpstr>Conclusions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nvalles</dc:creator>
  <cp:lastModifiedBy>Matthias Liepe</cp:lastModifiedBy>
  <cp:revision>124</cp:revision>
  <dcterms:created xsi:type="dcterms:W3CDTF">2012-11-01T15:44:13Z</dcterms:created>
  <dcterms:modified xsi:type="dcterms:W3CDTF">2013-06-12T12:11:16Z</dcterms:modified>
</cp:coreProperties>
</file>