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AC96B-8378-4381-962B-5899417B6619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9E8DA-5EAF-4E09-9F87-125CB841CD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TTC topical meeting on CW SRF at Cornell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B304-B9FD-44C5-8BF7-63A4262A7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TTC topical meeting on CW SRF at Cornell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B304-B9FD-44C5-8BF7-63A4262A7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TTC topical meeting on CW SRF at Cornell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B304-B9FD-44C5-8BF7-63A4262A7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648200" cy="365125"/>
          </a:xfrm>
        </p:spPr>
        <p:txBody>
          <a:bodyPr/>
          <a:lstStyle/>
          <a:p>
            <a:r>
              <a:rPr lang="en-US" dirty="0" smtClean="0"/>
              <a:t>C.M. Ginsburg          TTC topical meeting on CW SRF at Cornell University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TTC topical meeting on CW SRF at Cornell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B304-B9FD-44C5-8BF7-63A4262A7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TTC topical meeting on CW SRF at Cornell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B304-B9FD-44C5-8BF7-63A4262A7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14.June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TTC topical meeting on CW SRF at Cornell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B304-B9FD-44C5-8BF7-63A4262A7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14.June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TTC topical meeting on CW SRF at Cornell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B304-B9FD-44C5-8BF7-63A4262A7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TTC topical meeting on CW SRF at Cornell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B304-B9FD-44C5-8BF7-63A4262A7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TTC topical meeting on CW SRF at Cornell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B304-B9FD-44C5-8BF7-63A4262A7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TTC topical meeting on CW SRF at Cornell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CB304-B9FD-44C5-8BF7-63A4262A7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14.June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TTC topical meeting on CW SRF at Cornell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CB304-B9FD-44C5-8BF7-63A4262A73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Thank you for attending our first </a:t>
            </a:r>
            <a:r>
              <a:rPr lang="en-US" sz="2400" dirty="0"/>
              <a:t>TTC topical meeting</a:t>
            </a:r>
          </a:p>
          <a:p>
            <a:pPr lvl="1"/>
            <a:r>
              <a:rPr lang="en-US" sz="2000" dirty="0"/>
              <a:t>H</a:t>
            </a:r>
            <a:r>
              <a:rPr lang="en-US" sz="2000" dirty="0" smtClean="0"/>
              <a:t>iccups </a:t>
            </a:r>
            <a:r>
              <a:rPr lang="en-US" sz="2000" dirty="0"/>
              <a:t>with respect to selecting dates for this meeting, and informing collaboration members about </a:t>
            </a:r>
            <a:r>
              <a:rPr lang="en-US" sz="2000" dirty="0" smtClean="0"/>
              <a:t>dates </a:t>
            </a:r>
            <a:endParaRPr lang="en-US" sz="2000" dirty="0"/>
          </a:p>
          <a:p>
            <a:pPr lvl="1"/>
            <a:r>
              <a:rPr lang="en-US" sz="2000" dirty="0" smtClean="0"/>
              <a:t>Excellent attendance and participation in the frank discussions</a:t>
            </a:r>
          </a:p>
          <a:p>
            <a:pPr lvl="1"/>
            <a:r>
              <a:rPr lang="en-US" sz="2000" dirty="0" smtClean="0"/>
              <a:t>Lessons </a:t>
            </a:r>
            <a:r>
              <a:rPr lang="en-US" sz="2000" dirty="0"/>
              <a:t>learned </a:t>
            </a:r>
            <a:r>
              <a:rPr lang="en-US" sz="2000" dirty="0" smtClean="0"/>
              <a:t>discussion </a:t>
            </a:r>
            <a:r>
              <a:rPr lang="en-US" sz="2000" dirty="0"/>
              <a:t>at </a:t>
            </a:r>
            <a:r>
              <a:rPr lang="en-US" sz="2000" dirty="0" smtClean="0"/>
              <a:t>next </a:t>
            </a:r>
            <a:r>
              <a:rPr lang="en-US" sz="2000" dirty="0"/>
              <a:t>TTC collaboration board </a:t>
            </a:r>
            <a:r>
              <a:rPr lang="en-US" sz="2000" dirty="0" smtClean="0"/>
              <a:t>meeting</a:t>
            </a:r>
            <a:endParaRPr lang="en-US" sz="2000" dirty="0"/>
          </a:p>
          <a:p>
            <a:r>
              <a:rPr lang="en-US" sz="2400" dirty="0" smtClean="0"/>
              <a:t>If </a:t>
            </a:r>
            <a:r>
              <a:rPr lang="en-US" sz="2400" dirty="0"/>
              <a:t>you </a:t>
            </a:r>
            <a:r>
              <a:rPr lang="en-US" sz="2400" dirty="0" smtClean="0"/>
              <a:t>would </a:t>
            </a:r>
            <a:r>
              <a:rPr lang="en-US" sz="2400" dirty="0"/>
              <a:t>like to suggest </a:t>
            </a:r>
            <a:r>
              <a:rPr lang="en-US" sz="2400" dirty="0" smtClean="0"/>
              <a:t>future topical meetings, or have other comments, please inform </a:t>
            </a:r>
            <a:r>
              <a:rPr lang="en-US" sz="2400" dirty="0"/>
              <a:t>Olivier or </a:t>
            </a:r>
            <a:r>
              <a:rPr lang="en-US" sz="2400" dirty="0" smtClean="0"/>
              <a:t>me</a:t>
            </a:r>
            <a:endParaRPr lang="en-US" sz="2400" dirty="0"/>
          </a:p>
          <a:p>
            <a:r>
              <a:rPr lang="en-US" sz="2400" dirty="0"/>
              <a:t>Thanks to Ralf, Georg and local staff for their kind and excellent organization of this meeting, as well as to </a:t>
            </a:r>
            <a:r>
              <a:rPr lang="en-US" sz="2400" dirty="0" err="1"/>
              <a:t>Katrin</a:t>
            </a:r>
            <a:r>
              <a:rPr lang="en-US" sz="2400" dirty="0"/>
              <a:t> </a:t>
            </a:r>
            <a:r>
              <a:rPr lang="en-US" sz="2400" dirty="0" err="1"/>
              <a:t>Lando</a:t>
            </a:r>
            <a:r>
              <a:rPr lang="en-US" sz="2400" dirty="0"/>
              <a:t> for maintaining our mailing lists and </a:t>
            </a:r>
            <a:r>
              <a:rPr lang="en-US" sz="2400" dirty="0" err="1"/>
              <a:t>webpages</a:t>
            </a:r>
            <a:r>
              <a:rPr lang="en-US" sz="2400" dirty="0"/>
              <a:t>.  Thanks to the program committee.</a:t>
            </a:r>
          </a:p>
          <a:p>
            <a:r>
              <a:rPr lang="en-US" sz="2400" dirty="0"/>
              <a:t>Next </a:t>
            </a:r>
            <a:r>
              <a:rPr lang="en-US" sz="2400" dirty="0" smtClean="0"/>
              <a:t>TTC meetings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Collaboration B</a:t>
            </a:r>
            <a:r>
              <a:rPr lang="en-US" sz="2000" dirty="0" smtClean="0"/>
              <a:t>oard at SRF2013/Paris </a:t>
            </a:r>
            <a:r>
              <a:rPr lang="en-US" sz="2000" dirty="0"/>
              <a:t>– </a:t>
            </a:r>
            <a:r>
              <a:rPr lang="en-US" sz="2000" dirty="0" smtClean="0"/>
              <a:t>Thu. </a:t>
            </a:r>
            <a:r>
              <a:rPr lang="en-US" sz="2000" dirty="0"/>
              <a:t>26 </a:t>
            </a:r>
            <a:r>
              <a:rPr lang="en-US" sz="2000" dirty="0" smtClean="0"/>
              <a:t>Sept. 2013 lunch </a:t>
            </a:r>
            <a:r>
              <a:rPr lang="en-US" sz="2000" dirty="0"/>
              <a:t>break</a:t>
            </a:r>
          </a:p>
          <a:p>
            <a:pPr lvl="1"/>
            <a:r>
              <a:rPr lang="en-US" sz="2000" dirty="0" smtClean="0"/>
              <a:t>TTC </a:t>
            </a:r>
            <a:r>
              <a:rPr lang="en-US" sz="2000" dirty="0"/>
              <a:t>general meeting at DESY – </a:t>
            </a:r>
            <a:r>
              <a:rPr lang="en-US" sz="2000" dirty="0" smtClean="0"/>
              <a:t>Mon.24 Mar.-Thu.27 Mar. 2014</a:t>
            </a:r>
            <a:endParaRPr lang="en-US" sz="2000" dirty="0"/>
          </a:p>
        </p:txBody>
      </p:sp>
      <p:pic>
        <p:nvPicPr>
          <p:cNvPr id="11266" name="Picture 2" descr="TESLA Technology Collabor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1516"/>
            <a:ext cx="9144000" cy="826209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14.June 2013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895600" y="6356350"/>
            <a:ext cx="5943600" cy="501650"/>
          </a:xfrm>
        </p:spPr>
        <p:txBody>
          <a:bodyPr/>
          <a:lstStyle/>
          <a:p>
            <a:r>
              <a:rPr lang="en-US" dirty="0" smtClean="0"/>
              <a:t>C.M. Ginsburg – TTC Deputy Chair          TTC topical meeting on CW SRF at Cornell University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Fermi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ginsburg</dc:creator>
  <cp:lastModifiedBy>ginsburg</cp:lastModifiedBy>
  <cp:revision>3</cp:revision>
  <dcterms:created xsi:type="dcterms:W3CDTF">2013-06-14T15:02:41Z</dcterms:created>
  <dcterms:modified xsi:type="dcterms:W3CDTF">2013-06-14T15:22:53Z</dcterms:modified>
</cp:coreProperties>
</file>