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>
      <p:cViewPr>
        <p:scale>
          <a:sx n="100" d="100"/>
          <a:sy n="100" d="100"/>
        </p:scale>
        <p:origin x="-8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3CF5-EF27-43EA-9B8E-5C105160D6BB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7814-9470-47AD-9E1E-C68E3D83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7814-9470-47AD-9E1E-C68E3D830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2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69D0-8914-4CA1-AD76-BF379A1C8B02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F3CA-4B66-4DB6-AFE9-3189AFD4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ving.sas.cornell.edu/dine/wheretoeat/cafescoffeehouse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16369" r="1330" b="7143"/>
          <a:stretch/>
        </p:blipFill>
        <p:spPr bwMode="auto">
          <a:xfrm>
            <a:off x="39006" y="18144"/>
            <a:ext cx="4443374" cy="43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9" t="30078" r="2173" b="17188"/>
          <a:stretch/>
        </p:blipFill>
        <p:spPr bwMode="auto">
          <a:xfrm>
            <a:off x="0" y="3850822"/>
            <a:ext cx="4539342" cy="302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16257" b="11049"/>
          <a:stretch/>
        </p:blipFill>
        <p:spPr bwMode="auto">
          <a:xfrm>
            <a:off x="4240893" y="2211033"/>
            <a:ext cx="3404184" cy="42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69692" y="2819400"/>
            <a:ext cx="914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5091" y="3333750"/>
            <a:ext cx="717551" cy="8572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492" y="1524000"/>
            <a:ext cx="1066800" cy="8572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23341" y="1133475"/>
            <a:ext cx="60960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79092" y="4800600"/>
            <a:ext cx="6858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492" y="4953000"/>
            <a:ext cx="685800" cy="914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2380" y="18144"/>
            <a:ext cx="4661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Goldie’s</a:t>
            </a:r>
            <a:r>
              <a:rPr lang="en-US" dirty="0" smtClean="0"/>
              <a:t> – Soup, Sandwiches, Sushi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Martha’s</a:t>
            </a:r>
            <a:r>
              <a:rPr lang="en-US" dirty="0" smtClean="0"/>
              <a:t> – Sandwiches, Burritos, Taco salads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Trillium</a:t>
            </a:r>
            <a:r>
              <a:rPr lang="en-US" dirty="0" smtClean="0"/>
              <a:t> – Burgers, Wraps, Chinese, Pizza, Salads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Mandible</a:t>
            </a:r>
            <a:r>
              <a:rPr lang="en-US" dirty="0" smtClean="0"/>
              <a:t> – Burrito bar, ready made dishes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Synapsis</a:t>
            </a:r>
            <a:r>
              <a:rPr lang="en-US" dirty="0" smtClean="0"/>
              <a:t> – Soup, Pizza, Pasta, Salads, Fries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Terrace</a:t>
            </a:r>
            <a:r>
              <a:rPr lang="en-US" dirty="0" smtClean="0"/>
              <a:t> – Salads, wraps, </a:t>
            </a:r>
            <a:r>
              <a:rPr lang="en-US" dirty="0" err="1" smtClean="0"/>
              <a:t>panini’s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8915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6"/>
              </a:rPr>
              <a:t>http://living.sas.cornell.edu/dine/wheretoeat/cafescoffeehouses/</a:t>
            </a:r>
            <a:endParaRPr lang="en-US" sz="2400" b="1" dirty="0"/>
          </a:p>
        </p:txBody>
      </p:sp>
      <p:sp>
        <p:nvSpPr>
          <p:cNvPr id="5" name="Down Arrow 4"/>
          <p:cNvSpPr/>
          <p:nvPr/>
        </p:nvSpPr>
        <p:spPr>
          <a:xfrm>
            <a:off x="1689130" y="1218473"/>
            <a:ext cx="331108" cy="6477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agenda.infn.it/conferenceDisplay.py/getLogo?confId=30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4" y="485047"/>
            <a:ext cx="1714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sep93</dc:creator>
  <cp:lastModifiedBy>nvalles</cp:lastModifiedBy>
  <cp:revision>4</cp:revision>
  <dcterms:created xsi:type="dcterms:W3CDTF">2013-06-11T20:56:15Z</dcterms:created>
  <dcterms:modified xsi:type="dcterms:W3CDTF">2013-06-12T04:17:47Z</dcterms:modified>
</cp:coreProperties>
</file>