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mes\Desktop\LANL%20Trip\1mA_equivalent_laserheating_run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mes\Desktop\LANL%20Trip\10mA_equivalent_laserheating_run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/>
              <a:t>Normalized</a:t>
            </a:r>
            <a:r>
              <a:rPr lang="en-US" sz="1600" b="1" baseline="0" dirty="0"/>
              <a:t> QE for 1 mA current and equivalent laser</a:t>
            </a:r>
            <a:endParaRPr lang="en-US" sz="1600" b="1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328791175469728"/>
          <c:y val="0.10689170182841105"/>
          <c:w val="0.83523756876280719"/>
          <c:h val="0.69479689247705001"/>
        </c:manualLayout>
      </c:layout>
      <c:scatterChart>
        <c:scatterStyle val="lineMarker"/>
        <c:ser>
          <c:idx val="0"/>
          <c:order val="0"/>
          <c:tx>
            <c:v>Laser</c:v>
          </c:tx>
          <c:spPr>
            <a:ln w="22225">
              <a:solidFill>
                <a:srgbClr val="0047FF"/>
              </a:solidFill>
            </a:ln>
          </c:spPr>
          <c:xVal>
            <c:numRef>
              <c:f>Sheet1!$E$3:$E$49</c:f>
              <c:numCache>
                <c:formatCode>General</c:formatCode>
                <c:ptCount val="47"/>
                <c:pt idx="0">
                  <c:v>0</c:v>
                </c:pt>
                <c:pt idx="1">
                  <c:v>1.9999999999262701</c:v>
                </c:pt>
                <c:pt idx="2">
                  <c:v>3.0166666665774149</c:v>
                </c:pt>
                <c:pt idx="3">
                  <c:v>4.0166666666278612</c:v>
                </c:pt>
                <c:pt idx="4">
                  <c:v>5.3833333333178111</c:v>
                </c:pt>
                <c:pt idx="5">
                  <c:v>6.8833333333061724</c:v>
                </c:pt>
                <c:pt idx="6">
                  <c:v>16.416666666620099</c:v>
                </c:pt>
                <c:pt idx="7">
                  <c:v>17.466666666538586</c:v>
                </c:pt>
                <c:pt idx="8">
                  <c:v>19.716666666526969</c:v>
                </c:pt>
                <c:pt idx="9">
                  <c:v>20.549999999891327</c:v>
                </c:pt>
                <c:pt idx="10">
                  <c:v>21.3</c:v>
                </c:pt>
                <c:pt idx="11">
                  <c:v>22.199999999953434</c:v>
                </c:pt>
                <c:pt idx="12">
                  <c:v>22.866666666631726</c:v>
                </c:pt>
                <c:pt idx="13">
                  <c:v>26.916666666604591</c:v>
                </c:pt>
                <c:pt idx="14">
                  <c:v>28.483333333302195</c:v>
                </c:pt>
                <c:pt idx="15">
                  <c:v>29.966666666569587</c:v>
                </c:pt>
                <c:pt idx="16">
                  <c:v>31.61666666657743</c:v>
                </c:pt>
                <c:pt idx="17">
                  <c:v>39.099999999965164</c:v>
                </c:pt>
                <c:pt idx="18">
                  <c:v>40.049999999906866</c:v>
                </c:pt>
                <c:pt idx="19">
                  <c:v>41.016666666569563</c:v>
                </c:pt>
                <c:pt idx="20">
                  <c:v>43.450000000019394</c:v>
                </c:pt>
                <c:pt idx="21">
                  <c:v>44.799999999868113</c:v>
                </c:pt>
                <c:pt idx="22">
                  <c:v>47.199999999996116</c:v>
                </c:pt>
                <c:pt idx="23">
                  <c:v>51.366666666558004</c:v>
                </c:pt>
                <c:pt idx="24">
                  <c:v>53.349999999883501</c:v>
                </c:pt>
                <c:pt idx="25">
                  <c:v>55.649999999914627</c:v>
                </c:pt>
                <c:pt idx="26">
                  <c:v>63.866666666635474</c:v>
                </c:pt>
                <c:pt idx="27">
                  <c:v>66.016666666647566</c:v>
                </c:pt>
                <c:pt idx="28">
                  <c:v>67.59999999994595</c:v>
                </c:pt>
                <c:pt idx="29">
                  <c:v>72.133333333255408</c:v>
                </c:pt>
                <c:pt idx="30">
                  <c:v>74.499999999996319</c:v>
                </c:pt>
                <c:pt idx="31">
                  <c:v>89.283333333189475</c:v>
                </c:pt>
                <c:pt idx="32">
                  <c:v>94.800000000015515</c:v>
                </c:pt>
                <c:pt idx="33">
                  <c:v>100.06666666655026</c:v>
                </c:pt>
                <c:pt idx="34">
                  <c:v>109.86666666652697</c:v>
                </c:pt>
                <c:pt idx="35">
                  <c:v>112.09999999984893</c:v>
                </c:pt>
                <c:pt idx="36">
                  <c:v>114.03333333318565</c:v>
                </c:pt>
                <c:pt idx="37">
                  <c:v>115.89999999986823</c:v>
                </c:pt>
                <c:pt idx="38">
                  <c:v>122.59999999986825</c:v>
                </c:pt>
                <c:pt idx="39">
                  <c:v>133.81666666658867</c:v>
                </c:pt>
                <c:pt idx="40">
                  <c:v>136.40000000000387</c:v>
                </c:pt>
                <c:pt idx="41">
                  <c:v>137.89999999999225</c:v>
                </c:pt>
                <c:pt idx="42">
                  <c:v>140.1833333333023</c:v>
                </c:pt>
                <c:pt idx="43">
                  <c:v>147.28333333326347</c:v>
                </c:pt>
                <c:pt idx="44">
                  <c:v>157.98333333325994</c:v>
                </c:pt>
              </c:numCache>
            </c:numRef>
          </c:xVal>
          <c:yVal>
            <c:numRef>
              <c:f>Sheet1!$G$3:$G$49</c:f>
              <c:numCache>
                <c:formatCode>General</c:formatCode>
                <c:ptCount val="47"/>
                <c:pt idx="0">
                  <c:v>1</c:v>
                </c:pt>
                <c:pt idx="1">
                  <c:v>1.2053112978147122</c:v>
                </c:pt>
                <c:pt idx="2">
                  <c:v>1.1505213007200779</c:v>
                </c:pt>
                <c:pt idx="3">
                  <c:v>1.1480869837271841</c:v>
                </c:pt>
                <c:pt idx="4">
                  <c:v>1.1720738522389229</c:v>
                </c:pt>
                <c:pt idx="5">
                  <c:v>1.1844288974373096</c:v>
                </c:pt>
                <c:pt idx="6">
                  <c:v>1.2621325489745381</c:v>
                </c:pt>
                <c:pt idx="7">
                  <c:v>1.2326131895219401</c:v>
                </c:pt>
                <c:pt idx="8">
                  <c:v>1.2187768589442738</c:v>
                </c:pt>
                <c:pt idx="9">
                  <c:v>1.2331586691204131</c:v>
                </c:pt>
                <c:pt idx="10">
                  <c:v>1.2297850567948099</c:v>
                </c:pt>
                <c:pt idx="11">
                  <c:v>1.2308400064379794</c:v>
                </c:pt>
                <c:pt idx="12">
                  <c:v>1.2440865725774657</c:v>
                </c:pt>
                <c:pt idx="13">
                  <c:v>1.2675146591387738</c:v>
                </c:pt>
                <c:pt idx="14">
                  <c:v>1.2666054116252909</c:v>
                </c:pt>
                <c:pt idx="15">
                  <c:v>1.2689660630723618</c:v>
                </c:pt>
                <c:pt idx="16">
                  <c:v>1.2656583562186652</c:v>
                </c:pt>
                <c:pt idx="17">
                  <c:v>1.2911799317466206</c:v>
                </c:pt>
                <c:pt idx="18">
                  <c:v>1.283797375103185</c:v>
                </c:pt>
                <c:pt idx="19">
                  <c:v>1.2843473620879127</c:v>
                </c:pt>
                <c:pt idx="20">
                  <c:v>1.2915003024406473</c:v>
                </c:pt>
                <c:pt idx="21">
                  <c:v>1.2954271040593168</c:v>
                </c:pt>
                <c:pt idx="22">
                  <c:v>1.3066160467361601</c:v>
                </c:pt>
                <c:pt idx="23">
                  <c:v>1.3322963289713923</c:v>
                </c:pt>
                <c:pt idx="24">
                  <c:v>1.3240251389606901</c:v>
                </c:pt>
                <c:pt idx="25">
                  <c:v>1.317850639599093</c:v>
                </c:pt>
                <c:pt idx="26">
                  <c:v>1.3052495585609658</c:v>
                </c:pt>
                <c:pt idx="27">
                  <c:v>1.3172569617114107</c:v>
                </c:pt>
                <c:pt idx="28">
                  <c:v>1.3052791985150478</c:v>
                </c:pt>
                <c:pt idx="29">
                  <c:v>1.3199514774948018</c:v>
                </c:pt>
                <c:pt idx="30">
                  <c:v>1.359358811494193</c:v>
                </c:pt>
                <c:pt idx="31">
                  <c:v>1.3904186551254158</c:v>
                </c:pt>
                <c:pt idx="32">
                  <c:v>1.3849880578589147</c:v>
                </c:pt>
                <c:pt idx="33">
                  <c:v>1.3978705229756603</c:v>
                </c:pt>
                <c:pt idx="34">
                  <c:v>1.3834307138320634</c:v>
                </c:pt>
                <c:pt idx="35">
                  <c:v>1.3795214529870881</c:v>
                </c:pt>
                <c:pt idx="36">
                  <c:v>1.3854728267446281</c:v>
                </c:pt>
                <c:pt idx="37">
                  <c:v>1.3829908938106659</c:v>
                </c:pt>
                <c:pt idx="38">
                  <c:v>1.3568554866989389</c:v>
                </c:pt>
                <c:pt idx="39">
                  <c:v>1.3782809828051745</c:v>
                </c:pt>
                <c:pt idx="40">
                  <c:v>1.3756172025843758</c:v>
                </c:pt>
                <c:pt idx="41">
                  <c:v>1.3770599245198343</c:v>
                </c:pt>
                <c:pt idx="42">
                  <c:v>1.3769796392818041</c:v>
                </c:pt>
                <c:pt idx="43">
                  <c:v>1.4212663138597015</c:v>
                </c:pt>
                <c:pt idx="44">
                  <c:v>1.441629484111639</c:v>
                </c:pt>
              </c:numCache>
            </c:numRef>
          </c:yVal>
        </c:ser>
        <c:ser>
          <c:idx val="1"/>
          <c:order val="1"/>
          <c:tx>
            <c:v>Current</c:v>
          </c:tx>
          <c:spPr>
            <a:ln w="28575">
              <a:noFill/>
            </a:ln>
          </c:spPr>
          <c:marker>
            <c:symbol val="square"/>
            <c:size val="2"/>
          </c:marker>
          <c:xVal>
            <c:numRef>
              <c:f>Sheet1!$K$2:$K$9512</c:f>
              <c:numCache>
                <c:formatCode>General</c:formatCode>
                <c:ptCount val="9511"/>
                <c:pt idx="0">
                  <c:v>0</c:v>
                </c:pt>
                <c:pt idx="1">
                  <c:v>1.6666666666665327E-2</c:v>
                </c:pt>
                <c:pt idx="2">
                  <c:v>3.3333333333333215E-2</c:v>
                </c:pt>
                <c:pt idx="3">
                  <c:v>4.9999999999998698E-2</c:v>
                </c:pt>
                <c:pt idx="4">
                  <c:v>6.666666666666643E-2</c:v>
                </c:pt>
                <c:pt idx="5">
                  <c:v>8.3333333333331691E-2</c:v>
                </c:pt>
                <c:pt idx="6">
                  <c:v>0.1</c:v>
                </c:pt>
                <c:pt idx="7">
                  <c:v>0.11666666666666516</c:v>
                </c:pt>
                <c:pt idx="8">
                  <c:v>0.13333333333333294</c:v>
                </c:pt>
                <c:pt idx="9">
                  <c:v>0.15000000000000005</c:v>
                </c:pt>
                <c:pt idx="10">
                  <c:v>0.16666666666666616</c:v>
                </c:pt>
                <c:pt idx="11">
                  <c:v>0.18333333333333324</c:v>
                </c:pt>
                <c:pt idx="12">
                  <c:v>0.19999999999999982</c:v>
                </c:pt>
                <c:pt idx="13" formatCode="0.0000">
                  <c:v>0.2166666666666659</c:v>
                </c:pt>
                <c:pt idx="14" formatCode="0.0000">
                  <c:v>0.23333333333333292</c:v>
                </c:pt>
                <c:pt idx="15" formatCode="0.0000">
                  <c:v>0.24999999999999981</c:v>
                </c:pt>
                <c:pt idx="16" formatCode="0.0000">
                  <c:v>0.26666666666666639</c:v>
                </c:pt>
                <c:pt idx="17" formatCode="0.0000">
                  <c:v>0.28333333333333233</c:v>
                </c:pt>
                <c:pt idx="18" formatCode="0.0000">
                  <c:v>0.3000000000000001</c:v>
                </c:pt>
                <c:pt idx="19" formatCode="0.0000">
                  <c:v>0.31666666666666676</c:v>
                </c:pt>
                <c:pt idx="20" formatCode="0.0000">
                  <c:v>0.33333333333333232</c:v>
                </c:pt>
                <c:pt idx="21" formatCode="0.0000">
                  <c:v>0.34999999999999987</c:v>
                </c:pt>
                <c:pt idx="22" formatCode="0.0000">
                  <c:v>0.36666666666666636</c:v>
                </c:pt>
                <c:pt idx="23" formatCode="0.0000">
                  <c:v>0.38333333333333197</c:v>
                </c:pt>
                <c:pt idx="24" formatCode="0.0000">
                  <c:v>0.4</c:v>
                </c:pt>
                <c:pt idx="25" formatCode="0.0000">
                  <c:v>0.41666666666666602</c:v>
                </c:pt>
                <c:pt idx="26" formatCode="0.0000">
                  <c:v>0.43333333333333318</c:v>
                </c:pt>
                <c:pt idx="27" formatCode="0.0000">
                  <c:v>0.44999999999999934</c:v>
                </c:pt>
                <c:pt idx="28" formatCode="0.0000">
                  <c:v>0.46666666666666706</c:v>
                </c:pt>
                <c:pt idx="29" formatCode="0.0000">
                  <c:v>0.48333333333333162</c:v>
                </c:pt>
                <c:pt idx="30" formatCode="0.0000">
                  <c:v>0.5</c:v>
                </c:pt>
                <c:pt idx="31" formatCode="0.0000">
                  <c:v>0.5166666666666645</c:v>
                </c:pt>
                <c:pt idx="32" formatCode="0.0000">
                  <c:v>0.53333333333333277</c:v>
                </c:pt>
                <c:pt idx="33" formatCode="0.0000">
                  <c:v>0.54999999999999805</c:v>
                </c:pt>
                <c:pt idx="34" formatCode="0.0000">
                  <c:v>0.56666666666666599</c:v>
                </c:pt>
                <c:pt idx="35">
                  <c:v>0.58333333333333159</c:v>
                </c:pt>
                <c:pt idx="36">
                  <c:v>0.59999999999999953</c:v>
                </c:pt>
                <c:pt idx="37">
                  <c:v>0.6166666666666647</c:v>
                </c:pt>
                <c:pt idx="38">
                  <c:v>0.63333333333333264</c:v>
                </c:pt>
                <c:pt idx="39">
                  <c:v>0.65000000000000202</c:v>
                </c:pt>
                <c:pt idx="40">
                  <c:v>0.66666666666666563</c:v>
                </c:pt>
                <c:pt idx="41">
                  <c:v>0.68333333333333401</c:v>
                </c:pt>
                <c:pt idx="42">
                  <c:v>0.69999999999999973</c:v>
                </c:pt>
                <c:pt idx="43">
                  <c:v>0.71666666666666679</c:v>
                </c:pt>
                <c:pt idx="44">
                  <c:v>0.73333333333333262</c:v>
                </c:pt>
                <c:pt idx="45">
                  <c:v>0.75000000000000144</c:v>
                </c:pt>
                <c:pt idx="46">
                  <c:v>0.76666666666666561</c:v>
                </c:pt>
                <c:pt idx="47">
                  <c:v>0.78333333333333321</c:v>
                </c:pt>
                <c:pt idx="48">
                  <c:v>0.7999999999999986</c:v>
                </c:pt>
                <c:pt idx="49">
                  <c:v>0.81666666666666643</c:v>
                </c:pt>
                <c:pt idx="50">
                  <c:v>0.83333333333333171</c:v>
                </c:pt>
                <c:pt idx="51">
                  <c:v>0.84999999999999964</c:v>
                </c:pt>
                <c:pt idx="52">
                  <c:v>0.86666666666666492</c:v>
                </c:pt>
                <c:pt idx="53">
                  <c:v>0.88333333333333319</c:v>
                </c:pt>
                <c:pt idx="54">
                  <c:v>0.9</c:v>
                </c:pt>
                <c:pt idx="55">
                  <c:v>0.91666666666666607</c:v>
                </c:pt>
                <c:pt idx="56">
                  <c:v>0.93333333333333268</c:v>
                </c:pt>
                <c:pt idx="57">
                  <c:v>0.94999999999999962</c:v>
                </c:pt>
                <c:pt idx="58">
                  <c:v>0.9666666666666659</c:v>
                </c:pt>
                <c:pt idx="59">
                  <c:v>0.9833333333333325</c:v>
                </c:pt>
                <c:pt idx="60">
                  <c:v>0.99999999999999911</c:v>
                </c:pt>
                <c:pt idx="61">
                  <c:v>1.0166666666666657</c:v>
                </c:pt>
                <c:pt idx="62">
                  <c:v>1.0333333333333319</c:v>
                </c:pt>
                <c:pt idx="63">
                  <c:v>1.0499999999999949</c:v>
                </c:pt>
                <c:pt idx="64">
                  <c:v>1.0666666666666655</c:v>
                </c:pt>
                <c:pt idx="65">
                  <c:v>1.0833333333333319</c:v>
                </c:pt>
                <c:pt idx="66">
                  <c:v>1.0999999999999952</c:v>
                </c:pt>
                <c:pt idx="67">
                  <c:v>1.116666666666666</c:v>
                </c:pt>
                <c:pt idx="68">
                  <c:v>1.133333333333332</c:v>
                </c:pt>
                <c:pt idx="69">
                  <c:v>1.149999999999997</c:v>
                </c:pt>
                <c:pt idx="70">
                  <c:v>1.1666666666666661</c:v>
                </c:pt>
                <c:pt idx="71">
                  <c:v>1.1833333333333331</c:v>
                </c:pt>
                <c:pt idx="72">
                  <c:v>1.1999999999999957</c:v>
                </c:pt>
                <c:pt idx="73">
                  <c:v>1.2166666666666659</c:v>
                </c:pt>
                <c:pt idx="74">
                  <c:v>1.2333333333333316</c:v>
                </c:pt>
                <c:pt idx="75">
                  <c:v>1.2499999999999949</c:v>
                </c:pt>
                <c:pt idx="76">
                  <c:v>1.2666666666666648</c:v>
                </c:pt>
                <c:pt idx="77">
                  <c:v>1.2833333333333328</c:v>
                </c:pt>
                <c:pt idx="78">
                  <c:v>1.299999999999994</c:v>
                </c:pt>
                <c:pt idx="79">
                  <c:v>1.316666666666666</c:v>
                </c:pt>
                <c:pt idx="80">
                  <c:v>1.3333333333333313</c:v>
                </c:pt>
                <c:pt idx="81">
                  <c:v>1.3499999999999956</c:v>
                </c:pt>
                <c:pt idx="82">
                  <c:v>1.3666666666666645</c:v>
                </c:pt>
                <c:pt idx="83">
                  <c:v>1.3833333333333324</c:v>
                </c:pt>
                <c:pt idx="84">
                  <c:v>1.4000000000000004</c:v>
                </c:pt>
                <c:pt idx="85">
                  <c:v>1.4166666666666656</c:v>
                </c:pt>
                <c:pt idx="86">
                  <c:v>1.4333333333333336</c:v>
                </c:pt>
                <c:pt idx="87">
                  <c:v>1.4499999999999935</c:v>
                </c:pt>
                <c:pt idx="88">
                  <c:v>1.4666666666666668</c:v>
                </c:pt>
                <c:pt idx="89">
                  <c:v>1.4833333333333318</c:v>
                </c:pt>
                <c:pt idx="90">
                  <c:v>1.5</c:v>
                </c:pt>
                <c:pt idx="91">
                  <c:v>1.5166666666666653</c:v>
                </c:pt>
                <c:pt idx="92">
                  <c:v>1.5333333333333332</c:v>
                </c:pt>
                <c:pt idx="93">
                  <c:v>1.5499999999999945</c:v>
                </c:pt>
                <c:pt idx="94">
                  <c:v>1.5666666666666664</c:v>
                </c:pt>
                <c:pt idx="95">
                  <c:v>1.5833333333333317</c:v>
                </c:pt>
                <c:pt idx="96">
                  <c:v>1.5999999999999965</c:v>
                </c:pt>
                <c:pt idx="97">
                  <c:v>1.6166666666666649</c:v>
                </c:pt>
                <c:pt idx="98">
                  <c:v>1.6333333333333329</c:v>
                </c:pt>
                <c:pt idx="99">
                  <c:v>1.6499999999999966</c:v>
                </c:pt>
                <c:pt idx="100">
                  <c:v>1.6666666666666661</c:v>
                </c:pt>
                <c:pt idx="101">
                  <c:v>1.6833333333333327</c:v>
                </c:pt>
                <c:pt idx="102">
                  <c:v>1.6999999999999966</c:v>
                </c:pt>
                <c:pt idx="103">
                  <c:v>1.7166666666666659</c:v>
                </c:pt>
                <c:pt idx="104">
                  <c:v>1.7333333333333318</c:v>
                </c:pt>
                <c:pt idx="105">
                  <c:v>1.7499999999999953</c:v>
                </c:pt>
                <c:pt idx="106">
                  <c:v>1.7666666666666664</c:v>
                </c:pt>
                <c:pt idx="107">
                  <c:v>1.7833333333333319</c:v>
                </c:pt>
                <c:pt idx="108">
                  <c:v>1.7999999999999954</c:v>
                </c:pt>
                <c:pt idx="109">
                  <c:v>1.8166666666666655</c:v>
                </c:pt>
                <c:pt idx="110">
                  <c:v>1.8333333333333319</c:v>
                </c:pt>
                <c:pt idx="111">
                  <c:v>1.8499999999999952</c:v>
                </c:pt>
                <c:pt idx="112">
                  <c:v>1.866666666666666</c:v>
                </c:pt>
                <c:pt idx="113">
                  <c:v>1.883333333333332</c:v>
                </c:pt>
                <c:pt idx="114">
                  <c:v>1.9000000000000001</c:v>
                </c:pt>
                <c:pt idx="115">
                  <c:v>1.9166666666666661</c:v>
                </c:pt>
                <c:pt idx="116">
                  <c:v>1.9333333333333325</c:v>
                </c:pt>
                <c:pt idx="117">
                  <c:v>1.9499999999999951</c:v>
                </c:pt>
                <c:pt idx="118">
                  <c:v>1.9666666666666661</c:v>
                </c:pt>
                <c:pt idx="119">
                  <c:v>1.9833333333333321</c:v>
                </c:pt>
                <c:pt idx="120">
                  <c:v>1.9999999999999978</c:v>
                </c:pt>
                <c:pt idx="121">
                  <c:v>2.0166666666666595</c:v>
                </c:pt>
                <c:pt idx="122">
                  <c:v>2.0333333333333332</c:v>
                </c:pt>
                <c:pt idx="123">
                  <c:v>2.049999999999998</c:v>
                </c:pt>
                <c:pt idx="124">
                  <c:v>2.066666666666666</c:v>
                </c:pt>
                <c:pt idx="125">
                  <c:v>2.0833333333333366</c:v>
                </c:pt>
                <c:pt idx="126">
                  <c:v>2.0999999999999988</c:v>
                </c:pt>
                <c:pt idx="127">
                  <c:v>2.1166666666666627</c:v>
                </c:pt>
                <c:pt idx="128">
                  <c:v>2.1333333333333342</c:v>
                </c:pt>
                <c:pt idx="129">
                  <c:v>2.1500000000000004</c:v>
                </c:pt>
                <c:pt idx="130">
                  <c:v>2.1666666666666647</c:v>
                </c:pt>
                <c:pt idx="131">
                  <c:v>2.1833333333333393</c:v>
                </c:pt>
                <c:pt idx="132">
                  <c:v>2.1999999999999988</c:v>
                </c:pt>
                <c:pt idx="133">
                  <c:v>2.2166666666666668</c:v>
                </c:pt>
                <c:pt idx="134">
                  <c:v>2.2333333333333352</c:v>
                </c:pt>
                <c:pt idx="135">
                  <c:v>2.25</c:v>
                </c:pt>
                <c:pt idx="136">
                  <c:v>2.2666666666666653</c:v>
                </c:pt>
                <c:pt idx="137">
                  <c:v>2.2833333333333399</c:v>
                </c:pt>
                <c:pt idx="138">
                  <c:v>2.2999999999999985</c:v>
                </c:pt>
                <c:pt idx="139">
                  <c:v>2.3166666666666593</c:v>
                </c:pt>
                <c:pt idx="140">
                  <c:v>2.3333333333333317</c:v>
                </c:pt>
                <c:pt idx="141">
                  <c:v>2.3499999999999988</c:v>
                </c:pt>
                <c:pt idx="142">
                  <c:v>2.3666666666666627</c:v>
                </c:pt>
                <c:pt idx="143">
                  <c:v>2.3833333333333342</c:v>
                </c:pt>
                <c:pt idx="144">
                  <c:v>2.3999999999999977</c:v>
                </c:pt>
                <c:pt idx="145">
                  <c:v>2.4166666666666599</c:v>
                </c:pt>
                <c:pt idx="146">
                  <c:v>2.4333333333333331</c:v>
                </c:pt>
                <c:pt idx="147">
                  <c:v>2.4499999999999993</c:v>
                </c:pt>
                <c:pt idx="148">
                  <c:v>2.4666666666666637</c:v>
                </c:pt>
                <c:pt idx="149">
                  <c:v>2.4833333333333352</c:v>
                </c:pt>
                <c:pt idx="150">
                  <c:v>2.4999999999999987</c:v>
                </c:pt>
                <c:pt idx="151">
                  <c:v>2.5166666666666604</c:v>
                </c:pt>
                <c:pt idx="152">
                  <c:v>2.5333333333333332</c:v>
                </c:pt>
                <c:pt idx="153">
                  <c:v>2.5499999999999989</c:v>
                </c:pt>
                <c:pt idx="154">
                  <c:v>2.5666666666666647</c:v>
                </c:pt>
                <c:pt idx="155">
                  <c:v>2.5833333333333375</c:v>
                </c:pt>
                <c:pt idx="156">
                  <c:v>2.5999999999999988</c:v>
                </c:pt>
                <c:pt idx="157">
                  <c:v>2.6166666666666627</c:v>
                </c:pt>
                <c:pt idx="158">
                  <c:v>2.6333333333333342</c:v>
                </c:pt>
                <c:pt idx="159">
                  <c:v>2.65</c:v>
                </c:pt>
                <c:pt idx="160">
                  <c:v>2.6666666666666647</c:v>
                </c:pt>
                <c:pt idx="161">
                  <c:v>2.6833333333333389</c:v>
                </c:pt>
                <c:pt idx="162">
                  <c:v>2.6999999999999984</c:v>
                </c:pt>
                <c:pt idx="163">
                  <c:v>2.7166666666666663</c:v>
                </c:pt>
                <c:pt idx="164">
                  <c:v>2.7333333333333316</c:v>
                </c:pt>
                <c:pt idx="165">
                  <c:v>2.7499999999999996</c:v>
                </c:pt>
                <c:pt idx="166">
                  <c:v>2.7666666666666648</c:v>
                </c:pt>
                <c:pt idx="167">
                  <c:v>2.7833333333333399</c:v>
                </c:pt>
                <c:pt idx="168">
                  <c:v>2.799999999999998</c:v>
                </c:pt>
                <c:pt idx="169">
                  <c:v>2.8166666666666589</c:v>
                </c:pt>
                <c:pt idx="170">
                  <c:v>2.8333333333333313</c:v>
                </c:pt>
                <c:pt idx="171">
                  <c:v>2.8499999999999988</c:v>
                </c:pt>
                <c:pt idx="172">
                  <c:v>2.8666666666666627</c:v>
                </c:pt>
                <c:pt idx="173">
                  <c:v>2.8833333333333342</c:v>
                </c:pt>
                <c:pt idx="174">
                  <c:v>2.8999999999999977</c:v>
                </c:pt>
                <c:pt idx="175">
                  <c:v>2.9166666666666594</c:v>
                </c:pt>
                <c:pt idx="176">
                  <c:v>2.9333333333333322</c:v>
                </c:pt>
                <c:pt idx="177">
                  <c:v>2.9499999999999988</c:v>
                </c:pt>
                <c:pt idx="178">
                  <c:v>2.9666666666666637</c:v>
                </c:pt>
                <c:pt idx="179">
                  <c:v>2.9833333333333352</c:v>
                </c:pt>
                <c:pt idx="180">
                  <c:v>2.9999999999999987</c:v>
                </c:pt>
                <c:pt idx="181">
                  <c:v>3.0166666666666599</c:v>
                </c:pt>
                <c:pt idx="182">
                  <c:v>3.0333333333333319</c:v>
                </c:pt>
                <c:pt idx="183">
                  <c:v>3.0499999999999985</c:v>
                </c:pt>
                <c:pt idx="184">
                  <c:v>3.0666666666666647</c:v>
                </c:pt>
                <c:pt idx="185">
                  <c:v>3.083333333333337</c:v>
                </c:pt>
                <c:pt idx="186">
                  <c:v>3.0999999999999983</c:v>
                </c:pt>
                <c:pt idx="187">
                  <c:v>3.1166666666666627</c:v>
                </c:pt>
                <c:pt idx="188">
                  <c:v>3.1333333333333315</c:v>
                </c:pt>
                <c:pt idx="189">
                  <c:v>3.1500000000000008</c:v>
                </c:pt>
                <c:pt idx="190">
                  <c:v>3.1666666666666647</c:v>
                </c:pt>
                <c:pt idx="191">
                  <c:v>3.1833333333333398</c:v>
                </c:pt>
                <c:pt idx="192">
                  <c:v>3.199999999999998</c:v>
                </c:pt>
                <c:pt idx="193">
                  <c:v>3.2166666666666668</c:v>
                </c:pt>
                <c:pt idx="194">
                  <c:v>3.2333333333333312</c:v>
                </c:pt>
                <c:pt idx="195">
                  <c:v>3.2500000000000004</c:v>
                </c:pt>
                <c:pt idx="196">
                  <c:v>3.2666666666666644</c:v>
                </c:pt>
                <c:pt idx="197">
                  <c:v>3.2833333333333403</c:v>
                </c:pt>
                <c:pt idx="198">
                  <c:v>3.2999999999999976</c:v>
                </c:pt>
                <c:pt idx="199">
                  <c:v>3.3166666666666602</c:v>
                </c:pt>
                <c:pt idx="200">
                  <c:v>3.3333333333333308</c:v>
                </c:pt>
                <c:pt idx="201">
                  <c:v>3.3499999999999988</c:v>
                </c:pt>
                <c:pt idx="202">
                  <c:v>3.3666666666666627</c:v>
                </c:pt>
                <c:pt idx="203">
                  <c:v>3.3833333333333342</c:v>
                </c:pt>
                <c:pt idx="204">
                  <c:v>3.4</c:v>
                </c:pt>
                <c:pt idx="205">
                  <c:v>3.4166666666666603</c:v>
                </c:pt>
                <c:pt idx="206">
                  <c:v>3.4333333333333331</c:v>
                </c:pt>
                <c:pt idx="207">
                  <c:v>3.4499999999999997</c:v>
                </c:pt>
                <c:pt idx="208">
                  <c:v>3.4666666666666663</c:v>
                </c:pt>
                <c:pt idx="209">
                  <c:v>3.4833333333333352</c:v>
                </c:pt>
                <c:pt idx="210">
                  <c:v>3.4999999999999987</c:v>
                </c:pt>
                <c:pt idx="211">
                  <c:v>3.5166666666666608</c:v>
                </c:pt>
                <c:pt idx="212">
                  <c:v>3.5333333333333332</c:v>
                </c:pt>
                <c:pt idx="213">
                  <c:v>3.5499999999999994</c:v>
                </c:pt>
                <c:pt idx="214">
                  <c:v>3.566666666666666</c:v>
                </c:pt>
                <c:pt idx="215">
                  <c:v>3.5833333333333379</c:v>
                </c:pt>
                <c:pt idx="216">
                  <c:v>3.5999999999999988</c:v>
                </c:pt>
                <c:pt idx="217">
                  <c:v>3.6166666666666627</c:v>
                </c:pt>
                <c:pt idx="218">
                  <c:v>3.6333333333333342</c:v>
                </c:pt>
                <c:pt idx="219">
                  <c:v>3.649999999999999</c:v>
                </c:pt>
                <c:pt idx="220">
                  <c:v>3.6666666666666647</c:v>
                </c:pt>
                <c:pt idx="221">
                  <c:v>3.6833333333333385</c:v>
                </c:pt>
                <c:pt idx="222">
                  <c:v>3.6999999999999988</c:v>
                </c:pt>
                <c:pt idx="223">
                  <c:v>3.7166666666666637</c:v>
                </c:pt>
                <c:pt idx="224">
                  <c:v>3.7333333333333352</c:v>
                </c:pt>
                <c:pt idx="225">
                  <c:v>3.7499999999999991</c:v>
                </c:pt>
                <c:pt idx="226">
                  <c:v>3.7666666666666653</c:v>
                </c:pt>
                <c:pt idx="227">
                  <c:v>3.783333333333339</c:v>
                </c:pt>
                <c:pt idx="228">
                  <c:v>3.7999999999999985</c:v>
                </c:pt>
                <c:pt idx="229">
                  <c:v>3.816666666666658</c:v>
                </c:pt>
                <c:pt idx="230">
                  <c:v>3.8333333333333317</c:v>
                </c:pt>
                <c:pt idx="231">
                  <c:v>3.8499999999999983</c:v>
                </c:pt>
                <c:pt idx="232">
                  <c:v>3.8666666666666627</c:v>
                </c:pt>
                <c:pt idx="233">
                  <c:v>3.8833333333333315</c:v>
                </c:pt>
                <c:pt idx="234">
                  <c:v>3.9000000000000008</c:v>
                </c:pt>
                <c:pt idx="235">
                  <c:v>3.916666666666659</c:v>
                </c:pt>
                <c:pt idx="236">
                  <c:v>3.933333333333334</c:v>
                </c:pt>
                <c:pt idx="237">
                  <c:v>3.949999999999998</c:v>
                </c:pt>
                <c:pt idx="238">
                  <c:v>3.9666666666666668</c:v>
                </c:pt>
                <c:pt idx="239">
                  <c:v>3.9833333333333312</c:v>
                </c:pt>
                <c:pt idx="240">
                  <c:v>4</c:v>
                </c:pt>
                <c:pt idx="241">
                  <c:v>4.0166666666666639</c:v>
                </c:pt>
                <c:pt idx="242">
                  <c:v>4.0333333333333483</c:v>
                </c:pt>
                <c:pt idx="243">
                  <c:v>4.0499999999999972</c:v>
                </c:pt>
                <c:pt idx="244">
                  <c:v>4.0666666666666664</c:v>
                </c:pt>
                <c:pt idx="245">
                  <c:v>4.0833333333333428</c:v>
                </c:pt>
                <c:pt idx="246">
                  <c:v>4.0999999999999996</c:v>
                </c:pt>
                <c:pt idx="247">
                  <c:v>4.1166666666666636</c:v>
                </c:pt>
                <c:pt idx="248">
                  <c:v>4.1333333333333444</c:v>
                </c:pt>
                <c:pt idx="249">
                  <c:v>4.1499999999999995</c:v>
                </c:pt>
                <c:pt idx="250">
                  <c:v>4.1666666666666661</c:v>
                </c:pt>
                <c:pt idx="251">
                  <c:v>4.1833333333333433</c:v>
                </c:pt>
                <c:pt idx="252">
                  <c:v>4.1999999999999975</c:v>
                </c:pt>
                <c:pt idx="253">
                  <c:v>4.2166666666666694</c:v>
                </c:pt>
                <c:pt idx="254">
                  <c:v>4.2333333333333503</c:v>
                </c:pt>
                <c:pt idx="255">
                  <c:v>4.25</c:v>
                </c:pt>
                <c:pt idx="256">
                  <c:v>4.2666666666666684</c:v>
                </c:pt>
                <c:pt idx="257">
                  <c:v>4.2833333333333483</c:v>
                </c:pt>
                <c:pt idx="258">
                  <c:v>4.2999999999999989</c:v>
                </c:pt>
                <c:pt idx="259">
                  <c:v>4.3166666666666664</c:v>
                </c:pt>
                <c:pt idx="260">
                  <c:v>4.3333333333333446</c:v>
                </c:pt>
                <c:pt idx="261">
                  <c:v>4.3499999999999996</c:v>
                </c:pt>
                <c:pt idx="262">
                  <c:v>4.3666666666666654</c:v>
                </c:pt>
                <c:pt idx="263">
                  <c:v>4.3833333333333444</c:v>
                </c:pt>
                <c:pt idx="264">
                  <c:v>4.3999999999999986</c:v>
                </c:pt>
                <c:pt idx="265">
                  <c:v>4.4166666666666714</c:v>
                </c:pt>
                <c:pt idx="266">
                  <c:v>4.4333333333333522</c:v>
                </c:pt>
                <c:pt idx="267">
                  <c:v>4.4499999999999993</c:v>
                </c:pt>
                <c:pt idx="268">
                  <c:v>4.4666666666666694</c:v>
                </c:pt>
                <c:pt idx="269">
                  <c:v>4.4833333333333503</c:v>
                </c:pt>
                <c:pt idx="270">
                  <c:v>4.4999999999999982</c:v>
                </c:pt>
                <c:pt idx="271">
                  <c:v>4.5166666666666684</c:v>
                </c:pt>
                <c:pt idx="272">
                  <c:v>4.5333333333333448</c:v>
                </c:pt>
                <c:pt idx="273">
                  <c:v>4.5499999999999989</c:v>
                </c:pt>
                <c:pt idx="274">
                  <c:v>4.5666666666666664</c:v>
                </c:pt>
                <c:pt idx="275">
                  <c:v>4.5833333333333446</c:v>
                </c:pt>
                <c:pt idx="276">
                  <c:v>4.5999999999999979</c:v>
                </c:pt>
                <c:pt idx="277">
                  <c:v>4.6166666666666654</c:v>
                </c:pt>
                <c:pt idx="278">
                  <c:v>4.6333333333333426</c:v>
                </c:pt>
                <c:pt idx="279">
                  <c:v>4.6499999999999995</c:v>
                </c:pt>
                <c:pt idx="280">
                  <c:v>4.6666666666666643</c:v>
                </c:pt>
                <c:pt idx="281">
                  <c:v>4.6833333333333433</c:v>
                </c:pt>
                <c:pt idx="282">
                  <c:v>4.6999999999999975</c:v>
                </c:pt>
                <c:pt idx="283">
                  <c:v>4.7166666666666694</c:v>
                </c:pt>
                <c:pt idx="284">
                  <c:v>4.7333333333333494</c:v>
                </c:pt>
                <c:pt idx="285">
                  <c:v>4.75</c:v>
                </c:pt>
                <c:pt idx="286">
                  <c:v>4.7666666666666639</c:v>
                </c:pt>
                <c:pt idx="287">
                  <c:v>4.7833333333333483</c:v>
                </c:pt>
                <c:pt idx="288">
                  <c:v>4.7999999999999972</c:v>
                </c:pt>
                <c:pt idx="289">
                  <c:v>4.8166666666666664</c:v>
                </c:pt>
                <c:pt idx="290">
                  <c:v>4.8333333333333428</c:v>
                </c:pt>
                <c:pt idx="291">
                  <c:v>4.8499999999999996</c:v>
                </c:pt>
                <c:pt idx="292">
                  <c:v>4.8666666666666636</c:v>
                </c:pt>
                <c:pt idx="293">
                  <c:v>4.8833333333333444</c:v>
                </c:pt>
                <c:pt idx="294">
                  <c:v>4.9000000000000004</c:v>
                </c:pt>
                <c:pt idx="295">
                  <c:v>4.9166666666666714</c:v>
                </c:pt>
                <c:pt idx="296">
                  <c:v>4.9333333333333531</c:v>
                </c:pt>
                <c:pt idx="297">
                  <c:v>4.9499999999999993</c:v>
                </c:pt>
                <c:pt idx="298">
                  <c:v>4.9666666666666694</c:v>
                </c:pt>
                <c:pt idx="299">
                  <c:v>4.9833333333333503</c:v>
                </c:pt>
                <c:pt idx="300">
                  <c:v>5</c:v>
                </c:pt>
                <c:pt idx="301">
                  <c:v>5.0166666666666684</c:v>
                </c:pt>
                <c:pt idx="302">
                  <c:v>5.0333333333333483</c:v>
                </c:pt>
                <c:pt idx="303">
                  <c:v>5.0499999999999989</c:v>
                </c:pt>
                <c:pt idx="304">
                  <c:v>5.0666666666666664</c:v>
                </c:pt>
                <c:pt idx="305">
                  <c:v>5.0833333333333446</c:v>
                </c:pt>
                <c:pt idx="306">
                  <c:v>5.0999999999999996</c:v>
                </c:pt>
                <c:pt idx="307">
                  <c:v>5.1166666666666654</c:v>
                </c:pt>
                <c:pt idx="308">
                  <c:v>5.1333333333333444</c:v>
                </c:pt>
                <c:pt idx="309">
                  <c:v>5.1499999999999986</c:v>
                </c:pt>
                <c:pt idx="310">
                  <c:v>5.1666666666666661</c:v>
                </c:pt>
                <c:pt idx="311">
                  <c:v>5.1833333333333433</c:v>
                </c:pt>
                <c:pt idx="312">
                  <c:v>5.1999999999999975</c:v>
                </c:pt>
                <c:pt idx="313">
                  <c:v>5.2166666666666694</c:v>
                </c:pt>
                <c:pt idx="314">
                  <c:v>5.2333333333333503</c:v>
                </c:pt>
                <c:pt idx="315">
                  <c:v>5.2499999999999982</c:v>
                </c:pt>
                <c:pt idx="316">
                  <c:v>5.2666666666666684</c:v>
                </c:pt>
                <c:pt idx="317">
                  <c:v>5.2833333333333448</c:v>
                </c:pt>
                <c:pt idx="318">
                  <c:v>5.2999999999999989</c:v>
                </c:pt>
                <c:pt idx="319">
                  <c:v>5.3166666666666664</c:v>
                </c:pt>
                <c:pt idx="320">
                  <c:v>5.3333333333333446</c:v>
                </c:pt>
                <c:pt idx="321">
                  <c:v>5.3499999999999979</c:v>
                </c:pt>
                <c:pt idx="322">
                  <c:v>5.3666666666666654</c:v>
                </c:pt>
                <c:pt idx="323">
                  <c:v>5.3833333333333426</c:v>
                </c:pt>
                <c:pt idx="324">
                  <c:v>5.4</c:v>
                </c:pt>
                <c:pt idx="325">
                  <c:v>5.4166666666666714</c:v>
                </c:pt>
                <c:pt idx="326">
                  <c:v>5.4333333333333531</c:v>
                </c:pt>
                <c:pt idx="327">
                  <c:v>5.4499999999999984</c:v>
                </c:pt>
                <c:pt idx="328">
                  <c:v>5.4666666666666694</c:v>
                </c:pt>
                <c:pt idx="329">
                  <c:v>5.4833333333333494</c:v>
                </c:pt>
                <c:pt idx="330">
                  <c:v>5.5</c:v>
                </c:pt>
                <c:pt idx="331">
                  <c:v>5.5166666666666639</c:v>
                </c:pt>
                <c:pt idx="332">
                  <c:v>5.5333333333333483</c:v>
                </c:pt>
                <c:pt idx="333">
                  <c:v>5.5499999999999972</c:v>
                </c:pt>
                <c:pt idx="334">
                  <c:v>5.5666666666666664</c:v>
                </c:pt>
                <c:pt idx="335">
                  <c:v>5.5833333333333428</c:v>
                </c:pt>
                <c:pt idx="336">
                  <c:v>5.6</c:v>
                </c:pt>
                <c:pt idx="337">
                  <c:v>5.6166666666666636</c:v>
                </c:pt>
                <c:pt idx="338">
                  <c:v>5.6333333333333444</c:v>
                </c:pt>
                <c:pt idx="339">
                  <c:v>5.6499999999999995</c:v>
                </c:pt>
                <c:pt idx="340">
                  <c:v>5.6666666666666661</c:v>
                </c:pt>
                <c:pt idx="341">
                  <c:v>5.6833333333333433</c:v>
                </c:pt>
                <c:pt idx="342">
                  <c:v>5.6999999999999975</c:v>
                </c:pt>
                <c:pt idx="343">
                  <c:v>5.7166666666666694</c:v>
                </c:pt>
                <c:pt idx="344">
                  <c:v>5.7333333333333503</c:v>
                </c:pt>
                <c:pt idx="345">
                  <c:v>5.75</c:v>
                </c:pt>
                <c:pt idx="346">
                  <c:v>5.7666666666666684</c:v>
                </c:pt>
                <c:pt idx="347">
                  <c:v>5.7833333333333483</c:v>
                </c:pt>
                <c:pt idx="348">
                  <c:v>5.7999999999999989</c:v>
                </c:pt>
                <c:pt idx="349">
                  <c:v>5.8166666666666664</c:v>
                </c:pt>
                <c:pt idx="350">
                  <c:v>5.8333333333333446</c:v>
                </c:pt>
                <c:pt idx="351">
                  <c:v>5.85</c:v>
                </c:pt>
                <c:pt idx="352">
                  <c:v>5.8666666666666654</c:v>
                </c:pt>
                <c:pt idx="353">
                  <c:v>5.8833333333333444</c:v>
                </c:pt>
                <c:pt idx="354">
                  <c:v>5.8999999999999986</c:v>
                </c:pt>
                <c:pt idx="355">
                  <c:v>5.9166666666666714</c:v>
                </c:pt>
                <c:pt idx="356">
                  <c:v>5.9333333333333522</c:v>
                </c:pt>
                <c:pt idx="357">
                  <c:v>5.9499999999999993</c:v>
                </c:pt>
                <c:pt idx="358">
                  <c:v>5.9666666666666694</c:v>
                </c:pt>
                <c:pt idx="359">
                  <c:v>5.9833333333333503</c:v>
                </c:pt>
                <c:pt idx="360">
                  <c:v>5.9999999999999982</c:v>
                </c:pt>
                <c:pt idx="361">
                  <c:v>6.0166666666666684</c:v>
                </c:pt>
                <c:pt idx="362">
                  <c:v>6.0333333333333448</c:v>
                </c:pt>
                <c:pt idx="363">
                  <c:v>6.0499999999999989</c:v>
                </c:pt>
                <c:pt idx="364">
                  <c:v>6.0666666666666664</c:v>
                </c:pt>
                <c:pt idx="365">
                  <c:v>6.0833333333333446</c:v>
                </c:pt>
                <c:pt idx="366">
                  <c:v>6.0999999999999979</c:v>
                </c:pt>
                <c:pt idx="367">
                  <c:v>6.1166666666666654</c:v>
                </c:pt>
                <c:pt idx="368">
                  <c:v>6.1333333333333426</c:v>
                </c:pt>
                <c:pt idx="369">
                  <c:v>6.1499999999999995</c:v>
                </c:pt>
                <c:pt idx="370">
                  <c:v>6.1666666666666643</c:v>
                </c:pt>
                <c:pt idx="371">
                  <c:v>6.1833333333333433</c:v>
                </c:pt>
                <c:pt idx="372">
                  <c:v>6.1999999999999975</c:v>
                </c:pt>
                <c:pt idx="373">
                  <c:v>6.2166666666666694</c:v>
                </c:pt>
                <c:pt idx="374">
                  <c:v>6.2333333333333494</c:v>
                </c:pt>
                <c:pt idx="375">
                  <c:v>6.25</c:v>
                </c:pt>
                <c:pt idx="376">
                  <c:v>6.2666666666666639</c:v>
                </c:pt>
                <c:pt idx="377">
                  <c:v>6.2833333333333483</c:v>
                </c:pt>
                <c:pt idx="378">
                  <c:v>6.2999999999999972</c:v>
                </c:pt>
                <c:pt idx="379">
                  <c:v>6.3166666666666664</c:v>
                </c:pt>
                <c:pt idx="380">
                  <c:v>6.3333333333333428</c:v>
                </c:pt>
                <c:pt idx="381">
                  <c:v>6.35</c:v>
                </c:pt>
                <c:pt idx="382">
                  <c:v>6.3666666666666636</c:v>
                </c:pt>
                <c:pt idx="383">
                  <c:v>6.3833333333333444</c:v>
                </c:pt>
                <c:pt idx="384">
                  <c:v>6.4</c:v>
                </c:pt>
                <c:pt idx="385">
                  <c:v>6.4166666666666714</c:v>
                </c:pt>
                <c:pt idx="386">
                  <c:v>6.4333333333333531</c:v>
                </c:pt>
                <c:pt idx="387">
                  <c:v>6.4499999999999993</c:v>
                </c:pt>
                <c:pt idx="388">
                  <c:v>6.4666666666666694</c:v>
                </c:pt>
                <c:pt idx="389">
                  <c:v>6.4833333333333503</c:v>
                </c:pt>
                <c:pt idx="390">
                  <c:v>6.5</c:v>
                </c:pt>
                <c:pt idx="391">
                  <c:v>6.5166666666666684</c:v>
                </c:pt>
                <c:pt idx="392">
                  <c:v>6.5333333333333483</c:v>
                </c:pt>
                <c:pt idx="393">
                  <c:v>6.5499999999999989</c:v>
                </c:pt>
                <c:pt idx="394">
                  <c:v>6.5666666666666664</c:v>
                </c:pt>
                <c:pt idx="395">
                  <c:v>6.5833333333333446</c:v>
                </c:pt>
                <c:pt idx="396">
                  <c:v>6.6</c:v>
                </c:pt>
                <c:pt idx="397">
                  <c:v>6.6166666666666654</c:v>
                </c:pt>
                <c:pt idx="398">
                  <c:v>6.6333333333333444</c:v>
                </c:pt>
                <c:pt idx="399">
                  <c:v>6.6499999999999986</c:v>
                </c:pt>
                <c:pt idx="400">
                  <c:v>6.6666666666666661</c:v>
                </c:pt>
                <c:pt idx="401">
                  <c:v>6.6833333333333433</c:v>
                </c:pt>
                <c:pt idx="402">
                  <c:v>6.6999999999999975</c:v>
                </c:pt>
                <c:pt idx="403">
                  <c:v>6.7166666666666694</c:v>
                </c:pt>
                <c:pt idx="404">
                  <c:v>6.7333333333333503</c:v>
                </c:pt>
                <c:pt idx="405">
                  <c:v>6.7499999999999982</c:v>
                </c:pt>
                <c:pt idx="406">
                  <c:v>6.7666666666666684</c:v>
                </c:pt>
                <c:pt idx="407">
                  <c:v>6.7833333333333448</c:v>
                </c:pt>
                <c:pt idx="408">
                  <c:v>6.7999999999999989</c:v>
                </c:pt>
                <c:pt idx="409">
                  <c:v>6.8166666666666664</c:v>
                </c:pt>
                <c:pt idx="410">
                  <c:v>6.8333333333333446</c:v>
                </c:pt>
                <c:pt idx="411">
                  <c:v>6.8499999999999979</c:v>
                </c:pt>
                <c:pt idx="412">
                  <c:v>6.8666666666666654</c:v>
                </c:pt>
                <c:pt idx="413">
                  <c:v>6.8833333333333426</c:v>
                </c:pt>
                <c:pt idx="414">
                  <c:v>6.8999999999999986</c:v>
                </c:pt>
                <c:pt idx="415">
                  <c:v>6.9166666666666714</c:v>
                </c:pt>
                <c:pt idx="416">
                  <c:v>6.9333333333333531</c:v>
                </c:pt>
                <c:pt idx="417">
                  <c:v>6.9499999999999984</c:v>
                </c:pt>
                <c:pt idx="418">
                  <c:v>6.9666666666666694</c:v>
                </c:pt>
                <c:pt idx="419">
                  <c:v>6.9833333333333512</c:v>
                </c:pt>
                <c:pt idx="420">
                  <c:v>7</c:v>
                </c:pt>
                <c:pt idx="421">
                  <c:v>7.0166666666666639</c:v>
                </c:pt>
                <c:pt idx="422">
                  <c:v>7.0333333333333448</c:v>
                </c:pt>
                <c:pt idx="423">
                  <c:v>7.0500000000000007</c:v>
                </c:pt>
                <c:pt idx="424">
                  <c:v>7.0666666666666664</c:v>
                </c:pt>
                <c:pt idx="425">
                  <c:v>7.0833333333333428</c:v>
                </c:pt>
                <c:pt idx="426">
                  <c:v>7.0999999999999979</c:v>
                </c:pt>
                <c:pt idx="427">
                  <c:v>7.1166666666666671</c:v>
                </c:pt>
                <c:pt idx="428">
                  <c:v>7.1333333333333444</c:v>
                </c:pt>
                <c:pt idx="429">
                  <c:v>7.1499999999999968</c:v>
                </c:pt>
                <c:pt idx="430">
                  <c:v>7.1666666666666661</c:v>
                </c:pt>
                <c:pt idx="431">
                  <c:v>7.1833333333333433</c:v>
                </c:pt>
                <c:pt idx="432">
                  <c:v>7.1999999999999975</c:v>
                </c:pt>
                <c:pt idx="433">
                  <c:v>7.2166666666666632</c:v>
                </c:pt>
                <c:pt idx="434">
                  <c:v>7.2333333333333503</c:v>
                </c:pt>
                <c:pt idx="435">
                  <c:v>7.25</c:v>
                </c:pt>
                <c:pt idx="436">
                  <c:v>7.2666666666666684</c:v>
                </c:pt>
                <c:pt idx="437">
                  <c:v>7.2833333333333439</c:v>
                </c:pt>
                <c:pt idx="438">
                  <c:v>7.2999999999999989</c:v>
                </c:pt>
                <c:pt idx="439">
                  <c:v>7.3166666666666664</c:v>
                </c:pt>
                <c:pt idx="440">
                  <c:v>7.3333333333333446</c:v>
                </c:pt>
                <c:pt idx="441">
                  <c:v>7.3499999999999961</c:v>
                </c:pt>
                <c:pt idx="442">
                  <c:v>7.3666666666666654</c:v>
                </c:pt>
                <c:pt idx="443">
                  <c:v>7.3833333333333444</c:v>
                </c:pt>
                <c:pt idx="444">
                  <c:v>7.3999999999999986</c:v>
                </c:pt>
                <c:pt idx="445">
                  <c:v>7.4166666666666714</c:v>
                </c:pt>
                <c:pt idx="446">
                  <c:v>7.4333333333333522</c:v>
                </c:pt>
                <c:pt idx="447">
                  <c:v>7.4499999999999993</c:v>
                </c:pt>
                <c:pt idx="448">
                  <c:v>7.4666666666666694</c:v>
                </c:pt>
                <c:pt idx="449">
                  <c:v>7.4833333333333512</c:v>
                </c:pt>
                <c:pt idx="450">
                  <c:v>7.4999999999999982</c:v>
                </c:pt>
                <c:pt idx="451">
                  <c:v>7.5166666666666684</c:v>
                </c:pt>
                <c:pt idx="452">
                  <c:v>7.5333333333333448</c:v>
                </c:pt>
                <c:pt idx="453">
                  <c:v>7.5500000000000007</c:v>
                </c:pt>
                <c:pt idx="454">
                  <c:v>7.5666666666666664</c:v>
                </c:pt>
                <c:pt idx="455">
                  <c:v>7.5833333333333446</c:v>
                </c:pt>
                <c:pt idx="456">
                  <c:v>7.5999999999999979</c:v>
                </c:pt>
                <c:pt idx="457">
                  <c:v>7.6166666666666671</c:v>
                </c:pt>
                <c:pt idx="458">
                  <c:v>7.6333333333333426</c:v>
                </c:pt>
                <c:pt idx="459">
                  <c:v>7.6499999999999986</c:v>
                </c:pt>
                <c:pt idx="460">
                  <c:v>7.6666666666666679</c:v>
                </c:pt>
                <c:pt idx="461">
                  <c:v>7.6833333333333433</c:v>
                </c:pt>
                <c:pt idx="462">
                  <c:v>7.6999999999999975</c:v>
                </c:pt>
                <c:pt idx="463">
                  <c:v>7.7166666666666694</c:v>
                </c:pt>
                <c:pt idx="464">
                  <c:v>7.7333333333333512</c:v>
                </c:pt>
                <c:pt idx="465">
                  <c:v>7.75</c:v>
                </c:pt>
                <c:pt idx="466">
                  <c:v>7.7666666666666639</c:v>
                </c:pt>
                <c:pt idx="467">
                  <c:v>7.7833333333333448</c:v>
                </c:pt>
                <c:pt idx="468">
                  <c:v>7.8000000000000007</c:v>
                </c:pt>
                <c:pt idx="469">
                  <c:v>7.8166666666666664</c:v>
                </c:pt>
                <c:pt idx="470">
                  <c:v>7.8333333333333428</c:v>
                </c:pt>
                <c:pt idx="471">
                  <c:v>7.8499999999999979</c:v>
                </c:pt>
                <c:pt idx="472">
                  <c:v>7.8666666666666671</c:v>
                </c:pt>
                <c:pt idx="473">
                  <c:v>7.8833333333333444</c:v>
                </c:pt>
                <c:pt idx="474">
                  <c:v>7.8999999999999968</c:v>
                </c:pt>
                <c:pt idx="475">
                  <c:v>7.9166666666666714</c:v>
                </c:pt>
                <c:pt idx="476">
                  <c:v>7.9333333333333531</c:v>
                </c:pt>
                <c:pt idx="477">
                  <c:v>7.9499999999999993</c:v>
                </c:pt>
                <c:pt idx="478">
                  <c:v>7.9666666666666632</c:v>
                </c:pt>
                <c:pt idx="479">
                  <c:v>7.9833333333333503</c:v>
                </c:pt>
                <c:pt idx="480">
                  <c:v>8</c:v>
                </c:pt>
                <c:pt idx="481">
                  <c:v>8.0166666666666728</c:v>
                </c:pt>
                <c:pt idx="482">
                  <c:v>8.0333333333333279</c:v>
                </c:pt>
                <c:pt idx="483">
                  <c:v>8.0500000000000025</c:v>
                </c:pt>
                <c:pt idx="484">
                  <c:v>8.0666666666666913</c:v>
                </c:pt>
                <c:pt idx="485">
                  <c:v>8.0833333333333321</c:v>
                </c:pt>
                <c:pt idx="486">
                  <c:v>8.1000000000000014</c:v>
                </c:pt>
                <c:pt idx="487">
                  <c:v>8.1166666666666725</c:v>
                </c:pt>
                <c:pt idx="488">
                  <c:v>8.1333333333333329</c:v>
                </c:pt>
                <c:pt idx="489">
                  <c:v>8.15</c:v>
                </c:pt>
                <c:pt idx="490">
                  <c:v>8.1666666666666767</c:v>
                </c:pt>
                <c:pt idx="491">
                  <c:v>8.1833333333333318</c:v>
                </c:pt>
                <c:pt idx="492">
                  <c:v>8.2000000000000011</c:v>
                </c:pt>
                <c:pt idx="493">
                  <c:v>8.2166666666666668</c:v>
                </c:pt>
                <c:pt idx="494">
                  <c:v>8.2333333333333183</c:v>
                </c:pt>
                <c:pt idx="495">
                  <c:v>8.25</c:v>
                </c:pt>
                <c:pt idx="496">
                  <c:v>8.2666666666666728</c:v>
                </c:pt>
                <c:pt idx="497">
                  <c:v>8.2833333333333314</c:v>
                </c:pt>
                <c:pt idx="498">
                  <c:v>8.3000000000000007</c:v>
                </c:pt>
                <c:pt idx="499">
                  <c:v>8.3166666666666895</c:v>
                </c:pt>
                <c:pt idx="500">
                  <c:v>8.3333333333333321</c:v>
                </c:pt>
                <c:pt idx="501">
                  <c:v>8.3500000000000068</c:v>
                </c:pt>
                <c:pt idx="502">
                  <c:v>8.3666666666666991</c:v>
                </c:pt>
                <c:pt idx="503">
                  <c:v>8.3833333333333346</c:v>
                </c:pt>
                <c:pt idx="504">
                  <c:v>8.4000000000000021</c:v>
                </c:pt>
                <c:pt idx="505">
                  <c:v>8.4166666666666767</c:v>
                </c:pt>
                <c:pt idx="506">
                  <c:v>8.4333333333333336</c:v>
                </c:pt>
                <c:pt idx="507">
                  <c:v>8.4500000000000028</c:v>
                </c:pt>
                <c:pt idx="508">
                  <c:v>8.4666666666666988</c:v>
                </c:pt>
                <c:pt idx="509">
                  <c:v>8.4833333333333343</c:v>
                </c:pt>
                <c:pt idx="510">
                  <c:v>8.5</c:v>
                </c:pt>
                <c:pt idx="511">
                  <c:v>8.5166666666666728</c:v>
                </c:pt>
                <c:pt idx="512">
                  <c:v>8.5333333333333314</c:v>
                </c:pt>
                <c:pt idx="513">
                  <c:v>8.5500000000000007</c:v>
                </c:pt>
                <c:pt idx="514">
                  <c:v>8.5666666666666913</c:v>
                </c:pt>
                <c:pt idx="515">
                  <c:v>8.5833333333333304</c:v>
                </c:pt>
                <c:pt idx="516">
                  <c:v>8.6000000000000014</c:v>
                </c:pt>
                <c:pt idx="517">
                  <c:v>8.6166666666666725</c:v>
                </c:pt>
                <c:pt idx="518">
                  <c:v>8.6333333333333329</c:v>
                </c:pt>
                <c:pt idx="519">
                  <c:v>8.6499999999999968</c:v>
                </c:pt>
                <c:pt idx="520">
                  <c:v>8.6666666666666767</c:v>
                </c:pt>
                <c:pt idx="521">
                  <c:v>8.6833333333333336</c:v>
                </c:pt>
                <c:pt idx="522">
                  <c:v>8.7000000000000011</c:v>
                </c:pt>
                <c:pt idx="523">
                  <c:v>8.7166666666666668</c:v>
                </c:pt>
                <c:pt idx="524">
                  <c:v>8.7333333333333183</c:v>
                </c:pt>
                <c:pt idx="525">
                  <c:v>8.75</c:v>
                </c:pt>
                <c:pt idx="526">
                  <c:v>8.7666666666666728</c:v>
                </c:pt>
                <c:pt idx="527">
                  <c:v>8.7833333333333279</c:v>
                </c:pt>
                <c:pt idx="528">
                  <c:v>8.8000000000000025</c:v>
                </c:pt>
                <c:pt idx="529">
                  <c:v>8.8166666666666913</c:v>
                </c:pt>
                <c:pt idx="530">
                  <c:v>8.8333333333333321</c:v>
                </c:pt>
                <c:pt idx="531">
                  <c:v>8.8500000000000068</c:v>
                </c:pt>
                <c:pt idx="532">
                  <c:v>8.8666666666667027</c:v>
                </c:pt>
                <c:pt idx="533">
                  <c:v>8.8833333333333346</c:v>
                </c:pt>
                <c:pt idx="534">
                  <c:v>8.9000000000000021</c:v>
                </c:pt>
                <c:pt idx="535">
                  <c:v>8.9166666666666767</c:v>
                </c:pt>
                <c:pt idx="536">
                  <c:v>8.9333333333333318</c:v>
                </c:pt>
                <c:pt idx="537">
                  <c:v>8.9500000000000028</c:v>
                </c:pt>
                <c:pt idx="538">
                  <c:v>8.9666666666666988</c:v>
                </c:pt>
                <c:pt idx="539">
                  <c:v>8.9833333333333343</c:v>
                </c:pt>
                <c:pt idx="540">
                  <c:v>9.0000000000000018</c:v>
                </c:pt>
                <c:pt idx="541">
                  <c:v>9.0166666666666728</c:v>
                </c:pt>
                <c:pt idx="542">
                  <c:v>9.0333333333333314</c:v>
                </c:pt>
                <c:pt idx="543">
                  <c:v>9.0500000000000007</c:v>
                </c:pt>
                <c:pt idx="544">
                  <c:v>9.0666666666666895</c:v>
                </c:pt>
                <c:pt idx="545">
                  <c:v>9.0833333333333321</c:v>
                </c:pt>
                <c:pt idx="546">
                  <c:v>9.1000000000000014</c:v>
                </c:pt>
                <c:pt idx="547">
                  <c:v>9.1166666666666725</c:v>
                </c:pt>
                <c:pt idx="548">
                  <c:v>9.1333333333333311</c:v>
                </c:pt>
                <c:pt idx="549">
                  <c:v>9.15</c:v>
                </c:pt>
                <c:pt idx="550">
                  <c:v>9.1666666666666767</c:v>
                </c:pt>
                <c:pt idx="551">
                  <c:v>9.1833333333333336</c:v>
                </c:pt>
                <c:pt idx="552">
                  <c:v>9.2000000000000011</c:v>
                </c:pt>
                <c:pt idx="553">
                  <c:v>9.2166666666666668</c:v>
                </c:pt>
                <c:pt idx="554">
                  <c:v>9.2333333333333183</c:v>
                </c:pt>
                <c:pt idx="555">
                  <c:v>9.25</c:v>
                </c:pt>
                <c:pt idx="556">
                  <c:v>9.2666666666666728</c:v>
                </c:pt>
                <c:pt idx="557">
                  <c:v>9.2833333333333314</c:v>
                </c:pt>
                <c:pt idx="558">
                  <c:v>9.3000000000000007</c:v>
                </c:pt>
                <c:pt idx="559">
                  <c:v>9.3166666666666913</c:v>
                </c:pt>
                <c:pt idx="560">
                  <c:v>9.3333333333333304</c:v>
                </c:pt>
                <c:pt idx="561">
                  <c:v>9.3500000000000068</c:v>
                </c:pt>
                <c:pt idx="562">
                  <c:v>9.3666666666666991</c:v>
                </c:pt>
                <c:pt idx="563">
                  <c:v>9.3833333333333346</c:v>
                </c:pt>
                <c:pt idx="564">
                  <c:v>9.4000000000000021</c:v>
                </c:pt>
                <c:pt idx="565">
                  <c:v>9.4166666666666767</c:v>
                </c:pt>
                <c:pt idx="566">
                  <c:v>9.4333333333333336</c:v>
                </c:pt>
                <c:pt idx="567">
                  <c:v>9.4500000000000028</c:v>
                </c:pt>
                <c:pt idx="568">
                  <c:v>9.4666666666666952</c:v>
                </c:pt>
                <c:pt idx="569">
                  <c:v>9.4833333333333325</c:v>
                </c:pt>
                <c:pt idx="570">
                  <c:v>9.5</c:v>
                </c:pt>
                <c:pt idx="571">
                  <c:v>9.5166666666666728</c:v>
                </c:pt>
                <c:pt idx="572">
                  <c:v>9.5333333333333279</c:v>
                </c:pt>
                <c:pt idx="573">
                  <c:v>9.5500000000000025</c:v>
                </c:pt>
                <c:pt idx="574">
                  <c:v>9.5666666666666913</c:v>
                </c:pt>
                <c:pt idx="575">
                  <c:v>9.5833333333333321</c:v>
                </c:pt>
                <c:pt idx="576">
                  <c:v>9.6000000000000014</c:v>
                </c:pt>
                <c:pt idx="577">
                  <c:v>9.6166666666666725</c:v>
                </c:pt>
                <c:pt idx="578">
                  <c:v>9.6333333333333329</c:v>
                </c:pt>
                <c:pt idx="579">
                  <c:v>9.65</c:v>
                </c:pt>
                <c:pt idx="580">
                  <c:v>9.6666666666666767</c:v>
                </c:pt>
                <c:pt idx="581">
                  <c:v>9.6833333333333318</c:v>
                </c:pt>
                <c:pt idx="582">
                  <c:v>9.7000000000000011</c:v>
                </c:pt>
                <c:pt idx="583">
                  <c:v>9.7166666666666668</c:v>
                </c:pt>
                <c:pt idx="584">
                  <c:v>9.7333333333333183</c:v>
                </c:pt>
                <c:pt idx="585">
                  <c:v>9.75</c:v>
                </c:pt>
                <c:pt idx="586">
                  <c:v>9.7666666666666728</c:v>
                </c:pt>
                <c:pt idx="587">
                  <c:v>9.7833333333333314</c:v>
                </c:pt>
                <c:pt idx="588">
                  <c:v>9.8000000000000007</c:v>
                </c:pt>
                <c:pt idx="589">
                  <c:v>9.8166666666666895</c:v>
                </c:pt>
                <c:pt idx="590">
                  <c:v>9.8333333333333321</c:v>
                </c:pt>
                <c:pt idx="591">
                  <c:v>9.8500000000000068</c:v>
                </c:pt>
                <c:pt idx="592">
                  <c:v>9.8666666666666991</c:v>
                </c:pt>
                <c:pt idx="593">
                  <c:v>9.8833333333333346</c:v>
                </c:pt>
                <c:pt idx="594">
                  <c:v>9.9000000000000021</c:v>
                </c:pt>
                <c:pt idx="595">
                  <c:v>9.9166666666666767</c:v>
                </c:pt>
                <c:pt idx="596">
                  <c:v>9.9333333333333336</c:v>
                </c:pt>
                <c:pt idx="597">
                  <c:v>9.9500000000000028</c:v>
                </c:pt>
                <c:pt idx="598">
                  <c:v>9.9666666666666988</c:v>
                </c:pt>
                <c:pt idx="599">
                  <c:v>9.9833333333333343</c:v>
                </c:pt>
                <c:pt idx="600">
                  <c:v>10</c:v>
                </c:pt>
                <c:pt idx="601">
                  <c:v>10.016666666666676</c:v>
                </c:pt>
                <c:pt idx="602">
                  <c:v>10.033333333333331</c:v>
                </c:pt>
                <c:pt idx="603">
                  <c:v>10.050000000000002</c:v>
                </c:pt>
                <c:pt idx="604">
                  <c:v>10.066666666666695</c:v>
                </c:pt>
                <c:pt idx="605">
                  <c:v>10.08333333333333</c:v>
                </c:pt>
                <c:pt idx="606">
                  <c:v>10.100000000000001</c:v>
                </c:pt>
                <c:pt idx="607">
                  <c:v>10.116666666666672</c:v>
                </c:pt>
                <c:pt idx="608">
                  <c:v>10.133333333333333</c:v>
                </c:pt>
                <c:pt idx="609">
                  <c:v>10.15</c:v>
                </c:pt>
                <c:pt idx="610">
                  <c:v>10.166666666666689</c:v>
                </c:pt>
                <c:pt idx="611">
                  <c:v>10.183333333333334</c:v>
                </c:pt>
                <c:pt idx="612">
                  <c:v>10.200000000000001</c:v>
                </c:pt>
                <c:pt idx="613">
                  <c:v>10.21666666666667</c:v>
                </c:pt>
                <c:pt idx="614">
                  <c:v>10.233333333333333</c:v>
                </c:pt>
                <c:pt idx="615">
                  <c:v>10.25</c:v>
                </c:pt>
                <c:pt idx="616">
                  <c:v>10.266666666666676</c:v>
                </c:pt>
                <c:pt idx="617">
                  <c:v>10.28333333333333</c:v>
                </c:pt>
                <c:pt idx="618">
                  <c:v>10.3</c:v>
                </c:pt>
                <c:pt idx="619">
                  <c:v>10.316666666666695</c:v>
                </c:pt>
                <c:pt idx="620">
                  <c:v>10.333333333333332</c:v>
                </c:pt>
                <c:pt idx="621">
                  <c:v>10.350000000000019</c:v>
                </c:pt>
                <c:pt idx="622">
                  <c:v>10.366666666666703</c:v>
                </c:pt>
                <c:pt idx="623">
                  <c:v>10.383333333333336</c:v>
                </c:pt>
                <c:pt idx="624">
                  <c:v>10.400000000000002</c:v>
                </c:pt>
                <c:pt idx="625">
                  <c:v>10.416666666666691</c:v>
                </c:pt>
                <c:pt idx="626">
                  <c:v>10.433333333333332</c:v>
                </c:pt>
                <c:pt idx="627">
                  <c:v>10.450000000000006</c:v>
                </c:pt>
                <c:pt idx="628">
                  <c:v>10.466666666666699</c:v>
                </c:pt>
                <c:pt idx="629">
                  <c:v>10.483333333333334</c:v>
                </c:pt>
                <c:pt idx="630">
                  <c:v>10.500000000000002</c:v>
                </c:pt>
                <c:pt idx="631">
                  <c:v>10.516666666666676</c:v>
                </c:pt>
                <c:pt idx="632">
                  <c:v>10.533333333333331</c:v>
                </c:pt>
                <c:pt idx="633">
                  <c:v>10.55</c:v>
                </c:pt>
                <c:pt idx="634">
                  <c:v>10.566666666666695</c:v>
                </c:pt>
                <c:pt idx="635">
                  <c:v>10.583333333333332</c:v>
                </c:pt>
                <c:pt idx="636">
                  <c:v>10.600000000000001</c:v>
                </c:pt>
                <c:pt idx="637">
                  <c:v>10.616666666666672</c:v>
                </c:pt>
                <c:pt idx="638">
                  <c:v>10.633333333333331</c:v>
                </c:pt>
                <c:pt idx="639">
                  <c:v>10.65</c:v>
                </c:pt>
                <c:pt idx="640">
                  <c:v>10.666666666666691</c:v>
                </c:pt>
                <c:pt idx="641">
                  <c:v>10.683333333333334</c:v>
                </c:pt>
                <c:pt idx="642">
                  <c:v>10.700000000000001</c:v>
                </c:pt>
                <c:pt idx="643">
                  <c:v>10.71666666666667</c:v>
                </c:pt>
                <c:pt idx="644">
                  <c:v>10.733333333333333</c:v>
                </c:pt>
                <c:pt idx="645">
                  <c:v>10.75</c:v>
                </c:pt>
                <c:pt idx="646">
                  <c:v>10.766666666666676</c:v>
                </c:pt>
                <c:pt idx="647">
                  <c:v>10.783333333333331</c:v>
                </c:pt>
                <c:pt idx="648">
                  <c:v>10.8</c:v>
                </c:pt>
                <c:pt idx="649">
                  <c:v>10.816666666666695</c:v>
                </c:pt>
                <c:pt idx="650">
                  <c:v>10.83333333333333</c:v>
                </c:pt>
                <c:pt idx="651">
                  <c:v>10.850000000000021</c:v>
                </c:pt>
                <c:pt idx="652">
                  <c:v>10.866666666666706</c:v>
                </c:pt>
                <c:pt idx="653">
                  <c:v>10.883333333333336</c:v>
                </c:pt>
                <c:pt idx="654">
                  <c:v>10.9</c:v>
                </c:pt>
                <c:pt idx="655">
                  <c:v>10.916666666666689</c:v>
                </c:pt>
                <c:pt idx="656">
                  <c:v>10.933333333333334</c:v>
                </c:pt>
                <c:pt idx="657">
                  <c:v>10.950000000000006</c:v>
                </c:pt>
                <c:pt idx="658">
                  <c:v>10.966666666666695</c:v>
                </c:pt>
                <c:pt idx="659">
                  <c:v>10.983333333333334</c:v>
                </c:pt>
                <c:pt idx="660">
                  <c:v>11</c:v>
                </c:pt>
                <c:pt idx="661">
                  <c:v>11.016666666666676</c:v>
                </c:pt>
                <c:pt idx="662">
                  <c:v>11.03333333333333</c:v>
                </c:pt>
                <c:pt idx="663">
                  <c:v>11.05</c:v>
                </c:pt>
                <c:pt idx="664">
                  <c:v>11.066666666666695</c:v>
                </c:pt>
                <c:pt idx="665">
                  <c:v>11.083333333333332</c:v>
                </c:pt>
                <c:pt idx="666">
                  <c:v>11.100000000000001</c:v>
                </c:pt>
                <c:pt idx="667">
                  <c:v>11.116666666666672</c:v>
                </c:pt>
                <c:pt idx="668">
                  <c:v>11.133333333333333</c:v>
                </c:pt>
                <c:pt idx="669">
                  <c:v>11.15</c:v>
                </c:pt>
                <c:pt idx="670">
                  <c:v>11.166666666666691</c:v>
                </c:pt>
                <c:pt idx="671">
                  <c:v>11.183333333333332</c:v>
                </c:pt>
                <c:pt idx="672">
                  <c:v>11.2</c:v>
                </c:pt>
                <c:pt idx="673">
                  <c:v>11.21666666666667</c:v>
                </c:pt>
                <c:pt idx="674">
                  <c:v>11.233333333333333</c:v>
                </c:pt>
                <c:pt idx="675">
                  <c:v>11.25</c:v>
                </c:pt>
                <c:pt idx="676">
                  <c:v>11.266666666666676</c:v>
                </c:pt>
                <c:pt idx="677">
                  <c:v>11.283333333333331</c:v>
                </c:pt>
                <c:pt idx="678">
                  <c:v>11.3</c:v>
                </c:pt>
                <c:pt idx="679">
                  <c:v>11.316666666666695</c:v>
                </c:pt>
                <c:pt idx="680">
                  <c:v>11.333333333333332</c:v>
                </c:pt>
                <c:pt idx="681">
                  <c:v>11.350000000000021</c:v>
                </c:pt>
                <c:pt idx="682">
                  <c:v>11.366666666666706</c:v>
                </c:pt>
                <c:pt idx="683">
                  <c:v>11.383333333333336</c:v>
                </c:pt>
                <c:pt idx="684">
                  <c:v>11.400000000000002</c:v>
                </c:pt>
                <c:pt idx="685">
                  <c:v>11.416666666666691</c:v>
                </c:pt>
                <c:pt idx="686">
                  <c:v>11.433333333333334</c:v>
                </c:pt>
                <c:pt idx="687">
                  <c:v>11.450000000000006</c:v>
                </c:pt>
                <c:pt idx="688">
                  <c:v>11.466666666666699</c:v>
                </c:pt>
                <c:pt idx="689">
                  <c:v>11.483333333333334</c:v>
                </c:pt>
                <c:pt idx="690">
                  <c:v>11.5</c:v>
                </c:pt>
                <c:pt idx="691">
                  <c:v>11.516666666666676</c:v>
                </c:pt>
                <c:pt idx="692">
                  <c:v>11.533333333333331</c:v>
                </c:pt>
                <c:pt idx="693">
                  <c:v>11.55</c:v>
                </c:pt>
                <c:pt idx="694">
                  <c:v>11.566666666666695</c:v>
                </c:pt>
                <c:pt idx="695">
                  <c:v>11.58333333333333</c:v>
                </c:pt>
                <c:pt idx="696">
                  <c:v>11.600000000000001</c:v>
                </c:pt>
                <c:pt idx="697">
                  <c:v>11.616666666666672</c:v>
                </c:pt>
                <c:pt idx="698">
                  <c:v>11.633333333333333</c:v>
                </c:pt>
                <c:pt idx="699">
                  <c:v>11.65</c:v>
                </c:pt>
                <c:pt idx="700">
                  <c:v>11.666666666666689</c:v>
                </c:pt>
                <c:pt idx="701">
                  <c:v>11.683333333333334</c:v>
                </c:pt>
                <c:pt idx="702">
                  <c:v>11.7</c:v>
                </c:pt>
                <c:pt idx="703">
                  <c:v>11.71666666666667</c:v>
                </c:pt>
                <c:pt idx="704">
                  <c:v>11.733333333333333</c:v>
                </c:pt>
                <c:pt idx="705">
                  <c:v>11.75</c:v>
                </c:pt>
                <c:pt idx="706">
                  <c:v>11.766666666666676</c:v>
                </c:pt>
                <c:pt idx="707">
                  <c:v>11.78333333333333</c:v>
                </c:pt>
                <c:pt idx="708">
                  <c:v>11.8</c:v>
                </c:pt>
                <c:pt idx="709">
                  <c:v>11.816666666666695</c:v>
                </c:pt>
                <c:pt idx="710">
                  <c:v>11.833333333333332</c:v>
                </c:pt>
                <c:pt idx="711">
                  <c:v>11.850000000000019</c:v>
                </c:pt>
                <c:pt idx="712">
                  <c:v>11.866666666666703</c:v>
                </c:pt>
                <c:pt idx="713">
                  <c:v>11.883333333333336</c:v>
                </c:pt>
                <c:pt idx="714">
                  <c:v>11.900000000000002</c:v>
                </c:pt>
                <c:pt idx="715">
                  <c:v>11.916666666666691</c:v>
                </c:pt>
                <c:pt idx="716">
                  <c:v>11.933333333333332</c:v>
                </c:pt>
                <c:pt idx="717">
                  <c:v>11.950000000000006</c:v>
                </c:pt>
                <c:pt idx="718">
                  <c:v>11.966666666666699</c:v>
                </c:pt>
                <c:pt idx="719">
                  <c:v>11.983333333333334</c:v>
                </c:pt>
                <c:pt idx="720">
                  <c:v>12.000000000000002</c:v>
                </c:pt>
                <c:pt idx="721">
                  <c:v>12.016666666666676</c:v>
                </c:pt>
                <c:pt idx="722">
                  <c:v>12.033333333333333</c:v>
                </c:pt>
                <c:pt idx="723">
                  <c:v>12.050000000000002</c:v>
                </c:pt>
                <c:pt idx="724">
                  <c:v>12.066666666666695</c:v>
                </c:pt>
                <c:pt idx="725">
                  <c:v>12.08333333333333</c:v>
                </c:pt>
                <c:pt idx="726">
                  <c:v>12.1</c:v>
                </c:pt>
                <c:pt idx="727">
                  <c:v>12.116666666666672</c:v>
                </c:pt>
                <c:pt idx="728">
                  <c:v>12.133333333333333</c:v>
                </c:pt>
                <c:pt idx="729">
                  <c:v>12.15</c:v>
                </c:pt>
                <c:pt idx="730">
                  <c:v>12.166666666666689</c:v>
                </c:pt>
                <c:pt idx="731">
                  <c:v>12.183333333333335</c:v>
                </c:pt>
                <c:pt idx="732">
                  <c:v>12.2</c:v>
                </c:pt>
                <c:pt idx="733">
                  <c:v>12.21666666666667</c:v>
                </c:pt>
                <c:pt idx="734">
                  <c:v>12.233333333333333</c:v>
                </c:pt>
                <c:pt idx="735">
                  <c:v>12.250000000000002</c:v>
                </c:pt>
                <c:pt idx="736">
                  <c:v>12.266666666666676</c:v>
                </c:pt>
                <c:pt idx="737">
                  <c:v>12.28333333333333</c:v>
                </c:pt>
                <c:pt idx="738">
                  <c:v>12.3</c:v>
                </c:pt>
                <c:pt idx="739">
                  <c:v>12.316666666666698</c:v>
                </c:pt>
                <c:pt idx="740">
                  <c:v>12.333333333333332</c:v>
                </c:pt>
                <c:pt idx="741">
                  <c:v>12.350000000000019</c:v>
                </c:pt>
                <c:pt idx="742">
                  <c:v>12.366666666666703</c:v>
                </c:pt>
                <c:pt idx="743">
                  <c:v>12.383333333333336</c:v>
                </c:pt>
                <c:pt idx="744">
                  <c:v>12.400000000000002</c:v>
                </c:pt>
                <c:pt idx="745">
                  <c:v>12.416666666666691</c:v>
                </c:pt>
                <c:pt idx="746">
                  <c:v>12.433333333333332</c:v>
                </c:pt>
                <c:pt idx="747">
                  <c:v>12.450000000000006</c:v>
                </c:pt>
                <c:pt idx="748">
                  <c:v>12.466666666666699</c:v>
                </c:pt>
                <c:pt idx="749">
                  <c:v>12.483333333333334</c:v>
                </c:pt>
                <c:pt idx="750">
                  <c:v>12.500000000000002</c:v>
                </c:pt>
                <c:pt idx="751">
                  <c:v>12.516666666666676</c:v>
                </c:pt>
                <c:pt idx="752">
                  <c:v>12.533333333333331</c:v>
                </c:pt>
                <c:pt idx="753">
                  <c:v>12.55</c:v>
                </c:pt>
                <c:pt idx="754">
                  <c:v>12.566666666666695</c:v>
                </c:pt>
                <c:pt idx="755">
                  <c:v>12.583333333333334</c:v>
                </c:pt>
                <c:pt idx="756">
                  <c:v>12.600000000000001</c:v>
                </c:pt>
                <c:pt idx="757">
                  <c:v>12.616666666666672</c:v>
                </c:pt>
                <c:pt idx="758">
                  <c:v>12.633333333333331</c:v>
                </c:pt>
                <c:pt idx="759">
                  <c:v>12.65</c:v>
                </c:pt>
                <c:pt idx="760">
                  <c:v>12.666666666666691</c:v>
                </c:pt>
                <c:pt idx="761">
                  <c:v>12.683333333333334</c:v>
                </c:pt>
                <c:pt idx="762">
                  <c:v>12.700000000000001</c:v>
                </c:pt>
                <c:pt idx="763">
                  <c:v>12.71666666666667</c:v>
                </c:pt>
                <c:pt idx="764">
                  <c:v>12.733333333333333</c:v>
                </c:pt>
                <c:pt idx="765">
                  <c:v>12.75</c:v>
                </c:pt>
                <c:pt idx="766">
                  <c:v>12.766666666666676</c:v>
                </c:pt>
                <c:pt idx="767">
                  <c:v>12.783333333333333</c:v>
                </c:pt>
                <c:pt idx="768">
                  <c:v>12.800000000000002</c:v>
                </c:pt>
                <c:pt idx="769">
                  <c:v>12.816666666666695</c:v>
                </c:pt>
                <c:pt idx="770">
                  <c:v>12.83333333333333</c:v>
                </c:pt>
                <c:pt idx="771">
                  <c:v>12.850000000000021</c:v>
                </c:pt>
                <c:pt idx="772">
                  <c:v>12.866666666666706</c:v>
                </c:pt>
                <c:pt idx="773">
                  <c:v>12.883333333333336</c:v>
                </c:pt>
                <c:pt idx="774">
                  <c:v>12.9</c:v>
                </c:pt>
                <c:pt idx="775">
                  <c:v>12.916666666666689</c:v>
                </c:pt>
                <c:pt idx="776">
                  <c:v>12.933333333333335</c:v>
                </c:pt>
                <c:pt idx="777">
                  <c:v>12.950000000000006</c:v>
                </c:pt>
                <c:pt idx="778">
                  <c:v>12.966666666666695</c:v>
                </c:pt>
                <c:pt idx="779">
                  <c:v>12.983333333333334</c:v>
                </c:pt>
                <c:pt idx="780">
                  <c:v>13.000000000000002</c:v>
                </c:pt>
                <c:pt idx="781">
                  <c:v>13.016666666666676</c:v>
                </c:pt>
                <c:pt idx="782">
                  <c:v>13.03333333333333</c:v>
                </c:pt>
                <c:pt idx="783">
                  <c:v>13.05</c:v>
                </c:pt>
                <c:pt idx="784">
                  <c:v>13.066666666666698</c:v>
                </c:pt>
                <c:pt idx="785">
                  <c:v>13.083333333333332</c:v>
                </c:pt>
                <c:pt idx="786">
                  <c:v>13.100000000000001</c:v>
                </c:pt>
                <c:pt idx="787">
                  <c:v>13.116666666666672</c:v>
                </c:pt>
                <c:pt idx="788">
                  <c:v>13.133333333333335</c:v>
                </c:pt>
                <c:pt idx="789">
                  <c:v>13.15</c:v>
                </c:pt>
                <c:pt idx="790">
                  <c:v>13.166666666666691</c:v>
                </c:pt>
                <c:pt idx="791">
                  <c:v>13.183333333333332</c:v>
                </c:pt>
                <c:pt idx="792">
                  <c:v>13.200000000000001</c:v>
                </c:pt>
                <c:pt idx="793">
                  <c:v>13.21666666666667</c:v>
                </c:pt>
                <c:pt idx="794">
                  <c:v>13.233333333333333</c:v>
                </c:pt>
                <c:pt idx="795">
                  <c:v>13.25</c:v>
                </c:pt>
                <c:pt idx="796">
                  <c:v>13.266666666666676</c:v>
                </c:pt>
                <c:pt idx="797">
                  <c:v>13.283333333333331</c:v>
                </c:pt>
                <c:pt idx="798">
                  <c:v>13.3</c:v>
                </c:pt>
                <c:pt idx="799">
                  <c:v>13.316666666666695</c:v>
                </c:pt>
                <c:pt idx="800">
                  <c:v>13.333333333333334</c:v>
                </c:pt>
                <c:pt idx="801">
                  <c:v>13.350000000000021</c:v>
                </c:pt>
                <c:pt idx="802">
                  <c:v>13.366666666666706</c:v>
                </c:pt>
                <c:pt idx="803">
                  <c:v>13.383333333333336</c:v>
                </c:pt>
                <c:pt idx="804">
                  <c:v>13.4</c:v>
                </c:pt>
                <c:pt idx="805">
                  <c:v>13.416666666666691</c:v>
                </c:pt>
                <c:pt idx="806">
                  <c:v>13.433333333333334</c:v>
                </c:pt>
                <c:pt idx="807">
                  <c:v>13.450000000000006</c:v>
                </c:pt>
                <c:pt idx="808">
                  <c:v>13.466666666666699</c:v>
                </c:pt>
                <c:pt idx="809">
                  <c:v>13.483333333333336</c:v>
                </c:pt>
                <c:pt idx="810">
                  <c:v>13.5</c:v>
                </c:pt>
                <c:pt idx="811">
                  <c:v>13.516666666666676</c:v>
                </c:pt>
                <c:pt idx="812">
                  <c:v>13.533333333333333</c:v>
                </c:pt>
                <c:pt idx="813">
                  <c:v>13.550000000000002</c:v>
                </c:pt>
                <c:pt idx="814">
                  <c:v>13.566666666666695</c:v>
                </c:pt>
                <c:pt idx="815">
                  <c:v>13.58333333333333</c:v>
                </c:pt>
                <c:pt idx="816">
                  <c:v>13.6</c:v>
                </c:pt>
                <c:pt idx="817">
                  <c:v>13.616666666666672</c:v>
                </c:pt>
                <c:pt idx="818">
                  <c:v>13.633333333333333</c:v>
                </c:pt>
                <c:pt idx="819">
                  <c:v>13.65</c:v>
                </c:pt>
                <c:pt idx="820">
                  <c:v>13.666666666666689</c:v>
                </c:pt>
                <c:pt idx="821">
                  <c:v>13.683333333333335</c:v>
                </c:pt>
                <c:pt idx="822">
                  <c:v>13.7</c:v>
                </c:pt>
                <c:pt idx="823">
                  <c:v>13.71666666666667</c:v>
                </c:pt>
                <c:pt idx="824">
                  <c:v>13.733333333333333</c:v>
                </c:pt>
                <c:pt idx="825">
                  <c:v>13.750000000000002</c:v>
                </c:pt>
                <c:pt idx="826">
                  <c:v>13.766666666666676</c:v>
                </c:pt>
                <c:pt idx="827">
                  <c:v>13.78333333333333</c:v>
                </c:pt>
                <c:pt idx="828">
                  <c:v>13.8</c:v>
                </c:pt>
                <c:pt idx="829">
                  <c:v>13.816666666666698</c:v>
                </c:pt>
                <c:pt idx="830">
                  <c:v>13.833333333333332</c:v>
                </c:pt>
                <c:pt idx="831">
                  <c:v>13.850000000000019</c:v>
                </c:pt>
                <c:pt idx="832">
                  <c:v>13.866666666666703</c:v>
                </c:pt>
                <c:pt idx="833">
                  <c:v>13.883333333333336</c:v>
                </c:pt>
                <c:pt idx="834">
                  <c:v>13.900000000000002</c:v>
                </c:pt>
                <c:pt idx="835">
                  <c:v>13.916666666666691</c:v>
                </c:pt>
                <c:pt idx="836">
                  <c:v>13.933333333333332</c:v>
                </c:pt>
                <c:pt idx="837">
                  <c:v>13.950000000000006</c:v>
                </c:pt>
                <c:pt idx="838">
                  <c:v>13.966666666666699</c:v>
                </c:pt>
                <c:pt idx="839">
                  <c:v>13.983333333333334</c:v>
                </c:pt>
                <c:pt idx="840">
                  <c:v>14.000000000000002</c:v>
                </c:pt>
                <c:pt idx="841">
                  <c:v>14.016666666666676</c:v>
                </c:pt>
                <c:pt idx="842">
                  <c:v>14.033333333333331</c:v>
                </c:pt>
                <c:pt idx="843">
                  <c:v>14.05</c:v>
                </c:pt>
                <c:pt idx="844">
                  <c:v>14.066666666666695</c:v>
                </c:pt>
                <c:pt idx="845">
                  <c:v>14.083333333333334</c:v>
                </c:pt>
                <c:pt idx="846">
                  <c:v>14.100000000000001</c:v>
                </c:pt>
                <c:pt idx="847">
                  <c:v>14.116666666666672</c:v>
                </c:pt>
                <c:pt idx="848">
                  <c:v>14.133333333333331</c:v>
                </c:pt>
                <c:pt idx="849">
                  <c:v>14.15</c:v>
                </c:pt>
                <c:pt idx="850">
                  <c:v>14.166666666666691</c:v>
                </c:pt>
                <c:pt idx="851">
                  <c:v>14.183333333333334</c:v>
                </c:pt>
                <c:pt idx="852">
                  <c:v>14.200000000000001</c:v>
                </c:pt>
                <c:pt idx="853">
                  <c:v>14.21666666666667</c:v>
                </c:pt>
                <c:pt idx="854">
                  <c:v>14.233333333333333</c:v>
                </c:pt>
                <c:pt idx="855">
                  <c:v>14.25</c:v>
                </c:pt>
                <c:pt idx="856">
                  <c:v>14.266666666666676</c:v>
                </c:pt>
                <c:pt idx="857">
                  <c:v>14.283333333333333</c:v>
                </c:pt>
                <c:pt idx="858">
                  <c:v>14.300000000000002</c:v>
                </c:pt>
                <c:pt idx="859">
                  <c:v>14.316666666666695</c:v>
                </c:pt>
                <c:pt idx="860">
                  <c:v>14.33333333333333</c:v>
                </c:pt>
                <c:pt idx="861">
                  <c:v>14.350000000000021</c:v>
                </c:pt>
                <c:pt idx="862">
                  <c:v>14.366666666666706</c:v>
                </c:pt>
                <c:pt idx="863">
                  <c:v>14.383333333333336</c:v>
                </c:pt>
                <c:pt idx="864">
                  <c:v>14.4</c:v>
                </c:pt>
                <c:pt idx="865">
                  <c:v>14.416666666666689</c:v>
                </c:pt>
                <c:pt idx="866">
                  <c:v>14.433333333333335</c:v>
                </c:pt>
                <c:pt idx="867">
                  <c:v>14.450000000000006</c:v>
                </c:pt>
                <c:pt idx="868">
                  <c:v>14.466666666666695</c:v>
                </c:pt>
                <c:pt idx="869">
                  <c:v>14.483333333333334</c:v>
                </c:pt>
                <c:pt idx="870">
                  <c:v>14.500000000000002</c:v>
                </c:pt>
                <c:pt idx="871">
                  <c:v>14.516666666666676</c:v>
                </c:pt>
                <c:pt idx="872">
                  <c:v>14.53333333333333</c:v>
                </c:pt>
                <c:pt idx="873">
                  <c:v>14.55</c:v>
                </c:pt>
                <c:pt idx="874">
                  <c:v>14.566666666666698</c:v>
                </c:pt>
                <c:pt idx="875">
                  <c:v>14.583333333333332</c:v>
                </c:pt>
                <c:pt idx="876">
                  <c:v>14.600000000000001</c:v>
                </c:pt>
                <c:pt idx="877">
                  <c:v>14.616666666666672</c:v>
                </c:pt>
                <c:pt idx="878">
                  <c:v>14.633333333333335</c:v>
                </c:pt>
                <c:pt idx="879">
                  <c:v>14.65</c:v>
                </c:pt>
                <c:pt idx="880">
                  <c:v>14.666666666666691</c:v>
                </c:pt>
                <c:pt idx="881">
                  <c:v>14.683333333333332</c:v>
                </c:pt>
                <c:pt idx="882">
                  <c:v>14.700000000000001</c:v>
                </c:pt>
                <c:pt idx="883">
                  <c:v>14.71666666666667</c:v>
                </c:pt>
                <c:pt idx="884">
                  <c:v>14.733333333333333</c:v>
                </c:pt>
                <c:pt idx="885">
                  <c:v>14.75</c:v>
                </c:pt>
                <c:pt idx="886">
                  <c:v>14.766666666666676</c:v>
                </c:pt>
                <c:pt idx="887">
                  <c:v>14.783333333333331</c:v>
                </c:pt>
                <c:pt idx="888">
                  <c:v>14.8</c:v>
                </c:pt>
                <c:pt idx="889">
                  <c:v>14.816666666666695</c:v>
                </c:pt>
                <c:pt idx="890">
                  <c:v>14.833333333333334</c:v>
                </c:pt>
                <c:pt idx="891">
                  <c:v>14.850000000000021</c:v>
                </c:pt>
                <c:pt idx="892">
                  <c:v>14.866666666666706</c:v>
                </c:pt>
                <c:pt idx="893">
                  <c:v>14.883333333333336</c:v>
                </c:pt>
                <c:pt idx="894">
                  <c:v>14.900000000000002</c:v>
                </c:pt>
                <c:pt idx="895">
                  <c:v>14.916666666666689</c:v>
                </c:pt>
                <c:pt idx="896">
                  <c:v>14.933333333333332</c:v>
                </c:pt>
                <c:pt idx="897">
                  <c:v>14.950000000000006</c:v>
                </c:pt>
                <c:pt idx="898">
                  <c:v>14.966666666666699</c:v>
                </c:pt>
                <c:pt idx="899">
                  <c:v>14.983333333333334</c:v>
                </c:pt>
                <c:pt idx="900">
                  <c:v>15.000000000000002</c:v>
                </c:pt>
                <c:pt idx="901">
                  <c:v>15.016666666666676</c:v>
                </c:pt>
                <c:pt idx="902">
                  <c:v>15.033333333333331</c:v>
                </c:pt>
                <c:pt idx="903">
                  <c:v>15.05</c:v>
                </c:pt>
                <c:pt idx="904">
                  <c:v>15.066666666666695</c:v>
                </c:pt>
                <c:pt idx="905">
                  <c:v>15.083333333333332</c:v>
                </c:pt>
                <c:pt idx="906">
                  <c:v>15.1</c:v>
                </c:pt>
                <c:pt idx="907">
                  <c:v>15.116666666666672</c:v>
                </c:pt>
                <c:pt idx="908">
                  <c:v>15.133333333333333</c:v>
                </c:pt>
                <c:pt idx="909">
                  <c:v>15.15</c:v>
                </c:pt>
                <c:pt idx="910">
                  <c:v>15.166666666666689</c:v>
                </c:pt>
                <c:pt idx="911">
                  <c:v>15.183333333333334</c:v>
                </c:pt>
                <c:pt idx="912">
                  <c:v>15.2</c:v>
                </c:pt>
                <c:pt idx="913">
                  <c:v>15.21666666666667</c:v>
                </c:pt>
                <c:pt idx="914">
                  <c:v>15.233333333333333</c:v>
                </c:pt>
                <c:pt idx="915">
                  <c:v>15.25</c:v>
                </c:pt>
                <c:pt idx="916">
                  <c:v>15.266666666666676</c:v>
                </c:pt>
                <c:pt idx="917">
                  <c:v>15.283333333333331</c:v>
                </c:pt>
                <c:pt idx="918">
                  <c:v>15.3</c:v>
                </c:pt>
                <c:pt idx="919">
                  <c:v>15.316666666666695</c:v>
                </c:pt>
                <c:pt idx="920">
                  <c:v>15.333333333333332</c:v>
                </c:pt>
                <c:pt idx="921">
                  <c:v>15.350000000000021</c:v>
                </c:pt>
                <c:pt idx="922">
                  <c:v>15.366666666666703</c:v>
                </c:pt>
                <c:pt idx="923">
                  <c:v>15.383333333333336</c:v>
                </c:pt>
                <c:pt idx="924">
                  <c:v>15.400000000000002</c:v>
                </c:pt>
                <c:pt idx="925">
                  <c:v>15.416666666666687</c:v>
                </c:pt>
                <c:pt idx="926">
                  <c:v>15.433333333333332</c:v>
                </c:pt>
                <c:pt idx="927">
                  <c:v>15.450000000000006</c:v>
                </c:pt>
                <c:pt idx="928">
                  <c:v>15.466666666666699</c:v>
                </c:pt>
                <c:pt idx="929">
                  <c:v>15.483333333333334</c:v>
                </c:pt>
                <c:pt idx="930">
                  <c:v>15.5</c:v>
                </c:pt>
                <c:pt idx="931">
                  <c:v>15.516666666666676</c:v>
                </c:pt>
                <c:pt idx="932">
                  <c:v>15.533333333333333</c:v>
                </c:pt>
                <c:pt idx="933">
                  <c:v>15.55</c:v>
                </c:pt>
                <c:pt idx="934">
                  <c:v>15.566666666666695</c:v>
                </c:pt>
                <c:pt idx="935">
                  <c:v>15.583333333333332</c:v>
                </c:pt>
                <c:pt idx="936">
                  <c:v>15.6</c:v>
                </c:pt>
                <c:pt idx="937">
                  <c:v>15.616666666666672</c:v>
                </c:pt>
                <c:pt idx="938">
                  <c:v>15.633333333333333</c:v>
                </c:pt>
                <c:pt idx="939">
                  <c:v>15.65</c:v>
                </c:pt>
                <c:pt idx="940">
                  <c:v>15.666666666666689</c:v>
                </c:pt>
                <c:pt idx="941">
                  <c:v>15.683333333333332</c:v>
                </c:pt>
                <c:pt idx="942">
                  <c:v>15.7</c:v>
                </c:pt>
                <c:pt idx="943">
                  <c:v>15.71666666666667</c:v>
                </c:pt>
                <c:pt idx="944">
                  <c:v>15.733333333333333</c:v>
                </c:pt>
                <c:pt idx="945">
                  <c:v>15.75</c:v>
                </c:pt>
                <c:pt idx="946">
                  <c:v>15.766666666666676</c:v>
                </c:pt>
                <c:pt idx="947">
                  <c:v>15.783333333333331</c:v>
                </c:pt>
                <c:pt idx="948">
                  <c:v>15.8</c:v>
                </c:pt>
                <c:pt idx="949">
                  <c:v>15.816666666666695</c:v>
                </c:pt>
                <c:pt idx="950">
                  <c:v>15.833333333333332</c:v>
                </c:pt>
                <c:pt idx="951">
                  <c:v>15.850000000000021</c:v>
                </c:pt>
                <c:pt idx="952">
                  <c:v>15.866666666666706</c:v>
                </c:pt>
                <c:pt idx="953">
                  <c:v>15.883333333333336</c:v>
                </c:pt>
                <c:pt idx="954">
                  <c:v>15.900000000000002</c:v>
                </c:pt>
                <c:pt idx="955">
                  <c:v>15.916666666666689</c:v>
                </c:pt>
                <c:pt idx="956">
                  <c:v>15.933333333333334</c:v>
                </c:pt>
                <c:pt idx="957">
                  <c:v>15.950000000000006</c:v>
                </c:pt>
                <c:pt idx="958">
                  <c:v>15.966666666666699</c:v>
                </c:pt>
                <c:pt idx="959">
                  <c:v>15.983333333333334</c:v>
                </c:pt>
                <c:pt idx="960">
                  <c:v>16</c:v>
                </c:pt>
                <c:pt idx="961">
                  <c:v>16.016666666666691</c:v>
                </c:pt>
                <c:pt idx="962">
                  <c:v>16.033333333333243</c:v>
                </c:pt>
                <c:pt idx="963">
                  <c:v>16.049999999999986</c:v>
                </c:pt>
                <c:pt idx="964">
                  <c:v>16.066666666666666</c:v>
                </c:pt>
                <c:pt idx="965">
                  <c:v>16.083333333333215</c:v>
                </c:pt>
                <c:pt idx="966">
                  <c:v>16.099999999999987</c:v>
                </c:pt>
                <c:pt idx="967">
                  <c:v>16.11666666666671</c:v>
                </c:pt>
                <c:pt idx="968">
                  <c:v>16.133333333333272</c:v>
                </c:pt>
                <c:pt idx="969">
                  <c:v>16.149999999999999</c:v>
                </c:pt>
                <c:pt idx="970">
                  <c:v>16.166666666666664</c:v>
                </c:pt>
                <c:pt idx="971">
                  <c:v>16.183333333333223</c:v>
                </c:pt>
                <c:pt idx="972">
                  <c:v>16.2</c:v>
                </c:pt>
                <c:pt idx="973">
                  <c:v>16.216666666666665</c:v>
                </c:pt>
                <c:pt idx="974">
                  <c:v>16.233333333333242</c:v>
                </c:pt>
                <c:pt idx="975">
                  <c:v>16.25</c:v>
                </c:pt>
                <c:pt idx="976">
                  <c:v>16.266666666666666</c:v>
                </c:pt>
                <c:pt idx="977">
                  <c:v>16.2833333333332</c:v>
                </c:pt>
                <c:pt idx="978">
                  <c:v>16.299999999999986</c:v>
                </c:pt>
                <c:pt idx="979">
                  <c:v>16.316666666666691</c:v>
                </c:pt>
                <c:pt idx="980">
                  <c:v>16.333333333333254</c:v>
                </c:pt>
                <c:pt idx="981">
                  <c:v>16.350000000000001</c:v>
                </c:pt>
                <c:pt idx="982">
                  <c:v>16.366666666666667</c:v>
                </c:pt>
                <c:pt idx="983">
                  <c:v>16.383333333333223</c:v>
                </c:pt>
                <c:pt idx="984">
                  <c:v>16.399999999999999</c:v>
                </c:pt>
                <c:pt idx="985">
                  <c:v>16.416666666666664</c:v>
                </c:pt>
                <c:pt idx="986">
                  <c:v>16.433333333333223</c:v>
                </c:pt>
                <c:pt idx="987">
                  <c:v>16.45</c:v>
                </c:pt>
                <c:pt idx="988">
                  <c:v>16.466666666666629</c:v>
                </c:pt>
                <c:pt idx="989">
                  <c:v>16.483333333333196</c:v>
                </c:pt>
                <c:pt idx="990">
                  <c:v>16.5</c:v>
                </c:pt>
                <c:pt idx="991">
                  <c:v>16.516666666666691</c:v>
                </c:pt>
                <c:pt idx="992">
                  <c:v>16.533333333333243</c:v>
                </c:pt>
                <c:pt idx="993">
                  <c:v>16.549999999999986</c:v>
                </c:pt>
                <c:pt idx="994">
                  <c:v>16.566666666666666</c:v>
                </c:pt>
                <c:pt idx="995">
                  <c:v>16.583333333333215</c:v>
                </c:pt>
                <c:pt idx="996">
                  <c:v>16.600000000000001</c:v>
                </c:pt>
                <c:pt idx="997">
                  <c:v>16.61666666666671</c:v>
                </c:pt>
                <c:pt idx="998">
                  <c:v>16.633333333333272</c:v>
                </c:pt>
                <c:pt idx="999">
                  <c:v>16.649999999999999</c:v>
                </c:pt>
                <c:pt idx="1000">
                  <c:v>16.666666666666664</c:v>
                </c:pt>
                <c:pt idx="1001">
                  <c:v>16.683333333333234</c:v>
                </c:pt>
                <c:pt idx="1002">
                  <c:v>16.7</c:v>
                </c:pt>
                <c:pt idx="1003">
                  <c:v>16.716666666666665</c:v>
                </c:pt>
                <c:pt idx="1004">
                  <c:v>16.733333333333242</c:v>
                </c:pt>
                <c:pt idx="1005">
                  <c:v>16.75</c:v>
                </c:pt>
                <c:pt idx="1006">
                  <c:v>16.766666666666666</c:v>
                </c:pt>
                <c:pt idx="1007">
                  <c:v>16.7833333333332</c:v>
                </c:pt>
                <c:pt idx="1008">
                  <c:v>16.799999999999986</c:v>
                </c:pt>
                <c:pt idx="1009">
                  <c:v>16.816666666666691</c:v>
                </c:pt>
                <c:pt idx="1010">
                  <c:v>16.833333333333254</c:v>
                </c:pt>
                <c:pt idx="1011">
                  <c:v>16.849999999999987</c:v>
                </c:pt>
                <c:pt idx="1012">
                  <c:v>16.866666666666667</c:v>
                </c:pt>
                <c:pt idx="1013">
                  <c:v>16.883333333333223</c:v>
                </c:pt>
                <c:pt idx="1014">
                  <c:v>16.899999999999999</c:v>
                </c:pt>
                <c:pt idx="1015">
                  <c:v>16.916666666666664</c:v>
                </c:pt>
                <c:pt idx="1016">
                  <c:v>16.933333333333223</c:v>
                </c:pt>
                <c:pt idx="1017">
                  <c:v>16.95</c:v>
                </c:pt>
                <c:pt idx="1018">
                  <c:v>16.966666666666669</c:v>
                </c:pt>
                <c:pt idx="1019">
                  <c:v>16.983333333333196</c:v>
                </c:pt>
                <c:pt idx="1020">
                  <c:v>17</c:v>
                </c:pt>
                <c:pt idx="1021">
                  <c:v>17.016666666666691</c:v>
                </c:pt>
                <c:pt idx="1022">
                  <c:v>17.033333333333243</c:v>
                </c:pt>
                <c:pt idx="1023">
                  <c:v>17.049999999999986</c:v>
                </c:pt>
                <c:pt idx="1024">
                  <c:v>17.066666666666666</c:v>
                </c:pt>
                <c:pt idx="1025">
                  <c:v>17.083333333333215</c:v>
                </c:pt>
                <c:pt idx="1026">
                  <c:v>17.100000000000001</c:v>
                </c:pt>
                <c:pt idx="1027">
                  <c:v>17.11666666666671</c:v>
                </c:pt>
                <c:pt idx="1028">
                  <c:v>17.133333333333272</c:v>
                </c:pt>
                <c:pt idx="1029">
                  <c:v>17.149999999999999</c:v>
                </c:pt>
                <c:pt idx="1030">
                  <c:v>17.166666666666664</c:v>
                </c:pt>
                <c:pt idx="1031">
                  <c:v>17.183333333333223</c:v>
                </c:pt>
                <c:pt idx="1032">
                  <c:v>17.2</c:v>
                </c:pt>
                <c:pt idx="1033">
                  <c:v>17.216666666666665</c:v>
                </c:pt>
                <c:pt idx="1034">
                  <c:v>17.233333333333242</c:v>
                </c:pt>
                <c:pt idx="1035">
                  <c:v>17.25</c:v>
                </c:pt>
                <c:pt idx="1036">
                  <c:v>17.266666666666666</c:v>
                </c:pt>
                <c:pt idx="1037">
                  <c:v>17.2833333333332</c:v>
                </c:pt>
                <c:pt idx="1038">
                  <c:v>17.299999999999986</c:v>
                </c:pt>
                <c:pt idx="1039">
                  <c:v>17.316666666666691</c:v>
                </c:pt>
                <c:pt idx="1040">
                  <c:v>17.333333333333254</c:v>
                </c:pt>
                <c:pt idx="1041">
                  <c:v>17.350000000000001</c:v>
                </c:pt>
                <c:pt idx="1042">
                  <c:v>17.366666666666667</c:v>
                </c:pt>
                <c:pt idx="1043">
                  <c:v>17.383333333333223</c:v>
                </c:pt>
                <c:pt idx="1044">
                  <c:v>17.399999999999999</c:v>
                </c:pt>
                <c:pt idx="1045">
                  <c:v>17.416666666666664</c:v>
                </c:pt>
                <c:pt idx="1046">
                  <c:v>17.433333333333234</c:v>
                </c:pt>
                <c:pt idx="1047">
                  <c:v>17.45</c:v>
                </c:pt>
                <c:pt idx="1048">
                  <c:v>17.466666666666629</c:v>
                </c:pt>
                <c:pt idx="1049">
                  <c:v>17.483333333333196</c:v>
                </c:pt>
                <c:pt idx="1050">
                  <c:v>17.5</c:v>
                </c:pt>
                <c:pt idx="1051">
                  <c:v>17.516666666666691</c:v>
                </c:pt>
                <c:pt idx="1052">
                  <c:v>17.533333333333243</c:v>
                </c:pt>
                <c:pt idx="1053">
                  <c:v>17.549999999999986</c:v>
                </c:pt>
                <c:pt idx="1054">
                  <c:v>17.566666666666666</c:v>
                </c:pt>
                <c:pt idx="1055">
                  <c:v>17.583333333333215</c:v>
                </c:pt>
                <c:pt idx="1056">
                  <c:v>17.599999999999987</c:v>
                </c:pt>
                <c:pt idx="1057">
                  <c:v>17.61666666666671</c:v>
                </c:pt>
                <c:pt idx="1058">
                  <c:v>17.633333333333272</c:v>
                </c:pt>
                <c:pt idx="1059">
                  <c:v>17.649999999999999</c:v>
                </c:pt>
                <c:pt idx="1060">
                  <c:v>17.666666666666664</c:v>
                </c:pt>
                <c:pt idx="1061">
                  <c:v>17.683333333333223</c:v>
                </c:pt>
                <c:pt idx="1062">
                  <c:v>17.7</c:v>
                </c:pt>
                <c:pt idx="1063">
                  <c:v>17.71666666666669</c:v>
                </c:pt>
                <c:pt idx="1064">
                  <c:v>17.733333333333242</c:v>
                </c:pt>
                <c:pt idx="1065">
                  <c:v>17.75</c:v>
                </c:pt>
                <c:pt idx="1066">
                  <c:v>17.766666666666666</c:v>
                </c:pt>
                <c:pt idx="1067">
                  <c:v>17.7833333333332</c:v>
                </c:pt>
                <c:pt idx="1068">
                  <c:v>17.799999999999986</c:v>
                </c:pt>
                <c:pt idx="1069">
                  <c:v>17.816666666666691</c:v>
                </c:pt>
                <c:pt idx="1070">
                  <c:v>17.833333333333254</c:v>
                </c:pt>
                <c:pt idx="1071">
                  <c:v>17.850000000000001</c:v>
                </c:pt>
                <c:pt idx="1072">
                  <c:v>17.866666666666667</c:v>
                </c:pt>
                <c:pt idx="1073">
                  <c:v>17.883333333333223</c:v>
                </c:pt>
                <c:pt idx="1074">
                  <c:v>17.899999999999999</c:v>
                </c:pt>
                <c:pt idx="1075">
                  <c:v>17.916666666666664</c:v>
                </c:pt>
                <c:pt idx="1076">
                  <c:v>17.933333333333223</c:v>
                </c:pt>
                <c:pt idx="1077">
                  <c:v>17.95</c:v>
                </c:pt>
                <c:pt idx="1078">
                  <c:v>17.966666666666669</c:v>
                </c:pt>
                <c:pt idx="1079">
                  <c:v>17.983333333333196</c:v>
                </c:pt>
                <c:pt idx="1080">
                  <c:v>18</c:v>
                </c:pt>
                <c:pt idx="1081">
                  <c:v>18.016666666666691</c:v>
                </c:pt>
                <c:pt idx="1082">
                  <c:v>18.033333333333243</c:v>
                </c:pt>
                <c:pt idx="1083">
                  <c:v>18.049999999999986</c:v>
                </c:pt>
                <c:pt idx="1084">
                  <c:v>18.066666666666666</c:v>
                </c:pt>
                <c:pt idx="1085">
                  <c:v>18.083333333333215</c:v>
                </c:pt>
                <c:pt idx="1086">
                  <c:v>18.099999999999987</c:v>
                </c:pt>
                <c:pt idx="1087">
                  <c:v>18.11666666666671</c:v>
                </c:pt>
                <c:pt idx="1088">
                  <c:v>18.133333333333272</c:v>
                </c:pt>
                <c:pt idx="1089">
                  <c:v>18.149999999999999</c:v>
                </c:pt>
                <c:pt idx="1090">
                  <c:v>18.166666666666664</c:v>
                </c:pt>
                <c:pt idx="1091">
                  <c:v>18.183333333333223</c:v>
                </c:pt>
                <c:pt idx="1092">
                  <c:v>18.2</c:v>
                </c:pt>
                <c:pt idx="1093">
                  <c:v>18.216666666666665</c:v>
                </c:pt>
                <c:pt idx="1094">
                  <c:v>18.233333333333242</c:v>
                </c:pt>
                <c:pt idx="1095">
                  <c:v>18.25</c:v>
                </c:pt>
                <c:pt idx="1096">
                  <c:v>18.266666666666666</c:v>
                </c:pt>
                <c:pt idx="1097">
                  <c:v>18.2833333333332</c:v>
                </c:pt>
                <c:pt idx="1098">
                  <c:v>18.299999999999986</c:v>
                </c:pt>
                <c:pt idx="1099">
                  <c:v>18.316666666666691</c:v>
                </c:pt>
                <c:pt idx="1100">
                  <c:v>18.333333333333254</c:v>
                </c:pt>
                <c:pt idx="1101">
                  <c:v>18.350000000000001</c:v>
                </c:pt>
                <c:pt idx="1102">
                  <c:v>18.366666666666667</c:v>
                </c:pt>
                <c:pt idx="1103">
                  <c:v>18.383333333333223</c:v>
                </c:pt>
                <c:pt idx="1104">
                  <c:v>18.399999999999999</c:v>
                </c:pt>
                <c:pt idx="1105">
                  <c:v>18.416666666666664</c:v>
                </c:pt>
                <c:pt idx="1106">
                  <c:v>18.433333333333234</c:v>
                </c:pt>
                <c:pt idx="1107">
                  <c:v>18.45</c:v>
                </c:pt>
                <c:pt idx="1108">
                  <c:v>18.466666666666629</c:v>
                </c:pt>
                <c:pt idx="1109">
                  <c:v>18.483333333333196</c:v>
                </c:pt>
                <c:pt idx="1110">
                  <c:v>18.5</c:v>
                </c:pt>
                <c:pt idx="1111">
                  <c:v>18.516666666666691</c:v>
                </c:pt>
                <c:pt idx="1112">
                  <c:v>18.533333333333243</c:v>
                </c:pt>
                <c:pt idx="1113">
                  <c:v>18.549999999999986</c:v>
                </c:pt>
                <c:pt idx="1114">
                  <c:v>18.566666666666666</c:v>
                </c:pt>
                <c:pt idx="1115">
                  <c:v>18.583333333333215</c:v>
                </c:pt>
                <c:pt idx="1116">
                  <c:v>18.600000000000001</c:v>
                </c:pt>
                <c:pt idx="1117">
                  <c:v>18.61666666666671</c:v>
                </c:pt>
                <c:pt idx="1118">
                  <c:v>18.633333333333272</c:v>
                </c:pt>
                <c:pt idx="1119">
                  <c:v>18.649999999999999</c:v>
                </c:pt>
                <c:pt idx="1120">
                  <c:v>18.666666666666664</c:v>
                </c:pt>
                <c:pt idx="1121">
                  <c:v>18.683333333333223</c:v>
                </c:pt>
                <c:pt idx="1122">
                  <c:v>18.7</c:v>
                </c:pt>
                <c:pt idx="1123">
                  <c:v>18.716666666666665</c:v>
                </c:pt>
                <c:pt idx="1124">
                  <c:v>18.733333333333242</c:v>
                </c:pt>
                <c:pt idx="1125">
                  <c:v>18.75</c:v>
                </c:pt>
                <c:pt idx="1126">
                  <c:v>18.766666666666666</c:v>
                </c:pt>
                <c:pt idx="1127">
                  <c:v>18.7833333333332</c:v>
                </c:pt>
                <c:pt idx="1128">
                  <c:v>18.799999999999986</c:v>
                </c:pt>
                <c:pt idx="1129">
                  <c:v>18.816666666666691</c:v>
                </c:pt>
                <c:pt idx="1130">
                  <c:v>18.833333333333254</c:v>
                </c:pt>
                <c:pt idx="1131">
                  <c:v>18.849999999999987</c:v>
                </c:pt>
                <c:pt idx="1132">
                  <c:v>18.866666666666667</c:v>
                </c:pt>
                <c:pt idx="1133">
                  <c:v>18.883333333333223</c:v>
                </c:pt>
                <c:pt idx="1134">
                  <c:v>18.899999999999999</c:v>
                </c:pt>
                <c:pt idx="1135">
                  <c:v>18.916666666666664</c:v>
                </c:pt>
                <c:pt idx="1136">
                  <c:v>18.933333333333223</c:v>
                </c:pt>
                <c:pt idx="1137">
                  <c:v>18.95</c:v>
                </c:pt>
                <c:pt idx="1138">
                  <c:v>18.966666666666629</c:v>
                </c:pt>
                <c:pt idx="1139">
                  <c:v>18.983333333333192</c:v>
                </c:pt>
                <c:pt idx="1140">
                  <c:v>19</c:v>
                </c:pt>
                <c:pt idx="1141">
                  <c:v>19.016666666666691</c:v>
                </c:pt>
                <c:pt idx="1142">
                  <c:v>19.033333333333243</c:v>
                </c:pt>
                <c:pt idx="1143">
                  <c:v>19.05</c:v>
                </c:pt>
                <c:pt idx="1144">
                  <c:v>19.066666666666666</c:v>
                </c:pt>
                <c:pt idx="1145">
                  <c:v>19.083333333333215</c:v>
                </c:pt>
                <c:pt idx="1146">
                  <c:v>19.100000000000001</c:v>
                </c:pt>
                <c:pt idx="1147">
                  <c:v>19.11666666666671</c:v>
                </c:pt>
                <c:pt idx="1148">
                  <c:v>19.133333333333272</c:v>
                </c:pt>
                <c:pt idx="1149">
                  <c:v>19.149999999999999</c:v>
                </c:pt>
                <c:pt idx="1150">
                  <c:v>19.166666666666664</c:v>
                </c:pt>
                <c:pt idx="1151">
                  <c:v>19.183333333333234</c:v>
                </c:pt>
                <c:pt idx="1152">
                  <c:v>19.2</c:v>
                </c:pt>
                <c:pt idx="1153">
                  <c:v>19.216666666666665</c:v>
                </c:pt>
                <c:pt idx="1154">
                  <c:v>19.233333333333242</c:v>
                </c:pt>
                <c:pt idx="1155">
                  <c:v>19.25</c:v>
                </c:pt>
                <c:pt idx="1156">
                  <c:v>19.266666666666666</c:v>
                </c:pt>
                <c:pt idx="1157">
                  <c:v>19.2833333333332</c:v>
                </c:pt>
                <c:pt idx="1158">
                  <c:v>19.299999999999986</c:v>
                </c:pt>
                <c:pt idx="1159">
                  <c:v>19.316666666666691</c:v>
                </c:pt>
                <c:pt idx="1160">
                  <c:v>19.333333333333254</c:v>
                </c:pt>
                <c:pt idx="1161">
                  <c:v>19.350000000000001</c:v>
                </c:pt>
                <c:pt idx="1162">
                  <c:v>19.366666666666667</c:v>
                </c:pt>
                <c:pt idx="1163">
                  <c:v>19.383333333333223</c:v>
                </c:pt>
                <c:pt idx="1164">
                  <c:v>19.399999999999999</c:v>
                </c:pt>
                <c:pt idx="1165">
                  <c:v>19.416666666666664</c:v>
                </c:pt>
                <c:pt idx="1166">
                  <c:v>19.433333333333223</c:v>
                </c:pt>
                <c:pt idx="1167">
                  <c:v>19.45</c:v>
                </c:pt>
                <c:pt idx="1168">
                  <c:v>19.466666666666629</c:v>
                </c:pt>
                <c:pt idx="1169">
                  <c:v>19.483333333333196</c:v>
                </c:pt>
                <c:pt idx="1170">
                  <c:v>19.5</c:v>
                </c:pt>
                <c:pt idx="1171">
                  <c:v>19.516666666666691</c:v>
                </c:pt>
                <c:pt idx="1172">
                  <c:v>19.533333333333243</c:v>
                </c:pt>
                <c:pt idx="1173">
                  <c:v>19.549999999999986</c:v>
                </c:pt>
                <c:pt idx="1174">
                  <c:v>19.566666666666666</c:v>
                </c:pt>
                <c:pt idx="1175">
                  <c:v>19.583333333333215</c:v>
                </c:pt>
                <c:pt idx="1176">
                  <c:v>19.599999999999987</c:v>
                </c:pt>
                <c:pt idx="1177">
                  <c:v>19.61666666666671</c:v>
                </c:pt>
                <c:pt idx="1178">
                  <c:v>19.633333333333272</c:v>
                </c:pt>
                <c:pt idx="1179">
                  <c:v>19.649999999999999</c:v>
                </c:pt>
                <c:pt idx="1180">
                  <c:v>19.666666666666664</c:v>
                </c:pt>
                <c:pt idx="1181">
                  <c:v>19.683333333333223</c:v>
                </c:pt>
                <c:pt idx="1182">
                  <c:v>19.7</c:v>
                </c:pt>
                <c:pt idx="1183">
                  <c:v>19.716666666666665</c:v>
                </c:pt>
                <c:pt idx="1184">
                  <c:v>19.733333333333242</c:v>
                </c:pt>
                <c:pt idx="1185">
                  <c:v>19.75</c:v>
                </c:pt>
                <c:pt idx="1186">
                  <c:v>19.766666666666666</c:v>
                </c:pt>
                <c:pt idx="1187">
                  <c:v>19.7833333333332</c:v>
                </c:pt>
                <c:pt idx="1188">
                  <c:v>19.8</c:v>
                </c:pt>
                <c:pt idx="1189">
                  <c:v>19.816666666666691</c:v>
                </c:pt>
                <c:pt idx="1190">
                  <c:v>19.833333333333254</c:v>
                </c:pt>
                <c:pt idx="1191">
                  <c:v>19.850000000000001</c:v>
                </c:pt>
                <c:pt idx="1192">
                  <c:v>19.866666666666667</c:v>
                </c:pt>
                <c:pt idx="1193">
                  <c:v>19.883333333333223</c:v>
                </c:pt>
                <c:pt idx="1194">
                  <c:v>19.899999999999999</c:v>
                </c:pt>
                <c:pt idx="1195">
                  <c:v>19.916666666666664</c:v>
                </c:pt>
                <c:pt idx="1196">
                  <c:v>19.933333333333234</c:v>
                </c:pt>
                <c:pt idx="1197">
                  <c:v>19.95</c:v>
                </c:pt>
                <c:pt idx="1198">
                  <c:v>19.966666666666629</c:v>
                </c:pt>
                <c:pt idx="1199">
                  <c:v>19.983333333333196</c:v>
                </c:pt>
                <c:pt idx="1200">
                  <c:v>20</c:v>
                </c:pt>
                <c:pt idx="1201">
                  <c:v>20.016666666666691</c:v>
                </c:pt>
                <c:pt idx="1202">
                  <c:v>20.033333333333243</c:v>
                </c:pt>
                <c:pt idx="1203">
                  <c:v>20.05</c:v>
                </c:pt>
                <c:pt idx="1204">
                  <c:v>20.066666666666666</c:v>
                </c:pt>
                <c:pt idx="1205">
                  <c:v>20.083333333333215</c:v>
                </c:pt>
                <c:pt idx="1206">
                  <c:v>20.099999999999987</c:v>
                </c:pt>
                <c:pt idx="1207">
                  <c:v>20.11666666666671</c:v>
                </c:pt>
                <c:pt idx="1208">
                  <c:v>20.133333333333272</c:v>
                </c:pt>
                <c:pt idx="1209">
                  <c:v>20.149999999999999</c:v>
                </c:pt>
                <c:pt idx="1210">
                  <c:v>20.166666666666664</c:v>
                </c:pt>
                <c:pt idx="1211">
                  <c:v>20.183333333333234</c:v>
                </c:pt>
                <c:pt idx="1212">
                  <c:v>20.2</c:v>
                </c:pt>
                <c:pt idx="1213">
                  <c:v>20.216666666666665</c:v>
                </c:pt>
                <c:pt idx="1214">
                  <c:v>20.233333333333242</c:v>
                </c:pt>
                <c:pt idx="1215">
                  <c:v>20.25</c:v>
                </c:pt>
                <c:pt idx="1216">
                  <c:v>20.266666666666666</c:v>
                </c:pt>
                <c:pt idx="1217">
                  <c:v>20.2833333333332</c:v>
                </c:pt>
                <c:pt idx="1218">
                  <c:v>20.299999999999986</c:v>
                </c:pt>
                <c:pt idx="1219">
                  <c:v>20.316666666666691</c:v>
                </c:pt>
                <c:pt idx="1220">
                  <c:v>20.333333333333254</c:v>
                </c:pt>
                <c:pt idx="1221">
                  <c:v>20.349999999999987</c:v>
                </c:pt>
                <c:pt idx="1222">
                  <c:v>20.366666666666667</c:v>
                </c:pt>
                <c:pt idx="1223">
                  <c:v>20.383333333333223</c:v>
                </c:pt>
                <c:pt idx="1224">
                  <c:v>20.399999999999999</c:v>
                </c:pt>
                <c:pt idx="1225">
                  <c:v>20.416666666666664</c:v>
                </c:pt>
                <c:pt idx="1226">
                  <c:v>20.433333333333223</c:v>
                </c:pt>
                <c:pt idx="1227">
                  <c:v>20.45</c:v>
                </c:pt>
                <c:pt idx="1228">
                  <c:v>20.466666666666629</c:v>
                </c:pt>
                <c:pt idx="1229">
                  <c:v>20.483333333333192</c:v>
                </c:pt>
                <c:pt idx="1230">
                  <c:v>20.5</c:v>
                </c:pt>
                <c:pt idx="1231">
                  <c:v>20.516666666666691</c:v>
                </c:pt>
                <c:pt idx="1232">
                  <c:v>20.533333333333243</c:v>
                </c:pt>
                <c:pt idx="1233">
                  <c:v>20.55</c:v>
                </c:pt>
                <c:pt idx="1234">
                  <c:v>20.566666666666666</c:v>
                </c:pt>
                <c:pt idx="1235">
                  <c:v>20.583333333333215</c:v>
                </c:pt>
                <c:pt idx="1236">
                  <c:v>20.6</c:v>
                </c:pt>
                <c:pt idx="1237">
                  <c:v>20.61666666666671</c:v>
                </c:pt>
                <c:pt idx="1238">
                  <c:v>20.633333333333272</c:v>
                </c:pt>
                <c:pt idx="1239">
                  <c:v>20.650000000000031</c:v>
                </c:pt>
                <c:pt idx="1240">
                  <c:v>20.666666666666664</c:v>
                </c:pt>
                <c:pt idx="1241">
                  <c:v>20.683333333333234</c:v>
                </c:pt>
                <c:pt idx="1242">
                  <c:v>20.7</c:v>
                </c:pt>
                <c:pt idx="1243">
                  <c:v>20.716666666666665</c:v>
                </c:pt>
                <c:pt idx="1244">
                  <c:v>20.733333333333242</c:v>
                </c:pt>
                <c:pt idx="1245">
                  <c:v>20.75</c:v>
                </c:pt>
                <c:pt idx="1246">
                  <c:v>20.766666666666666</c:v>
                </c:pt>
                <c:pt idx="1247">
                  <c:v>20.7833333333332</c:v>
                </c:pt>
                <c:pt idx="1248">
                  <c:v>20.8</c:v>
                </c:pt>
                <c:pt idx="1249">
                  <c:v>20.816666666666691</c:v>
                </c:pt>
                <c:pt idx="1250">
                  <c:v>20.833333333333254</c:v>
                </c:pt>
                <c:pt idx="1251">
                  <c:v>20.849999999999987</c:v>
                </c:pt>
                <c:pt idx="1252">
                  <c:v>20.866666666666667</c:v>
                </c:pt>
                <c:pt idx="1253">
                  <c:v>20.883333333333223</c:v>
                </c:pt>
                <c:pt idx="1254">
                  <c:v>20.9</c:v>
                </c:pt>
                <c:pt idx="1255">
                  <c:v>20.916666666666664</c:v>
                </c:pt>
                <c:pt idx="1256">
                  <c:v>20.933333333333234</c:v>
                </c:pt>
                <c:pt idx="1257">
                  <c:v>20.95</c:v>
                </c:pt>
                <c:pt idx="1258">
                  <c:v>20.966666666666629</c:v>
                </c:pt>
                <c:pt idx="1259">
                  <c:v>20.983333333333192</c:v>
                </c:pt>
                <c:pt idx="1260">
                  <c:v>21</c:v>
                </c:pt>
                <c:pt idx="1261">
                  <c:v>21.016666666666691</c:v>
                </c:pt>
                <c:pt idx="1262">
                  <c:v>21.033333333333243</c:v>
                </c:pt>
                <c:pt idx="1263">
                  <c:v>21.05</c:v>
                </c:pt>
                <c:pt idx="1264">
                  <c:v>21.066666666666666</c:v>
                </c:pt>
                <c:pt idx="1265">
                  <c:v>21.083333333333215</c:v>
                </c:pt>
                <c:pt idx="1266">
                  <c:v>21.1</c:v>
                </c:pt>
                <c:pt idx="1267">
                  <c:v>21.11666666666671</c:v>
                </c:pt>
                <c:pt idx="1268">
                  <c:v>21.133333333333272</c:v>
                </c:pt>
                <c:pt idx="1269">
                  <c:v>21.150000000000031</c:v>
                </c:pt>
                <c:pt idx="1270">
                  <c:v>21.166666666666664</c:v>
                </c:pt>
                <c:pt idx="1271">
                  <c:v>21.183333333333234</c:v>
                </c:pt>
                <c:pt idx="1272">
                  <c:v>21.2</c:v>
                </c:pt>
                <c:pt idx="1273">
                  <c:v>21.216666666666665</c:v>
                </c:pt>
                <c:pt idx="1274">
                  <c:v>21.233333333333242</c:v>
                </c:pt>
                <c:pt idx="1275">
                  <c:v>21.25</c:v>
                </c:pt>
                <c:pt idx="1276">
                  <c:v>21.266666666666666</c:v>
                </c:pt>
                <c:pt idx="1277">
                  <c:v>21.2833333333332</c:v>
                </c:pt>
                <c:pt idx="1278">
                  <c:v>21.299999999999986</c:v>
                </c:pt>
                <c:pt idx="1279">
                  <c:v>21.316666666666691</c:v>
                </c:pt>
                <c:pt idx="1280">
                  <c:v>21.333333333333254</c:v>
                </c:pt>
                <c:pt idx="1281">
                  <c:v>21.349999999999987</c:v>
                </c:pt>
                <c:pt idx="1282">
                  <c:v>21.366666666666667</c:v>
                </c:pt>
                <c:pt idx="1283">
                  <c:v>21.383333333333223</c:v>
                </c:pt>
                <c:pt idx="1284">
                  <c:v>21.4</c:v>
                </c:pt>
                <c:pt idx="1285">
                  <c:v>21.416666666666664</c:v>
                </c:pt>
                <c:pt idx="1286">
                  <c:v>21.433333333333223</c:v>
                </c:pt>
                <c:pt idx="1287">
                  <c:v>21.45</c:v>
                </c:pt>
                <c:pt idx="1288">
                  <c:v>21.466666666666629</c:v>
                </c:pt>
                <c:pt idx="1289">
                  <c:v>21.483333333333192</c:v>
                </c:pt>
                <c:pt idx="1290">
                  <c:v>21.5</c:v>
                </c:pt>
                <c:pt idx="1291">
                  <c:v>21.516666666666691</c:v>
                </c:pt>
                <c:pt idx="1292">
                  <c:v>21.533333333333243</c:v>
                </c:pt>
                <c:pt idx="1293">
                  <c:v>21.55</c:v>
                </c:pt>
                <c:pt idx="1294">
                  <c:v>21.566666666666666</c:v>
                </c:pt>
                <c:pt idx="1295">
                  <c:v>21.583333333333215</c:v>
                </c:pt>
                <c:pt idx="1296">
                  <c:v>21.599999999999987</c:v>
                </c:pt>
                <c:pt idx="1297">
                  <c:v>21.61666666666671</c:v>
                </c:pt>
                <c:pt idx="1298">
                  <c:v>21.633333333333272</c:v>
                </c:pt>
                <c:pt idx="1299">
                  <c:v>21.650000000000031</c:v>
                </c:pt>
                <c:pt idx="1300">
                  <c:v>21.666666666666664</c:v>
                </c:pt>
                <c:pt idx="1301">
                  <c:v>21.683333333333234</c:v>
                </c:pt>
                <c:pt idx="1302">
                  <c:v>21.7</c:v>
                </c:pt>
                <c:pt idx="1303">
                  <c:v>21.716666666666665</c:v>
                </c:pt>
                <c:pt idx="1304">
                  <c:v>21.733333333333242</c:v>
                </c:pt>
                <c:pt idx="1305">
                  <c:v>21.75</c:v>
                </c:pt>
                <c:pt idx="1306">
                  <c:v>21.766666666666666</c:v>
                </c:pt>
                <c:pt idx="1307">
                  <c:v>21.7833333333332</c:v>
                </c:pt>
                <c:pt idx="1308">
                  <c:v>21.8</c:v>
                </c:pt>
                <c:pt idx="1309">
                  <c:v>21.816666666666691</c:v>
                </c:pt>
                <c:pt idx="1310">
                  <c:v>21.833333333333254</c:v>
                </c:pt>
                <c:pt idx="1311">
                  <c:v>21.85</c:v>
                </c:pt>
                <c:pt idx="1312">
                  <c:v>21.866666666666667</c:v>
                </c:pt>
                <c:pt idx="1313">
                  <c:v>21.883333333333223</c:v>
                </c:pt>
                <c:pt idx="1314">
                  <c:v>21.9</c:v>
                </c:pt>
                <c:pt idx="1315">
                  <c:v>21.916666666666664</c:v>
                </c:pt>
                <c:pt idx="1316">
                  <c:v>21.933333333333234</c:v>
                </c:pt>
                <c:pt idx="1317">
                  <c:v>21.95</c:v>
                </c:pt>
                <c:pt idx="1318">
                  <c:v>21.966666666666629</c:v>
                </c:pt>
                <c:pt idx="1319">
                  <c:v>21.983333333333196</c:v>
                </c:pt>
                <c:pt idx="1320">
                  <c:v>22</c:v>
                </c:pt>
                <c:pt idx="1321">
                  <c:v>22.016666666666691</c:v>
                </c:pt>
                <c:pt idx="1322">
                  <c:v>22.033333333333243</c:v>
                </c:pt>
                <c:pt idx="1323">
                  <c:v>22.049999999999986</c:v>
                </c:pt>
                <c:pt idx="1324">
                  <c:v>22.066666666666666</c:v>
                </c:pt>
                <c:pt idx="1325">
                  <c:v>22.083333333333215</c:v>
                </c:pt>
                <c:pt idx="1326">
                  <c:v>22.099999999999987</c:v>
                </c:pt>
                <c:pt idx="1327">
                  <c:v>22.11666666666671</c:v>
                </c:pt>
                <c:pt idx="1328">
                  <c:v>22.133333333333272</c:v>
                </c:pt>
                <c:pt idx="1329">
                  <c:v>22.150000000000031</c:v>
                </c:pt>
                <c:pt idx="1330">
                  <c:v>22.166666666666664</c:v>
                </c:pt>
                <c:pt idx="1331">
                  <c:v>22.183333333333223</c:v>
                </c:pt>
                <c:pt idx="1332">
                  <c:v>22.2</c:v>
                </c:pt>
                <c:pt idx="1333">
                  <c:v>22.216666666666665</c:v>
                </c:pt>
                <c:pt idx="1334">
                  <c:v>22.233333333333242</c:v>
                </c:pt>
                <c:pt idx="1335">
                  <c:v>22.25</c:v>
                </c:pt>
                <c:pt idx="1336">
                  <c:v>22.266666666666666</c:v>
                </c:pt>
                <c:pt idx="1337">
                  <c:v>22.2833333333332</c:v>
                </c:pt>
                <c:pt idx="1338">
                  <c:v>22.3</c:v>
                </c:pt>
                <c:pt idx="1339">
                  <c:v>22.316666666666691</c:v>
                </c:pt>
                <c:pt idx="1340">
                  <c:v>22.333333333333254</c:v>
                </c:pt>
                <c:pt idx="1341">
                  <c:v>22.349999999999987</c:v>
                </c:pt>
                <c:pt idx="1342">
                  <c:v>22.366666666666667</c:v>
                </c:pt>
                <c:pt idx="1343">
                  <c:v>22.383333333333223</c:v>
                </c:pt>
                <c:pt idx="1344">
                  <c:v>22.4</c:v>
                </c:pt>
                <c:pt idx="1345">
                  <c:v>22.416666666666664</c:v>
                </c:pt>
                <c:pt idx="1346">
                  <c:v>22.433333333333234</c:v>
                </c:pt>
                <c:pt idx="1347">
                  <c:v>22.45</c:v>
                </c:pt>
                <c:pt idx="1348">
                  <c:v>22.466666666666629</c:v>
                </c:pt>
                <c:pt idx="1349">
                  <c:v>22.483333333333192</c:v>
                </c:pt>
                <c:pt idx="1350">
                  <c:v>22.5</c:v>
                </c:pt>
                <c:pt idx="1351">
                  <c:v>22.516666666666691</c:v>
                </c:pt>
                <c:pt idx="1352">
                  <c:v>22.533333333333243</c:v>
                </c:pt>
                <c:pt idx="1353">
                  <c:v>22.55</c:v>
                </c:pt>
                <c:pt idx="1354">
                  <c:v>22.566666666666666</c:v>
                </c:pt>
                <c:pt idx="1355">
                  <c:v>22.583333333333215</c:v>
                </c:pt>
                <c:pt idx="1356">
                  <c:v>22.6</c:v>
                </c:pt>
                <c:pt idx="1357">
                  <c:v>22.61666666666671</c:v>
                </c:pt>
                <c:pt idx="1358">
                  <c:v>22.633333333333272</c:v>
                </c:pt>
                <c:pt idx="1359">
                  <c:v>22.650000000000031</c:v>
                </c:pt>
                <c:pt idx="1360">
                  <c:v>22.666666666666664</c:v>
                </c:pt>
                <c:pt idx="1361">
                  <c:v>22.683333333333234</c:v>
                </c:pt>
                <c:pt idx="1362">
                  <c:v>22.7</c:v>
                </c:pt>
                <c:pt idx="1363">
                  <c:v>22.716666666666665</c:v>
                </c:pt>
                <c:pt idx="1364">
                  <c:v>22.733333333333242</c:v>
                </c:pt>
                <c:pt idx="1365">
                  <c:v>22.75</c:v>
                </c:pt>
                <c:pt idx="1366">
                  <c:v>22.766666666666666</c:v>
                </c:pt>
                <c:pt idx="1367">
                  <c:v>22.7833333333332</c:v>
                </c:pt>
                <c:pt idx="1368">
                  <c:v>22.799999999999986</c:v>
                </c:pt>
                <c:pt idx="1369">
                  <c:v>22.816666666666691</c:v>
                </c:pt>
                <c:pt idx="1370">
                  <c:v>22.833333333333254</c:v>
                </c:pt>
                <c:pt idx="1371">
                  <c:v>22.849999999999987</c:v>
                </c:pt>
                <c:pt idx="1372">
                  <c:v>22.866666666666667</c:v>
                </c:pt>
                <c:pt idx="1373">
                  <c:v>22.883333333333223</c:v>
                </c:pt>
                <c:pt idx="1374">
                  <c:v>22.9</c:v>
                </c:pt>
                <c:pt idx="1375">
                  <c:v>22.916666666666664</c:v>
                </c:pt>
                <c:pt idx="1376">
                  <c:v>22.933333333333234</c:v>
                </c:pt>
                <c:pt idx="1377">
                  <c:v>22.95</c:v>
                </c:pt>
                <c:pt idx="1378">
                  <c:v>22.966666666666629</c:v>
                </c:pt>
                <c:pt idx="1379">
                  <c:v>22.983333333333192</c:v>
                </c:pt>
                <c:pt idx="1380">
                  <c:v>23</c:v>
                </c:pt>
                <c:pt idx="1381">
                  <c:v>23.016666666666691</c:v>
                </c:pt>
                <c:pt idx="1382">
                  <c:v>23.033333333333243</c:v>
                </c:pt>
                <c:pt idx="1383">
                  <c:v>23.049999999999986</c:v>
                </c:pt>
                <c:pt idx="1384">
                  <c:v>23.066666666666666</c:v>
                </c:pt>
                <c:pt idx="1385">
                  <c:v>23.083333333333215</c:v>
                </c:pt>
                <c:pt idx="1386">
                  <c:v>23.099999999999987</c:v>
                </c:pt>
                <c:pt idx="1387">
                  <c:v>23.116666666666706</c:v>
                </c:pt>
                <c:pt idx="1388">
                  <c:v>23.133333333333272</c:v>
                </c:pt>
                <c:pt idx="1389">
                  <c:v>23.150000000000031</c:v>
                </c:pt>
                <c:pt idx="1390">
                  <c:v>23.166666666666664</c:v>
                </c:pt>
                <c:pt idx="1391">
                  <c:v>23.183333333333234</c:v>
                </c:pt>
                <c:pt idx="1392">
                  <c:v>23.2</c:v>
                </c:pt>
                <c:pt idx="1393">
                  <c:v>23.21666666666669</c:v>
                </c:pt>
                <c:pt idx="1394">
                  <c:v>23.233333333333242</c:v>
                </c:pt>
                <c:pt idx="1395">
                  <c:v>23.25</c:v>
                </c:pt>
                <c:pt idx="1396">
                  <c:v>23.266666666666666</c:v>
                </c:pt>
                <c:pt idx="1397">
                  <c:v>23.2833333333332</c:v>
                </c:pt>
                <c:pt idx="1398">
                  <c:v>23.299999999999986</c:v>
                </c:pt>
                <c:pt idx="1399">
                  <c:v>23.316666666666691</c:v>
                </c:pt>
                <c:pt idx="1400">
                  <c:v>23.333333333333254</c:v>
                </c:pt>
                <c:pt idx="1401">
                  <c:v>23.35</c:v>
                </c:pt>
                <c:pt idx="1402">
                  <c:v>23.366666666666664</c:v>
                </c:pt>
                <c:pt idx="1403">
                  <c:v>23.383333333333223</c:v>
                </c:pt>
                <c:pt idx="1404">
                  <c:v>23.4</c:v>
                </c:pt>
                <c:pt idx="1405">
                  <c:v>23.416666666666664</c:v>
                </c:pt>
                <c:pt idx="1406">
                  <c:v>23.433333333333234</c:v>
                </c:pt>
                <c:pt idx="1407">
                  <c:v>23.45</c:v>
                </c:pt>
                <c:pt idx="1408">
                  <c:v>23.466666666666629</c:v>
                </c:pt>
                <c:pt idx="1409">
                  <c:v>23.483333333333196</c:v>
                </c:pt>
                <c:pt idx="1410">
                  <c:v>23.5</c:v>
                </c:pt>
                <c:pt idx="1411">
                  <c:v>23.516666666666691</c:v>
                </c:pt>
                <c:pt idx="1412">
                  <c:v>23.533333333333243</c:v>
                </c:pt>
                <c:pt idx="1413">
                  <c:v>23.549999999999986</c:v>
                </c:pt>
                <c:pt idx="1414">
                  <c:v>23.566666666666666</c:v>
                </c:pt>
                <c:pt idx="1415">
                  <c:v>23.583333333333215</c:v>
                </c:pt>
                <c:pt idx="1416">
                  <c:v>23.599999999999987</c:v>
                </c:pt>
                <c:pt idx="1417">
                  <c:v>23.61666666666671</c:v>
                </c:pt>
                <c:pt idx="1418">
                  <c:v>23.633333333333272</c:v>
                </c:pt>
                <c:pt idx="1419">
                  <c:v>23.650000000000031</c:v>
                </c:pt>
                <c:pt idx="1420">
                  <c:v>23.666666666666664</c:v>
                </c:pt>
                <c:pt idx="1421">
                  <c:v>23.683333333333234</c:v>
                </c:pt>
                <c:pt idx="1422">
                  <c:v>23.7</c:v>
                </c:pt>
                <c:pt idx="1423">
                  <c:v>23.716666666666665</c:v>
                </c:pt>
                <c:pt idx="1424">
                  <c:v>23.733333333333242</c:v>
                </c:pt>
                <c:pt idx="1425">
                  <c:v>23.75</c:v>
                </c:pt>
                <c:pt idx="1426">
                  <c:v>23.766666666666666</c:v>
                </c:pt>
                <c:pt idx="1427">
                  <c:v>23.7833333333332</c:v>
                </c:pt>
                <c:pt idx="1428">
                  <c:v>23.799999999999986</c:v>
                </c:pt>
                <c:pt idx="1429">
                  <c:v>23.816666666666691</c:v>
                </c:pt>
                <c:pt idx="1430">
                  <c:v>23.833333333333254</c:v>
                </c:pt>
                <c:pt idx="1431">
                  <c:v>23.849999999999987</c:v>
                </c:pt>
                <c:pt idx="1432">
                  <c:v>23.866666666666664</c:v>
                </c:pt>
                <c:pt idx="1433">
                  <c:v>23.883333333333223</c:v>
                </c:pt>
                <c:pt idx="1434">
                  <c:v>23.9</c:v>
                </c:pt>
                <c:pt idx="1435">
                  <c:v>23.916666666666664</c:v>
                </c:pt>
                <c:pt idx="1436">
                  <c:v>23.933333333333234</c:v>
                </c:pt>
                <c:pt idx="1437">
                  <c:v>23.95</c:v>
                </c:pt>
                <c:pt idx="1438">
                  <c:v>23.966666666666669</c:v>
                </c:pt>
                <c:pt idx="1439">
                  <c:v>23.983333333333192</c:v>
                </c:pt>
                <c:pt idx="1440">
                  <c:v>24</c:v>
                </c:pt>
                <c:pt idx="1441">
                  <c:v>24.016666666666691</c:v>
                </c:pt>
                <c:pt idx="1442">
                  <c:v>24.033333333333243</c:v>
                </c:pt>
                <c:pt idx="1443">
                  <c:v>24.049999999999986</c:v>
                </c:pt>
                <c:pt idx="1444">
                  <c:v>24.066666666666666</c:v>
                </c:pt>
                <c:pt idx="1445">
                  <c:v>24.083333333333215</c:v>
                </c:pt>
                <c:pt idx="1446">
                  <c:v>24.1</c:v>
                </c:pt>
                <c:pt idx="1447">
                  <c:v>24.116666666666706</c:v>
                </c:pt>
                <c:pt idx="1448">
                  <c:v>24.133333333333272</c:v>
                </c:pt>
                <c:pt idx="1449">
                  <c:v>24.150000000000031</c:v>
                </c:pt>
                <c:pt idx="1450">
                  <c:v>24.166666666666664</c:v>
                </c:pt>
                <c:pt idx="1451">
                  <c:v>24.183333333333234</c:v>
                </c:pt>
                <c:pt idx="1452">
                  <c:v>24.2</c:v>
                </c:pt>
                <c:pt idx="1453">
                  <c:v>24.216666666666665</c:v>
                </c:pt>
                <c:pt idx="1454">
                  <c:v>24.233333333333242</c:v>
                </c:pt>
                <c:pt idx="1455">
                  <c:v>24.25</c:v>
                </c:pt>
                <c:pt idx="1456">
                  <c:v>24.266666666666666</c:v>
                </c:pt>
                <c:pt idx="1457">
                  <c:v>24.2833333333332</c:v>
                </c:pt>
                <c:pt idx="1458">
                  <c:v>24.299999999999986</c:v>
                </c:pt>
                <c:pt idx="1459">
                  <c:v>24.316666666666691</c:v>
                </c:pt>
                <c:pt idx="1460">
                  <c:v>24.333333333333254</c:v>
                </c:pt>
                <c:pt idx="1461">
                  <c:v>24.349999999999987</c:v>
                </c:pt>
                <c:pt idx="1462">
                  <c:v>24.366666666666667</c:v>
                </c:pt>
                <c:pt idx="1463">
                  <c:v>24.383333333333223</c:v>
                </c:pt>
                <c:pt idx="1464">
                  <c:v>24.4</c:v>
                </c:pt>
                <c:pt idx="1465">
                  <c:v>24.416666666666664</c:v>
                </c:pt>
                <c:pt idx="1466">
                  <c:v>24.433333333333234</c:v>
                </c:pt>
                <c:pt idx="1467">
                  <c:v>24.45</c:v>
                </c:pt>
                <c:pt idx="1468">
                  <c:v>24.466666666666629</c:v>
                </c:pt>
                <c:pt idx="1469">
                  <c:v>24.483333333333192</c:v>
                </c:pt>
                <c:pt idx="1470">
                  <c:v>24.5</c:v>
                </c:pt>
                <c:pt idx="1471">
                  <c:v>24.516666666666691</c:v>
                </c:pt>
                <c:pt idx="1472">
                  <c:v>24.533333333333243</c:v>
                </c:pt>
                <c:pt idx="1473">
                  <c:v>24.549999999999986</c:v>
                </c:pt>
                <c:pt idx="1474">
                  <c:v>24.566666666666666</c:v>
                </c:pt>
                <c:pt idx="1475">
                  <c:v>24.583333333333215</c:v>
                </c:pt>
                <c:pt idx="1476">
                  <c:v>24.599999999999987</c:v>
                </c:pt>
                <c:pt idx="1477">
                  <c:v>24.616666666666706</c:v>
                </c:pt>
                <c:pt idx="1478">
                  <c:v>24.633333333333272</c:v>
                </c:pt>
                <c:pt idx="1479">
                  <c:v>24.650000000000031</c:v>
                </c:pt>
                <c:pt idx="1480">
                  <c:v>24.666666666666664</c:v>
                </c:pt>
                <c:pt idx="1481">
                  <c:v>24.683333333333234</c:v>
                </c:pt>
                <c:pt idx="1482">
                  <c:v>24.7</c:v>
                </c:pt>
                <c:pt idx="1483">
                  <c:v>24.71666666666669</c:v>
                </c:pt>
                <c:pt idx="1484">
                  <c:v>24.733333333333242</c:v>
                </c:pt>
                <c:pt idx="1485">
                  <c:v>24.75</c:v>
                </c:pt>
                <c:pt idx="1486">
                  <c:v>24.766666666666666</c:v>
                </c:pt>
                <c:pt idx="1487">
                  <c:v>24.7833333333332</c:v>
                </c:pt>
                <c:pt idx="1488">
                  <c:v>24.799999999999986</c:v>
                </c:pt>
                <c:pt idx="1489">
                  <c:v>24.816666666666691</c:v>
                </c:pt>
                <c:pt idx="1490">
                  <c:v>24.833333333333254</c:v>
                </c:pt>
                <c:pt idx="1491">
                  <c:v>24.85</c:v>
                </c:pt>
                <c:pt idx="1492">
                  <c:v>24.866666666666664</c:v>
                </c:pt>
                <c:pt idx="1493">
                  <c:v>24.883333333333223</c:v>
                </c:pt>
                <c:pt idx="1494">
                  <c:v>24.9</c:v>
                </c:pt>
                <c:pt idx="1495">
                  <c:v>24.916666666666664</c:v>
                </c:pt>
                <c:pt idx="1496">
                  <c:v>24.933333333333234</c:v>
                </c:pt>
                <c:pt idx="1497">
                  <c:v>24.95</c:v>
                </c:pt>
                <c:pt idx="1498">
                  <c:v>24.966666666666629</c:v>
                </c:pt>
                <c:pt idx="1499">
                  <c:v>24.983333333333196</c:v>
                </c:pt>
                <c:pt idx="1500">
                  <c:v>25</c:v>
                </c:pt>
                <c:pt idx="1501">
                  <c:v>25.016666666666691</c:v>
                </c:pt>
                <c:pt idx="1502">
                  <c:v>25.033333333333243</c:v>
                </c:pt>
                <c:pt idx="1503">
                  <c:v>25.049999999999986</c:v>
                </c:pt>
                <c:pt idx="1504">
                  <c:v>25.066666666666666</c:v>
                </c:pt>
                <c:pt idx="1505">
                  <c:v>25.083333333333215</c:v>
                </c:pt>
                <c:pt idx="1506">
                  <c:v>25.099999999999987</c:v>
                </c:pt>
                <c:pt idx="1507">
                  <c:v>25.11666666666671</c:v>
                </c:pt>
                <c:pt idx="1508">
                  <c:v>25.133333333333272</c:v>
                </c:pt>
                <c:pt idx="1509">
                  <c:v>25.150000000000031</c:v>
                </c:pt>
                <c:pt idx="1510">
                  <c:v>25.166666666666664</c:v>
                </c:pt>
                <c:pt idx="1511">
                  <c:v>25.183333333333234</c:v>
                </c:pt>
                <c:pt idx="1512">
                  <c:v>25.2</c:v>
                </c:pt>
                <c:pt idx="1513">
                  <c:v>25.216666666666665</c:v>
                </c:pt>
                <c:pt idx="1514">
                  <c:v>25.233333333333242</c:v>
                </c:pt>
                <c:pt idx="1515">
                  <c:v>25.25</c:v>
                </c:pt>
                <c:pt idx="1516">
                  <c:v>25.266666666666666</c:v>
                </c:pt>
                <c:pt idx="1517">
                  <c:v>25.2833333333332</c:v>
                </c:pt>
                <c:pt idx="1518">
                  <c:v>25.299999999999986</c:v>
                </c:pt>
                <c:pt idx="1519">
                  <c:v>25.316666666666691</c:v>
                </c:pt>
                <c:pt idx="1520">
                  <c:v>25.333333333333254</c:v>
                </c:pt>
                <c:pt idx="1521">
                  <c:v>25.349999999999987</c:v>
                </c:pt>
                <c:pt idx="1522">
                  <c:v>25.366666666666664</c:v>
                </c:pt>
                <c:pt idx="1523">
                  <c:v>25.383333333333223</c:v>
                </c:pt>
                <c:pt idx="1524">
                  <c:v>25.4</c:v>
                </c:pt>
                <c:pt idx="1525">
                  <c:v>25.416666666666664</c:v>
                </c:pt>
                <c:pt idx="1526">
                  <c:v>25.433333333333234</c:v>
                </c:pt>
                <c:pt idx="1527">
                  <c:v>25.45</c:v>
                </c:pt>
                <c:pt idx="1528">
                  <c:v>25.466666666666669</c:v>
                </c:pt>
                <c:pt idx="1529">
                  <c:v>25.483333333333192</c:v>
                </c:pt>
                <c:pt idx="1530">
                  <c:v>25.5</c:v>
                </c:pt>
                <c:pt idx="1531">
                  <c:v>25.516666666666691</c:v>
                </c:pt>
                <c:pt idx="1532">
                  <c:v>25.533333333333243</c:v>
                </c:pt>
                <c:pt idx="1533">
                  <c:v>25.549999999999986</c:v>
                </c:pt>
                <c:pt idx="1534">
                  <c:v>25.566666666666666</c:v>
                </c:pt>
                <c:pt idx="1535">
                  <c:v>25.583333333333215</c:v>
                </c:pt>
                <c:pt idx="1536">
                  <c:v>25.6</c:v>
                </c:pt>
                <c:pt idx="1537">
                  <c:v>25.616666666666706</c:v>
                </c:pt>
                <c:pt idx="1538">
                  <c:v>25.633333333333272</c:v>
                </c:pt>
                <c:pt idx="1539">
                  <c:v>25.650000000000031</c:v>
                </c:pt>
                <c:pt idx="1540">
                  <c:v>25.666666666666664</c:v>
                </c:pt>
                <c:pt idx="1541">
                  <c:v>25.683333333333234</c:v>
                </c:pt>
                <c:pt idx="1542">
                  <c:v>25.7</c:v>
                </c:pt>
                <c:pt idx="1543">
                  <c:v>25.716666666666665</c:v>
                </c:pt>
                <c:pt idx="1544">
                  <c:v>25.733333333333242</c:v>
                </c:pt>
                <c:pt idx="1545">
                  <c:v>25.75</c:v>
                </c:pt>
                <c:pt idx="1546">
                  <c:v>25.766666666666666</c:v>
                </c:pt>
                <c:pt idx="1547">
                  <c:v>25.7833333333332</c:v>
                </c:pt>
                <c:pt idx="1548">
                  <c:v>25.799999999999986</c:v>
                </c:pt>
                <c:pt idx="1549">
                  <c:v>25.816666666666691</c:v>
                </c:pt>
                <c:pt idx="1550">
                  <c:v>25.833333333333254</c:v>
                </c:pt>
                <c:pt idx="1551">
                  <c:v>25.849999999999987</c:v>
                </c:pt>
                <c:pt idx="1552">
                  <c:v>25.866666666666667</c:v>
                </c:pt>
                <c:pt idx="1553">
                  <c:v>25.883333333333223</c:v>
                </c:pt>
                <c:pt idx="1554">
                  <c:v>25.9</c:v>
                </c:pt>
                <c:pt idx="1555">
                  <c:v>25.916666666666664</c:v>
                </c:pt>
                <c:pt idx="1556">
                  <c:v>25.933333333333234</c:v>
                </c:pt>
                <c:pt idx="1557">
                  <c:v>25.95</c:v>
                </c:pt>
                <c:pt idx="1558">
                  <c:v>25.966666666666629</c:v>
                </c:pt>
                <c:pt idx="1559">
                  <c:v>25.983333333333192</c:v>
                </c:pt>
                <c:pt idx="1560">
                  <c:v>26</c:v>
                </c:pt>
                <c:pt idx="1561">
                  <c:v>26.016666666666691</c:v>
                </c:pt>
                <c:pt idx="1562">
                  <c:v>26.033333333333243</c:v>
                </c:pt>
                <c:pt idx="1563">
                  <c:v>26.049999999999986</c:v>
                </c:pt>
                <c:pt idx="1564">
                  <c:v>26.066666666666666</c:v>
                </c:pt>
                <c:pt idx="1565">
                  <c:v>26.083333333333215</c:v>
                </c:pt>
                <c:pt idx="1566">
                  <c:v>26.099999999999987</c:v>
                </c:pt>
                <c:pt idx="1567">
                  <c:v>26.116666666666706</c:v>
                </c:pt>
                <c:pt idx="1568">
                  <c:v>26.133333333333272</c:v>
                </c:pt>
                <c:pt idx="1569">
                  <c:v>26.150000000000031</c:v>
                </c:pt>
                <c:pt idx="1570">
                  <c:v>26.166666666666664</c:v>
                </c:pt>
                <c:pt idx="1571">
                  <c:v>26.183333333333234</c:v>
                </c:pt>
                <c:pt idx="1572">
                  <c:v>26.2</c:v>
                </c:pt>
                <c:pt idx="1573">
                  <c:v>26.21666666666669</c:v>
                </c:pt>
                <c:pt idx="1574">
                  <c:v>26.233333333333242</c:v>
                </c:pt>
                <c:pt idx="1575">
                  <c:v>26.25</c:v>
                </c:pt>
                <c:pt idx="1576">
                  <c:v>26.266666666666666</c:v>
                </c:pt>
                <c:pt idx="1577">
                  <c:v>26.2833333333332</c:v>
                </c:pt>
                <c:pt idx="1578">
                  <c:v>26.299999999999986</c:v>
                </c:pt>
                <c:pt idx="1579">
                  <c:v>26.316666666666691</c:v>
                </c:pt>
                <c:pt idx="1580">
                  <c:v>26.333333333333254</c:v>
                </c:pt>
                <c:pt idx="1581">
                  <c:v>26.35</c:v>
                </c:pt>
                <c:pt idx="1582">
                  <c:v>26.366666666666664</c:v>
                </c:pt>
                <c:pt idx="1583">
                  <c:v>26.383333333333223</c:v>
                </c:pt>
                <c:pt idx="1584">
                  <c:v>26.4</c:v>
                </c:pt>
                <c:pt idx="1585">
                  <c:v>26.416666666666664</c:v>
                </c:pt>
                <c:pt idx="1586">
                  <c:v>26.433333333333234</c:v>
                </c:pt>
                <c:pt idx="1587">
                  <c:v>26.45</c:v>
                </c:pt>
                <c:pt idx="1588">
                  <c:v>26.466666666666629</c:v>
                </c:pt>
                <c:pt idx="1589">
                  <c:v>26.483333333333196</c:v>
                </c:pt>
                <c:pt idx="1590">
                  <c:v>26.5</c:v>
                </c:pt>
                <c:pt idx="1591">
                  <c:v>26.516666666666691</c:v>
                </c:pt>
                <c:pt idx="1592">
                  <c:v>26.533333333333243</c:v>
                </c:pt>
                <c:pt idx="1593">
                  <c:v>26.549999999999986</c:v>
                </c:pt>
                <c:pt idx="1594">
                  <c:v>26.566666666666666</c:v>
                </c:pt>
                <c:pt idx="1595">
                  <c:v>26.583333333333215</c:v>
                </c:pt>
                <c:pt idx="1596">
                  <c:v>26.599999999999987</c:v>
                </c:pt>
                <c:pt idx="1597">
                  <c:v>26.61666666666671</c:v>
                </c:pt>
                <c:pt idx="1598">
                  <c:v>26.633333333333272</c:v>
                </c:pt>
                <c:pt idx="1599">
                  <c:v>26.650000000000031</c:v>
                </c:pt>
                <c:pt idx="1600">
                  <c:v>26.666666666666664</c:v>
                </c:pt>
                <c:pt idx="1601">
                  <c:v>26.683333333333234</c:v>
                </c:pt>
                <c:pt idx="1602">
                  <c:v>26.7</c:v>
                </c:pt>
                <c:pt idx="1603">
                  <c:v>26.716666666666665</c:v>
                </c:pt>
                <c:pt idx="1604">
                  <c:v>26.733333333333242</c:v>
                </c:pt>
                <c:pt idx="1605">
                  <c:v>26.75</c:v>
                </c:pt>
                <c:pt idx="1606">
                  <c:v>26.766666666666666</c:v>
                </c:pt>
                <c:pt idx="1607">
                  <c:v>26.7833333333332</c:v>
                </c:pt>
                <c:pt idx="1608">
                  <c:v>26.799999999999986</c:v>
                </c:pt>
                <c:pt idx="1609">
                  <c:v>26.816666666666691</c:v>
                </c:pt>
                <c:pt idx="1610">
                  <c:v>26.833333333333254</c:v>
                </c:pt>
                <c:pt idx="1611">
                  <c:v>26.849999999999987</c:v>
                </c:pt>
                <c:pt idx="1612">
                  <c:v>26.866666666666664</c:v>
                </c:pt>
                <c:pt idx="1613">
                  <c:v>26.883333333333223</c:v>
                </c:pt>
                <c:pt idx="1614">
                  <c:v>26.9</c:v>
                </c:pt>
                <c:pt idx="1615">
                  <c:v>26.916666666666664</c:v>
                </c:pt>
                <c:pt idx="1616">
                  <c:v>26.933333333333234</c:v>
                </c:pt>
                <c:pt idx="1617">
                  <c:v>26.95</c:v>
                </c:pt>
                <c:pt idx="1618">
                  <c:v>26.966666666666629</c:v>
                </c:pt>
                <c:pt idx="1619">
                  <c:v>26.983333333333192</c:v>
                </c:pt>
                <c:pt idx="1620">
                  <c:v>27</c:v>
                </c:pt>
                <c:pt idx="1621">
                  <c:v>27.016666666666691</c:v>
                </c:pt>
                <c:pt idx="1622">
                  <c:v>27.033333333333243</c:v>
                </c:pt>
                <c:pt idx="1623">
                  <c:v>27.049999999999986</c:v>
                </c:pt>
                <c:pt idx="1624">
                  <c:v>27.066666666666666</c:v>
                </c:pt>
                <c:pt idx="1625">
                  <c:v>27.083333333333215</c:v>
                </c:pt>
                <c:pt idx="1626">
                  <c:v>27.099999999999987</c:v>
                </c:pt>
                <c:pt idx="1627">
                  <c:v>27.116666666666706</c:v>
                </c:pt>
                <c:pt idx="1628">
                  <c:v>27.133333333333272</c:v>
                </c:pt>
                <c:pt idx="1629">
                  <c:v>27.150000000000031</c:v>
                </c:pt>
                <c:pt idx="1630">
                  <c:v>27.166666666666664</c:v>
                </c:pt>
                <c:pt idx="1631">
                  <c:v>27.183333333333234</c:v>
                </c:pt>
                <c:pt idx="1632">
                  <c:v>27.2</c:v>
                </c:pt>
                <c:pt idx="1633">
                  <c:v>27.21666666666669</c:v>
                </c:pt>
                <c:pt idx="1634">
                  <c:v>27.233333333333242</c:v>
                </c:pt>
                <c:pt idx="1635">
                  <c:v>27.25</c:v>
                </c:pt>
                <c:pt idx="1636">
                  <c:v>27.266666666666666</c:v>
                </c:pt>
                <c:pt idx="1637">
                  <c:v>27.283333333333211</c:v>
                </c:pt>
                <c:pt idx="1638">
                  <c:v>27.299999999999986</c:v>
                </c:pt>
                <c:pt idx="1639">
                  <c:v>27.316666666666691</c:v>
                </c:pt>
                <c:pt idx="1640">
                  <c:v>27.333333333333254</c:v>
                </c:pt>
                <c:pt idx="1641">
                  <c:v>27.35</c:v>
                </c:pt>
                <c:pt idx="1642">
                  <c:v>27.366666666666664</c:v>
                </c:pt>
                <c:pt idx="1643">
                  <c:v>27.383333333333223</c:v>
                </c:pt>
                <c:pt idx="1644">
                  <c:v>27.4</c:v>
                </c:pt>
                <c:pt idx="1645">
                  <c:v>27.416666666666668</c:v>
                </c:pt>
                <c:pt idx="1646">
                  <c:v>27.433333333333234</c:v>
                </c:pt>
                <c:pt idx="1647">
                  <c:v>27.45</c:v>
                </c:pt>
                <c:pt idx="1648">
                  <c:v>27.466666666666629</c:v>
                </c:pt>
                <c:pt idx="1649">
                  <c:v>27.483333333333196</c:v>
                </c:pt>
                <c:pt idx="1650">
                  <c:v>27.5</c:v>
                </c:pt>
                <c:pt idx="1651">
                  <c:v>27.516666666666691</c:v>
                </c:pt>
                <c:pt idx="1652">
                  <c:v>27.533333333333243</c:v>
                </c:pt>
                <c:pt idx="1653">
                  <c:v>27.55</c:v>
                </c:pt>
                <c:pt idx="1654">
                  <c:v>27.566666666666666</c:v>
                </c:pt>
                <c:pt idx="1655">
                  <c:v>27.583333333333215</c:v>
                </c:pt>
                <c:pt idx="1656">
                  <c:v>27.599999999999987</c:v>
                </c:pt>
                <c:pt idx="1657">
                  <c:v>27.61666666666671</c:v>
                </c:pt>
                <c:pt idx="1658">
                  <c:v>27.633333333333272</c:v>
                </c:pt>
                <c:pt idx="1659">
                  <c:v>27.650000000000031</c:v>
                </c:pt>
                <c:pt idx="1660">
                  <c:v>27.666666666666664</c:v>
                </c:pt>
                <c:pt idx="1661">
                  <c:v>27.683333333333234</c:v>
                </c:pt>
                <c:pt idx="1662">
                  <c:v>27.7</c:v>
                </c:pt>
                <c:pt idx="1663">
                  <c:v>27.716666666666665</c:v>
                </c:pt>
                <c:pt idx="1664">
                  <c:v>27.733333333333242</c:v>
                </c:pt>
                <c:pt idx="1665">
                  <c:v>27.75</c:v>
                </c:pt>
                <c:pt idx="1666">
                  <c:v>27.766666666666666</c:v>
                </c:pt>
                <c:pt idx="1667">
                  <c:v>27.7833333333332</c:v>
                </c:pt>
                <c:pt idx="1668">
                  <c:v>27.799999999999986</c:v>
                </c:pt>
                <c:pt idx="1669">
                  <c:v>27.816666666666691</c:v>
                </c:pt>
                <c:pt idx="1670">
                  <c:v>27.833333333333254</c:v>
                </c:pt>
                <c:pt idx="1671">
                  <c:v>27.849999999999987</c:v>
                </c:pt>
                <c:pt idx="1672">
                  <c:v>27.866666666666664</c:v>
                </c:pt>
                <c:pt idx="1673">
                  <c:v>27.883333333333223</c:v>
                </c:pt>
                <c:pt idx="1674">
                  <c:v>27.900000000000002</c:v>
                </c:pt>
                <c:pt idx="1675">
                  <c:v>27.916666666666664</c:v>
                </c:pt>
                <c:pt idx="1676">
                  <c:v>27.933333333333234</c:v>
                </c:pt>
                <c:pt idx="1677">
                  <c:v>27.95</c:v>
                </c:pt>
                <c:pt idx="1678">
                  <c:v>27.966666666666669</c:v>
                </c:pt>
                <c:pt idx="1679">
                  <c:v>27.983333333333192</c:v>
                </c:pt>
                <c:pt idx="1680">
                  <c:v>28</c:v>
                </c:pt>
                <c:pt idx="1681">
                  <c:v>28.016666666666691</c:v>
                </c:pt>
                <c:pt idx="1682">
                  <c:v>28.033333333333243</c:v>
                </c:pt>
                <c:pt idx="1683">
                  <c:v>28.049999999999986</c:v>
                </c:pt>
                <c:pt idx="1684">
                  <c:v>28.066666666666666</c:v>
                </c:pt>
                <c:pt idx="1685">
                  <c:v>28.083333333333215</c:v>
                </c:pt>
                <c:pt idx="1686">
                  <c:v>28.1</c:v>
                </c:pt>
                <c:pt idx="1687">
                  <c:v>28.116666666666706</c:v>
                </c:pt>
                <c:pt idx="1688">
                  <c:v>28.133333333333272</c:v>
                </c:pt>
                <c:pt idx="1689">
                  <c:v>28.150000000000031</c:v>
                </c:pt>
                <c:pt idx="1690">
                  <c:v>28.166666666666664</c:v>
                </c:pt>
                <c:pt idx="1691">
                  <c:v>28.183333333333234</c:v>
                </c:pt>
                <c:pt idx="1692">
                  <c:v>28.2</c:v>
                </c:pt>
                <c:pt idx="1693">
                  <c:v>28.21666666666669</c:v>
                </c:pt>
                <c:pt idx="1694">
                  <c:v>28.233333333333242</c:v>
                </c:pt>
                <c:pt idx="1695">
                  <c:v>28.25</c:v>
                </c:pt>
                <c:pt idx="1696">
                  <c:v>28.266666666666666</c:v>
                </c:pt>
                <c:pt idx="1697">
                  <c:v>28.2833333333332</c:v>
                </c:pt>
                <c:pt idx="1698">
                  <c:v>28.299999999999986</c:v>
                </c:pt>
                <c:pt idx="1699">
                  <c:v>28.316666666666691</c:v>
                </c:pt>
                <c:pt idx="1700">
                  <c:v>28.333333333333254</c:v>
                </c:pt>
                <c:pt idx="1701">
                  <c:v>28.35</c:v>
                </c:pt>
                <c:pt idx="1702">
                  <c:v>28.366666666666667</c:v>
                </c:pt>
                <c:pt idx="1703">
                  <c:v>28.383333333333223</c:v>
                </c:pt>
                <c:pt idx="1704">
                  <c:v>28.4</c:v>
                </c:pt>
                <c:pt idx="1705">
                  <c:v>28.416666666666664</c:v>
                </c:pt>
                <c:pt idx="1706">
                  <c:v>28.433333333333223</c:v>
                </c:pt>
                <c:pt idx="1707">
                  <c:v>28.45</c:v>
                </c:pt>
                <c:pt idx="1708">
                  <c:v>28.466666666666629</c:v>
                </c:pt>
                <c:pt idx="1709">
                  <c:v>28.483333333333196</c:v>
                </c:pt>
                <c:pt idx="1710">
                  <c:v>28.5</c:v>
                </c:pt>
                <c:pt idx="1711">
                  <c:v>28.516666666666691</c:v>
                </c:pt>
                <c:pt idx="1712">
                  <c:v>28.533333333333243</c:v>
                </c:pt>
                <c:pt idx="1713">
                  <c:v>28.549999999999986</c:v>
                </c:pt>
                <c:pt idx="1714">
                  <c:v>28.566666666666663</c:v>
                </c:pt>
                <c:pt idx="1715">
                  <c:v>28.583333333333215</c:v>
                </c:pt>
                <c:pt idx="1716">
                  <c:v>28.599999999999987</c:v>
                </c:pt>
                <c:pt idx="1717">
                  <c:v>28.61666666666671</c:v>
                </c:pt>
                <c:pt idx="1718">
                  <c:v>28.633333333333272</c:v>
                </c:pt>
                <c:pt idx="1719">
                  <c:v>28.650000000000031</c:v>
                </c:pt>
                <c:pt idx="1720">
                  <c:v>28.666666666666664</c:v>
                </c:pt>
                <c:pt idx="1721">
                  <c:v>28.683333333333234</c:v>
                </c:pt>
                <c:pt idx="1722">
                  <c:v>28.699999999999996</c:v>
                </c:pt>
                <c:pt idx="1723">
                  <c:v>28.71666666666669</c:v>
                </c:pt>
                <c:pt idx="1724">
                  <c:v>28.733333333333242</c:v>
                </c:pt>
                <c:pt idx="1725">
                  <c:v>28.75</c:v>
                </c:pt>
                <c:pt idx="1726">
                  <c:v>28.766666666666666</c:v>
                </c:pt>
                <c:pt idx="1727">
                  <c:v>28.7833333333332</c:v>
                </c:pt>
                <c:pt idx="1728">
                  <c:v>28.799999999999986</c:v>
                </c:pt>
                <c:pt idx="1729">
                  <c:v>28.816666666666691</c:v>
                </c:pt>
                <c:pt idx="1730">
                  <c:v>28.833333333333254</c:v>
                </c:pt>
                <c:pt idx="1731">
                  <c:v>28.85</c:v>
                </c:pt>
                <c:pt idx="1732">
                  <c:v>28.866666666666664</c:v>
                </c:pt>
                <c:pt idx="1733">
                  <c:v>28.883333333333223</c:v>
                </c:pt>
                <c:pt idx="1734">
                  <c:v>28.9</c:v>
                </c:pt>
                <c:pt idx="1735">
                  <c:v>28.916666666666664</c:v>
                </c:pt>
                <c:pt idx="1736">
                  <c:v>28.933333333333234</c:v>
                </c:pt>
                <c:pt idx="1737">
                  <c:v>28.95</c:v>
                </c:pt>
                <c:pt idx="1738">
                  <c:v>28.966666666666669</c:v>
                </c:pt>
                <c:pt idx="1739">
                  <c:v>28.983333333333196</c:v>
                </c:pt>
                <c:pt idx="1740">
                  <c:v>29</c:v>
                </c:pt>
                <c:pt idx="1741">
                  <c:v>29.016666666666691</c:v>
                </c:pt>
                <c:pt idx="1742">
                  <c:v>29.033333333333243</c:v>
                </c:pt>
                <c:pt idx="1743">
                  <c:v>29.049999999999986</c:v>
                </c:pt>
                <c:pt idx="1744">
                  <c:v>29.066666666666666</c:v>
                </c:pt>
                <c:pt idx="1745">
                  <c:v>29.083333333333215</c:v>
                </c:pt>
                <c:pt idx="1746">
                  <c:v>29.1</c:v>
                </c:pt>
                <c:pt idx="1747">
                  <c:v>29.11666666666671</c:v>
                </c:pt>
                <c:pt idx="1748">
                  <c:v>29.133333333333272</c:v>
                </c:pt>
                <c:pt idx="1749">
                  <c:v>29.150000000000031</c:v>
                </c:pt>
                <c:pt idx="1750">
                  <c:v>29.166666666666664</c:v>
                </c:pt>
                <c:pt idx="1751">
                  <c:v>29.183333333333223</c:v>
                </c:pt>
                <c:pt idx="1752">
                  <c:v>29.2</c:v>
                </c:pt>
                <c:pt idx="1753">
                  <c:v>29.216666666666665</c:v>
                </c:pt>
                <c:pt idx="1754">
                  <c:v>29.233333333333242</c:v>
                </c:pt>
                <c:pt idx="1755">
                  <c:v>29.25</c:v>
                </c:pt>
                <c:pt idx="1756">
                  <c:v>29.266666666666666</c:v>
                </c:pt>
                <c:pt idx="1757">
                  <c:v>29.2833333333332</c:v>
                </c:pt>
                <c:pt idx="1758">
                  <c:v>29.299999999999986</c:v>
                </c:pt>
                <c:pt idx="1759">
                  <c:v>29.316666666666691</c:v>
                </c:pt>
                <c:pt idx="1760">
                  <c:v>29.333333333333254</c:v>
                </c:pt>
                <c:pt idx="1761">
                  <c:v>29.349999999999987</c:v>
                </c:pt>
                <c:pt idx="1762">
                  <c:v>29.366666666666667</c:v>
                </c:pt>
                <c:pt idx="1763">
                  <c:v>29.383333333333223</c:v>
                </c:pt>
                <c:pt idx="1764">
                  <c:v>29.4</c:v>
                </c:pt>
                <c:pt idx="1765">
                  <c:v>29.416666666666664</c:v>
                </c:pt>
                <c:pt idx="1766">
                  <c:v>29.433333333333234</c:v>
                </c:pt>
                <c:pt idx="1767">
                  <c:v>29.449999999999989</c:v>
                </c:pt>
                <c:pt idx="1768">
                  <c:v>29.466666666666669</c:v>
                </c:pt>
                <c:pt idx="1769">
                  <c:v>29.483333333333192</c:v>
                </c:pt>
                <c:pt idx="1770">
                  <c:v>29.5</c:v>
                </c:pt>
                <c:pt idx="1771">
                  <c:v>29.516666666666691</c:v>
                </c:pt>
                <c:pt idx="1772">
                  <c:v>29.533333333333243</c:v>
                </c:pt>
                <c:pt idx="1773">
                  <c:v>29.549999999999986</c:v>
                </c:pt>
                <c:pt idx="1774">
                  <c:v>29.566666666666666</c:v>
                </c:pt>
                <c:pt idx="1775">
                  <c:v>29.583333333333215</c:v>
                </c:pt>
                <c:pt idx="1776">
                  <c:v>29.6</c:v>
                </c:pt>
                <c:pt idx="1777">
                  <c:v>29.616666666666706</c:v>
                </c:pt>
                <c:pt idx="1778">
                  <c:v>29.633333333333272</c:v>
                </c:pt>
                <c:pt idx="1779">
                  <c:v>29.650000000000031</c:v>
                </c:pt>
                <c:pt idx="1780">
                  <c:v>29.666666666666664</c:v>
                </c:pt>
                <c:pt idx="1781">
                  <c:v>29.683333333333234</c:v>
                </c:pt>
                <c:pt idx="1782">
                  <c:v>29.7</c:v>
                </c:pt>
                <c:pt idx="1783">
                  <c:v>29.71666666666669</c:v>
                </c:pt>
                <c:pt idx="1784">
                  <c:v>29.733333333333242</c:v>
                </c:pt>
                <c:pt idx="1785">
                  <c:v>29.75</c:v>
                </c:pt>
                <c:pt idx="1786">
                  <c:v>29.766666666666666</c:v>
                </c:pt>
                <c:pt idx="1787">
                  <c:v>29.7833333333332</c:v>
                </c:pt>
                <c:pt idx="1788">
                  <c:v>29.799999999999986</c:v>
                </c:pt>
                <c:pt idx="1789">
                  <c:v>29.816666666666691</c:v>
                </c:pt>
                <c:pt idx="1790">
                  <c:v>29.833333333333254</c:v>
                </c:pt>
                <c:pt idx="1791">
                  <c:v>29.85</c:v>
                </c:pt>
                <c:pt idx="1792">
                  <c:v>29.866666666666667</c:v>
                </c:pt>
                <c:pt idx="1793">
                  <c:v>29.883333333333223</c:v>
                </c:pt>
                <c:pt idx="1794">
                  <c:v>29.9</c:v>
                </c:pt>
                <c:pt idx="1795">
                  <c:v>29.916666666666664</c:v>
                </c:pt>
                <c:pt idx="1796">
                  <c:v>29.933333333333223</c:v>
                </c:pt>
                <c:pt idx="1797">
                  <c:v>29.95</c:v>
                </c:pt>
                <c:pt idx="1798">
                  <c:v>29.966666666666629</c:v>
                </c:pt>
                <c:pt idx="1799">
                  <c:v>29.983333333333196</c:v>
                </c:pt>
                <c:pt idx="1800">
                  <c:v>30</c:v>
                </c:pt>
                <c:pt idx="1801">
                  <c:v>30.016666666666691</c:v>
                </c:pt>
                <c:pt idx="1802">
                  <c:v>30.033333333333243</c:v>
                </c:pt>
                <c:pt idx="1803">
                  <c:v>30.049999999999986</c:v>
                </c:pt>
                <c:pt idx="1804">
                  <c:v>30.066666666666663</c:v>
                </c:pt>
                <c:pt idx="1805">
                  <c:v>30.083333333333215</c:v>
                </c:pt>
                <c:pt idx="1806">
                  <c:v>30.099999999999987</c:v>
                </c:pt>
                <c:pt idx="1807">
                  <c:v>30.11666666666671</c:v>
                </c:pt>
                <c:pt idx="1808">
                  <c:v>30.133333333333272</c:v>
                </c:pt>
                <c:pt idx="1809">
                  <c:v>30.150000000000031</c:v>
                </c:pt>
                <c:pt idx="1810">
                  <c:v>30.166666666666664</c:v>
                </c:pt>
                <c:pt idx="1811">
                  <c:v>30.183333333333234</c:v>
                </c:pt>
                <c:pt idx="1812">
                  <c:v>30.199999999999996</c:v>
                </c:pt>
                <c:pt idx="1813">
                  <c:v>30.21666666666669</c:v>
                </c:pt>
                <c:pt idx="1814">
                  <c:v>30.233333333333242</c:v>
                </c:pt>
                <c:pt idx="1815">
                  <c:v>30.25</c:v>
                </c:pt>
                <c:pt idx="1816">
                  <c:v>30.266666666666666</c:v>
                </c:pt>
                <c:pt idx="1817">
                  <c:v>30.2833333333332</c:v>
                </c:pt>
                <c:pt idx="1818">
                  <c:v>30.299999999999986</c:v>
                </c:pt>
                <c:pt idx="1819">
                  <c:v>30.316666666666691</c:v>
                </c:pt>
                <c:pt idx="1820">
                  <c:v>30.333333333333254</c:v>
                </c:pt>
                <c:pt idx="1821">
                  <c:v>30.35</c:v>
                </c:pt>
                <c:pt idx="1822">
                  <c:v>30.366666666666664</c:v>
                </c:pt>
                <c:pt idx="1823">
                  <c:v>30.383333333333223</c:v>
                </c:pt>
                <c:pt idx="1824">
                  <c:v>30.4</c:v>
                </c:pt>
                <c:pt idx="1825">
                  <c:v>30.416666666666664</c:v>
                </c:pt>
                <c:pt idx="1826">
                  <c:v>30.433333333333234</c:v>
                </c:pt>
                <c:pt idx="1827">
                  <c:v>30.45</c:v>
                </c:pt>
                <c:pt idx="1828">
                  <c:v>30.466666666666669</c:v>
                </c:pt>
                <c:pt idx="1829">
                  <c:v>30.483333333333196</c:v>
                </c:pt>
                <c:pt idx="1830">
                  <c:v>30.5</c:v>
                </c:pt>
                <c:pt idx="1831">
                  <c:v>30.516666666666691</c:v>
                </c:pt>
                <c:pt idx="1832">
                  <c:v>30.533333333333243</c:v>
                </c:pt>
                <c:pt idx="1833">
                  <c:v>30.549999999999986</c:v>
                </c:pt>
                <c:pt idx="1834">
                  <c:v>30.566666666666666</c:v>
                </c:pt>
                <c:pt idx="1835">
                  <c:v>30.583333333333215</c:v>
                </c:pt>
                <c:pt idx="1836">
                  <c:v>30.6</c:v>
                </c:pt>
                <c:pt idx="1837">
                  <c:v>30.61666666666671</c:v>
                </c:pt>
                <c:pt idx="1838">
                  <c:v>30.633333333333272</c:v>
                </c:pt>
                <c:pt idx="1839">
                  <c:v>30.650000000000031</c:v>
                </c:pt>
                <c:pt idx="1840">
                  <c:v>30.666666666666664</c:v>
                </c:pt>
                <c:pt idx="1841">
                  <c:v>30.683333333333223</c:v>
                </c:pt>
                <c:pt idx="1842">
                  <c:v>30.7</c:v>
                </c:pt>
                <c:pt idx="1843">
                  <c:v>30.716666666666665</c:v>
                </c:pt>
                <c:pt idx="1844">
                  <c:v>30.733333333333242</c:v>
                </c:pt>
                <c:pt idx="1845">
                  <c:v>30.75</c:v>
                </c:pt>
                <c:pt idx="1846">
                  <c:v>30.766666666666666</c:v>
                </c:pt>
                <c:pt idx="1847">
                  <c:v>30.7833333333332</c:v>
                </c:pt>
                <c:pt idx="1848">
                  <c:v>30.799999999999986</c:v>
                </c:pt>
                <c:pt idx="1849">
                  <c:v>30.816666666666691</c:v>
                </c:pt>
                <c:pt idx="1850">
                  <c:v>30.833333333333254</c:v>
                </c:pt>
                <c:pt idx="1851">
                  <c:v>30.849999999999987</c:v>
                </c:pt>
                <c:pt idx="1852">
                  <c:v>30.866666666666667</c:v>
                </c:pt>
                <c:pt idx="1853">
                  <c:v>30.883333333333223</c:v>
                </c:pt>
                <c:pt idx="1854">
                  <c:v>30.9</c:v>
                </c:pt>
                <c:pt idx="1855">
                  <c:v>30.916666666666668</c:v>
                </c:pt>
                <c:pt idx="1856">
                  <c:v>30.933333333333234</c:v>
                </c:pt>
                <c:pt idx="1857">
                  <c:v>30.949999999999989</c:v>
                </c:pt>
                <c:pt idx="1858">
                  <c:v>30.966666666666629</c:v>
                </c:pt>
                <c:pt idx="1859">
                  <c:v>30.983333333333196</c:v>
                </c:pt>
                <c:pt idx="1860">
                  <c:v>31</c:v>
                </c:pt>
                <c:pt idx="1861">
                  <c:v>31.016666666666691</c:v>
                </c:pt>
                <c:pt idx="1862">
                  <c:v>31.033333333333243</c:v>
                </c:pt>
                <c:pt idx="1863">
                  <c:v>31.05</c:v>
                </c:pt>
                <c:pt idx="1864">
                  <c:v>31.066666666666666</c:v>
                </c:pt>
                <c:pt idx="1865">
                  <c:v>31.083333333333215</c:v>
                </c:pt>
                <c:pt idx="1866">
                  <c:v>31.099999999999987</c:v>
                </c:pt>
                <c:pt idx="1867">
                  <c:v>31.11666666666671</c:v>
                </c:pt>
                <c:pt idx="1868">
                  <c:v>31.133333333333272</c:v>
                </c:pt>
                <c:pt idx="1869">
                  <c:v>31.150000000000031</c:v>
                </c:pt>
                <c:pt idx="1870">
                  <c:v>31.166666666666664</c:v>
                </c:pt>
                <c:pt idx="1871">
                  <c:v>31.183333333333234</c:v>
                </c:pt>
                <c:pt idx="1872">
                  <c:v>31.2</c:v>
                </c:pt>
                <c:pt idx="1873">
                  <c:v>31.216666666666661</c:v>
                </c:pt>
                <c:pt idx="1874">
                  <c:v>31.233333333333242</c:v>
                </c:pt>
                <c:pt idx="1875">
                  <c:v>31.25</c:v>
                </c:pt>
                <c:pt idx="1876">
                  <c:v>31.266666666666666</c:v>
                </c:pt>
                <c:pt idx="1877">
                  <c:v>31.2833333333332</c:v>
                </c:pt>
                <c:pt idx="1878">
                  <c:v>31.299999999999986</c:v>
                </c:pt>
                <c:pt idx="1879">
                  <c:v>31.316666666666691</c:v>
                </c:pt>
                <c:pt idx="1880">
                  <c:v>31.333333333333254</c:v>
                </c:pt>
                <c:pt idx="1881">
                  <c:v>31.349999999999987</c:v>
                </c:pt>
                <c:pt idx="1882">
                  <c:v>31.366666666666667</c:v>
                </c:pt>
                <c:pt idx="1883">
                  <c:v>31.383333333333223</c:v>
                </c:pt>
                <c:pt idx="1884">
                  <c:v>31.4</c:v>
                </c:pt>
                <c:pt idx="1885">
                  <c:v>31.416666666666668</c:v>
                </c:pt>
                <c:pt idx="1886">
                  <c:v>31.433333333333223</c:v>
                </c:pt>
                <c:pt idx="1887">
                  <c:v>31.45</c:v>
                </c:pt>
                <c:pt idx="1888">
                  <c:v>31.466666666666629</c:v>
                </c:pt>
                <c:pt idx="1889">
                  <c:v>31.483333333333196</c:v>
                </c:pt>
                <c:pt idx="1890">
                  <c:v>31.5</c:v>
                </c:pt>
                <c:pt idx="1891">
                  <c:v>31.516666666666691</c:v>
                </c:pt>
                <c:pt idx="1892">
                  <c:v>31.533333333333243</c:v>
                </c:pt>
                <c:pt idx="1893">
                  <c:v>31.55</c:v>
                </c:pt>
                <c:pt idx="1894">
                  <c:v>31.566666666666663</c:v>
                </c:pt>
                <c:pt idx="1895">
                  <c:v>31.583333333333215</c:v>
                </c:pt>
                <c:pt idx="1896">
                  <c:v>31.599999999999987</c:v>
                </c:pt>
                <c:pt idx="1897">
                  <c:v>31.61666666666671</c:v>
                </c:pt>
                <c:pt idx="1898">
                  <c:v>31.633333333333272</c:v>
                </c:pt>
                <c:pt idx="1899">
                  <c:v>31.650000000000031</c:v>
                </c:pt>
                <c:pt idx="1900">
                  <c:v>31.666666666666668</c:v>
                </c:pt>
                <c:pt idx="1901">
                  <c:v>31.683333333333234</c:v>
                </c:pt>
                <c:pt idx="1902">
                  <c:v>31.699999999999996</c:v>
                </c:pt>
                <c:pt idx="1903">
                  <c:v>31.716666666666665</c:v>
                </c:pt>
                <c:pt idx="1904">
                  <c:v>31.733333333333242</c:v>
                </c:pt>
                <c:pt idx="1905">
                  <c:v>31.75</c:v>
                </c:pt>
                <c:pt idx="1906">
                  <c:v>31.766666666666666</c:v>
                </c:pt>
                <c:pt idx="1907">
                  <c:v>31.7833333333332</c:v>
                </c:pt>
                <c:pt idx="1908">
                  <c:v>31.8</c:v>
                </c:pt>
                <c:pt idx="1909">
                  <c:v>31.816666666666691</c:v>
                </c:pt>
                <c:pt idx="1910">
                  <c:v>31.833333333333254</c:v>
                </c:pt>
                <c:pt idx="1911">
                  <c:v>31.849999999999987</c:v>
                </c:pt>
                <c:pt idx="1912">
                  <c:v>31.866666666666667</c:v>
                </c:pt>
                <c:pt idx="1913">
                  <c:v>31.883333333333223</c:v>
                </c:pt>
                <c:pt idx="1914">
                  <c:v>31.9</c:v>
                </c:pt>
                <c:pt idx="1915">
                  <c:v>31.916666666666664</c:v>
                </c:pt>
                <c:pt idx="1916">
                  <c:v>31.933333333333234</c:v>
                </c:pt>
                <c:pt idx="1917">
                  <c:v>31.95</c:v>
                </c:pt>
                <c:pt idx="1918">
                  <c:v>31.966666666666629</c:v>
                </c:pt>
                <c:pt idx="1919">
                  <c:v>31.983333333333196</c:v>
                </c:pt>
                <c:pt idx="1920">
                  <c:v>32</c:v>
                </c:pt>
                <c:pt idx="1921">
                  <c:v>32.016666666666431</c:v>
                </c:pt>
                <c:pt idx="1922">
                  <c:v>32.033333333333331</c:v>
                </c:pt>
                <c:pt idx="1923">
                  <c:v>32.050000000000004</c:v>
                </c:pt>
                <c:pt idx="1924">
                  <c:v>32.066666666666471</c:v>
                </c:pt>
                <c:pt idx="1925">
                  <c:v>32.083333333333329</c:v>
                </c:pt>
                <c:pt idx="1926">
                  <c:v>32.100000000000009</c:v>
                </c:pt>
                <c:pt idx="1927">
                  <c:v>32.11666666666644</c:v>
                </c:pt>
                <c:pt idx="1928">
                  <c:v>32.133333333333333</c:v>
                </c:pt>
                <c:pt idx="1929">
                  <c:v>32.15</c:v>
                </c:pt>
                <c:pt idx="1930">
                  <c:v>32.166666666666508</c:v>
                </c:pt>
                <c:pt idx="1931">
                  <c:v>32.18333333333333</c:v>
                </c:pt>
                <c:pt idx="1932">
                  <c:v>32.200000000000003</c:v>
                </c:pt>
                <c:pt idx="1933">
                  <c:v>32.216666666666463</c:v>
                </c:pt>
                <c:pt idx="1934">
                  <c:v>32.233333333333363</c:v>
                </c:pt>
                <c:pt idx="1935">
                  <c:v>32.25</c:v>
                </c:pt>
                <c:pt idx="1936">
                  <c:v>32.266666666666517</c:v>
                </c:pt>
                <c:pt idx="1937">
                  <c:v>32.283333333333331</c:v>
                </c:pt>
                <c:pt idx="1938">
                  <c:v>32.300000000000004</c:v>
                </c:pt>
                <c:pt idx="1939">
                  <c:v>32.316666666666386</c:v>
                </c:pt>
                <c:pt idx="1940">
                  <c:v>32.333333333333329</c:v>
                </c:pt>
                <c:pt idx="1941">
                  <c:v>32.349999999999994</c:v>
                </c:pt>
                <c:pt idx="1942">
                  <c:v>32.36666666666644</c:v>
                </c:pt>
                <c:pt idx="1943">
                  <c:v>32.383333333333326</c:v>
                </c:pt>
                <c:pt idx="1944">
                  <c:v>32.4</c:v>
                </c:pt>
                <c:pt idx="1945">
                  <c:v>32.41666666666643</c:v>
                </c:pt>
                <c:pt idx="1946">
                  <c:v>32.433333333333337</c:v>
                </c:pt>
                <c:pt idx="1947">
                  <c:v>32.449999999999996</c:v>
                </c:pt>
                <c:pt idx="1948">
                  <c:v>32.466666666666463</c:v>
                </c:pt>
                <c:pt idx="1949">
                  <c:v>32.483333333333334</c:v>
                </c:pt>
                <c:pt idx="1950">
                  <c:v>32.5</c:v>
                </c:pt>
                <c:pt idx="1951">
                  <c:v>32.516666666666431</c:v>
                </c:pt>
                <c:pt idx="1952">
                  <c:v>32.533333333333331</c:v>
                </c:pt>
                <c:pt idx="1953">
                  <c:v>32.550000000000004</c:v>
                </c:pt>
                <c:pt idx="1954">
                  <c:v>32.566666666666471</c:v>
                </c:pt>
                <c:pt idx="1955">
                  <c:v>32.583333333333329</c:v>
                </c:pt>
                <c:pt idx="1956">
                  <c:v>32.600000000000009</c:v>
                </c:pt>
                <c:pt idx="1957">
                  <c:v>32.61666666666644</c:v>
                </c:pt>
                <c:pt idx="1958">
                  <c:v>32.633333333333333</c:v>
                </c:pt>
                <c:pt idx="1959">
                  <c:v>32.65</c:v>
                </c:pt>
                <c:pt idx="1960">
                  <c:v>32.666666666666494</c:v>
                </c:pt>
                <c:pt idx="1961">
                  <c:v>32.683333333333337</c:v>
                </c:pt>
                <c:pt idx="1962">
                  <c:v>32.700000000000003</c:v>
                </c:pt>
                <c:pt idx="1963">
                  <c:v>32.716666666666463</c:v>
                </c:pt>
                <c:pt idx="1964">
                  <c:v>32.733333333333363</c:v>
                </c:pt>
                <c:pt idx="1965">
                  <c:v>32.75</c:v>
                </c:pt>
                <c:pt idx="1966">
                  <c:v>32.766666666666517</c:v>
                </c:pt>
                <c:pt idx="1967">
                  <c:v>32.783333333333331</c:v>
                </c:pt>
                <c:pt idx="1968">
                  <c:v>32.800000000000004</c:v>
                </c:pt>
                <c:pt idx="1969">
                  <c:v>32.816666666666386</c:v>
                </c:pt>
                <c:pt idx="1970">
                  <c:v>32.833333333333329</c:v>
                </c:pt>
                <c:pt idx="1971">
                  <c:v>32.849999999999994</c:v>
                </c:pt>
                <c:pt idx="1972">
                  <c:v>32.86666666666644</c:v>
                </c:pt>
                <c:pt idx="1973">
                  <c:v>32.883333333333326</c:v>
                </c:pt>
                <c:pt idx="1974">
                  <c:v>32.9</c:v>
                </c:pt>
                <c:pt idx="1975">
                  <c:v>32.91666666666643</c:v>
                </c:pt>
                <c:pt idx="1976">
                  <c:v>32.93333333333333</c:v>
                </c:pt>
                <c:pt idx="1977">
                  <c:v>32.950000000000003</c:v>
                </c:pt>
                <c:pt idx="1978">
                  <c:v>32.966666666666463</c:v>
                </c:pt>
                <c:pt idx="1979">
                  <c:v>32.983333333333334</c:v>
                </c:pt>
                <c:pt idx="1980">
                  <c:v>33</c:v>
                </c:pt>
                <c:pt idx="1981">
                  <c:v>33.016666666666431</c:v>
                </c:pt>
                <c:pt idx="1982">
                  <c:v>33.033333333333331</c:v>
                </c:pt>
                <c:pt idx="1983">
                  <c:v>33.050000000000004</c:v>
                </c:pt>
                <c:pt idx="1984">
                  <c:v>33.066666666666471</c:v>
                </c:pt>
                <c:pt idx="1985">
                  <c:v>33.083333333333329</c:v>
                </c:pt>
                <c:pt idx="1986">
                  <c:v>33.100000000000009</c:v>
                </c:pt>
                <c:pt idx="1987">
                  <c:v>33.11666666666644</c:v>
                </c:pt>
                <c:pt idx="1988">
                  <c:v>33.133333333333333</c:v>
                </c:pt>
                <c:pt idx="1989">
                  <c:v>33.15</c:v>
                </c:pt>
                <c:pt idx="1990">
                  <c:v>33.166666666666508</c:v>
                </c:pt>
                <c:pt idx="1991">
                  <c:v>33.183333333333337</c:v>
                </c:pt>
                <c:pt idx="1992">
                  <c:v>33.20000000000001</c:v>
                </c:pt>
                <c:pt idx="1993">
                  <c:v>33.216666666666463</c:v>
                </c:pt>
                <c:pt idx="1994">
                  <c:v>33.233333333333363</c:v>
                </c:pt>
                <c:pt idx="1995">
                  <c:v>33.25</c:v>
                </c:pt>
                <c:pt idx="1996">
                  <c:v>33.266666666666517</c:v>
                </c:pt>
                <c:pt idx="1997">
                  <c:v>33.283333333333331</c:v>
                </c:pt>
                <c:pt idx="1998">
                  <c:v>33.300000000000004</c:v>
                </c:pt>
                <c:pt idx="1999">
                  <c:v>33.316666666666386</c:v>
                </c:pt>
                <c:pt idx="2000">
                  <c:v>33.333333333333329</c:v>
                </c:pt>
                <c:pt idx="2001">
                  <c:v>33.349999999999994</c:v>
                </c:pt>
                <c:pt idx="2002">
                  <c:v>33.36666666666644</c:v>
                </c:pt>
                <c:pt idx="2003">
                  <c:v>33.383333333333326</c:v>
                </c:pt>
                <c:pt idx="2004">
                  <c:v>33.4</c:v>
                </c:pt>
                <c:pt idx="2005">
                  <c:v>33.416666666666416</c:v>
                </c:pt>
                <c:pt idx="2006">
                  <c:v>33.433333333333337</c:v>
                </c:pt>
                <c:pt idx="2007">
                  <c:v>33.450000000000003</c:v>
                </c:pt>
                <c:pt idx="2008">
                  <c:v>33.466666666666463</c:v>
                </c:pt>
                <c:pt idx="2009">
                  <c:v>33.483333333333334</c:v>
                </c:pt>
                <c:pt idx="2010">
                  <c:v>33.5</c:v>
                </c:pt>
                <c:pt idx="2011">
                  <c:v>33.516666666666431</c:v>
                </c:pt>
                <c:pt idx="2012">
                  <c:v>33.533333333333331</c:v>
                </c:pt>
                <c:pt idx="2013">
                  <c:v>33.550000000000004</c:v>
                </c:pt>
                <c:pt idx="2014">
                  <c:v>33.566666666666471</c:v>
                </c:pt>
                <c:pt idx="2015">
                  <c:v>33.583333333333329</c:v>
                </c:pt>
                <c:pt idx="2016">
                  <c:v>33.600000000000009</c:v>
                </c:pt>
                <c:pt idx="2017">
                  <c:v>33.61666666666644</c:v>
                </c:pt>
                <c:pt idx="2018">
                  <c:v>33.633333333333333</c:v>
                </c:pt>
                <c:pt idx="2019">
                  <c:v>33.65</c:v>
                </c:pt>
                <c:pt idx="2020">
                  <c:v>33.666666666666508</c:v>
                </c:pt>
                <c:pt idx="2021">
                  <c:v>33.68333333333333</c:v>
                </c:pt>
                <c:pt idx="2022">
                  <c:v>33.700000000000003</c:v>
                </c:pt>
                <c:pt idx="2023">
                  <c:v>33.716666666666463</c:v>
                </c:pt>
                <c:pt idx="2024">
                  <c:v>33.733333333333363</c:v>
                </c:pt>
                <c:pt idx="2025">
                  <c:v>33.75</c:v>
                </c:pt>
                <c:pt idx="2026">
                  <c:v>33.766666666666517</c:v>
                </c:pt>
                <c:pt idx="2027">
                  <c:v>33.783333333333331</c:v>
                </c:pt>
                <c:pt idx="2028">
                  <c:v>33.800000000000004</c:v>
                </c:pt>
                <c:pt idx="2029">
                  <c:v>33.816666666666386</c:v>
                </c:pt>
                <c:pt idx="2030">
                  <c:v>33.833333333333329</c:v>
                </c:pt>
                <c:pt idx="2031">
                  <c:v>33.849999999999994</c:v>
                </c:pt>
                <c:pt idx="2032">
                  <c:v>33.86666666666644</c:v>
                </c:pt>
                <c:pt idx="2033">
                  <c:v>33.883333333333326</c:v>
                </c:pt>
                <c:pt idx="2034">
                  <c:v>33.9</c:v>
                </c:pt>
                <c:pt idx="2035">
                  <c:v>33.91666666666643</c:v>
                </c:pt>
                <c:pt idx="2036">
                  <c:v>33.933333333333337</c:v>
                </c:pt>
                <c:pt idx="2037">
                  <c:v>33.949999999999996</c:v>
                </c:pt>
                <c:pt idx="2038">
                  <c:v>33.966666666666463</c:v>
                </c:pt>
                <c:pt idx="2039">
                  <c:v>33.983333333333334</c:v>
                </c:pt>
                <c:pt idx="2040">
                  <c:v>34</c:v>
                </c:pt>
                <c:pt idx="2041">
                  <c:v>34.016666666666431</c:v>
                </c:pt>
                <c:pt idx="2042">
                  <c:v>34.033333333333331</c:v>
                </c:pt>
                <c:pt idx="2043">
                  <c:v>34.050000000000004</c:v>
                </c:pt>
                <c:pt idx="2044">
                  <c:v>34.066666666666471</c:v>
                </c:pt>
                <c:pt idx="2045">
                  <c:v>34.083333333333329</c:v>
                </c:pt>
                <c:pt idx="2046">
                  <c:v>34.100000000000009</c:v>
                </c:pt>
                <c:pt idx="2047">
                  <c:v>34.11666666666644</c:v>
                </c:pt>
                <c:pt idx="2048">
                  <c:v>34.133333333333333</c:v>
                </c:pt>
                <c:pt idx="2049">
                  <c:v>34.15</c:v>
                </c:pt>
                <c:pt idx="2050">
                  <c:v>34.166666666666494</c:v>
                </c:pt>
                <c:pt idx="2051">
                  <c:v>34.183333333333337</c:v>
                </c:pt>
                <c:pt idx="2052">
                  <c:v>34.200000000000003</c:v>
                </c:pt>
                <c:pt idx="2053">
                  <c:v>34.216666666666463</c:v>
                </c:pt>
                <c:pt idx="2054">
                  <c:v>34.233333333333363</c:v>
                </c:pt>
                <c:pt idx="2055">
                  <c:v>34.25</c:v>
                </c:pt>
                <c:pt idx="2056">
                  <c:v>34.266666666666517</c:v>
                </c:pt>
                <c:pt idx="2057">
                  <c:v>34.283333333333331</c:v>
                </c:pt>
                <c:pt idx="2058">
                  <c:v>34.300000000000004</c:v>
                </c:pt>
                <c:pt idx="2059">
                  <c:v>34.316666666666386</c:v>
                </c:pt>
                <c:pt idx="2060">
                  <c:v>34.333333333333329</c:v>
                </c:pt>
                <c:pt idx="2061">
                  <c:v>34.349999999999994</c:v>
                </c:pt>
                <c:pt idx="2062">
                  <c:v>34.36666666666644</c:v>
                </c:pt>
                <c:pt idx="2063">
                  <c:v>34.383333333333326</c:v>
                </c:pt>
                <c:pt idx="2064">
                  <c:v>34.4</c:v>
                </c:pt>
                <c:pt idx="2065">
                  <c:v>34.41666666666643</c:v>
                </c:pt>
                <c:pt idx="2066">
                  <c:v>34.43333333333333</c:v>
                </c:pt>
                <c:pt idx="2067">
                  <c:v>34.450000000000003</c:v>
                </c:pt>
                <c:pt idx="2068">
                  <c:v>34.466666666666463</c:v>
                </c:pt>
                <c:pt idx="2069">
                  <c:v>34.483333333333334</c:v>
                </c:pt>
                <c:pt idx="2070">
                  <c:v>34.5</c:v>
                </c:pt>
                <c:pt idx="2071">
                  <c:v>34.516666666666431</c:v>
                </c:pt>
                <c:pt idx="2072">
                  <c:v>34.533333333333331</c:v>
                </c:pt>
                <c:pt idx="2073">
                  <c:v>34.550000000000004</c:v>
                </c:pt>
                <c:pt idx="2074">
                  <c:v>34.566666666666471</c:v>
                </c:pt>
                <c:pt idx="2075">
                  <c:v>34.583333333333329</c:v>
                </c:pt>
                <c:pt idx="2076">
                  <c:v>34.600000000000009</c:v>
                </c:pt>
                <c:pt idx="2077">
                  <c:v>34.61666666666644</c:v>
                </c:pt>
                <c:pt idx="2078">
                  <c:v>34.633333333333333</c:v>
                </c:pt>
                <c:pt idx="2079">
                  <c:v>34.65</c:v>
                </c:pt>
                <c:pt idx="2080">
                  <c:v>34.666666666666508</c:v>
                </c:pt>
                <c:pt idx="2081">
                  <c:v>34.683333333333337</c:v>
                </c:pt>
                <c:pt idx="2082">
                  <c:v>34.70000000000001</c:v>
                </c:pt>
                <c:pt idx="2083">
                  <c:v>34.716666666666463</c:v>
                </c:pt>
                <c:pt idx="2084">
                  <c:v>34.733333333333363</c:v>
                </c:pt>
                <c:pt idx="2085">
                  <c:v>34.75</c:v>
                </c:pt>
                <c:pt idx="2086">
                  <c:v>34.766666666666517</c:v>
                </c:pt>
                <c:pt idx="2087">
                  <c:v>34.783333333333331</c:v>
                </c:pt>
                <c:pt idx="2088">
                  <c:v>34.800000000000004</c:v>
                </c:pt>
                <c:pt idx="2089">
                  <c:v>34.816666666666386</c:v>
                </c:pt>
                <c:pt idx="2090">
                  <c:v>34.833333333333329</c:v>
                </c:pt>
                <c:pt idx="2091">
                  <c:v>34.849999999999994</c:v>
                </c:pt>
                <c:pt idx="2092">
                  <c:v>34.86666666666644</c:v>
                </c:pt>
                <c:pt idx="2093">
                  <c:v>34.883333333333326</c:v>
                </c:pt>
                <c:pt idx="2094">
                  <c:v>34.9</c:v>
                </c:pt>
                <c:pt idx="2095">
                  <c:v>34.916666666666416</c:v>
                </c:pt>
                <c:pt idx="2096">
                  <c:v>34.933333333333337</c:v>
                </c:pt>
                <c:pt idx="2097">
                  <c:v>34.950000000000003</c:v>
                </c:pt>
                <c:pt idx="2098">
                  <c:v>34.966666666666463</c:v>
                </c:pt>
                <c:pt idx="2099">
                  <c:v>34.983333333333334</c:v>
                </c:pt>
                <c:pt idx="2100">
                  <c:v>35</c:v>
                </c:pt>
                <c:pt idx="2101">
                  <c:v>35.016666666666431</c:v>
                </c:pt>
                <c:pt idx="2102">
                  <c:v>35.033333333333331</c:v>
                </c:pt>
                <c:pt idx="2103">
                  <c:v>35.050000000000004</c:v>
                </c:pt>
                <c:pt idx="2104">
                  <c:v>35.066666666666471</c:v>
                </c:pt>
                <c:pt idx="2105">
                  <c:v>35.083333333333329</c:v>
                </c:pt>
                <c:pt idx="2106">
                  <c:v>35.100000000000009</c:v>
                </c:pt>
                <c:pt idx="2107">
                  <c:v>35.11666666666644</c:v>
                </c:pt>
                <c:pt idx="2108">
                  <c:v>35.133333333333333</c:v>
                </c:pt>
                <c:pt idx="2109">
                  <c:v>35.15</c:v>
                </c:pt>
                <c:pt idx="2110">
                  <c:v>35.166666666666508</c:v>
                </c:pt>
                <c:pt idx="2111">
                  <c:v>35.18333333333333</c:v>
                </c:pt>
                <c:pt idx="2112">
                  <c:v>35.200000000000003</c:v>
                </c:pt>
                <c:pt idx="2113">
                  <c:v>35.216666666666463</c:v>
                </c:pt>
                <c:pt idx="2114">
                  <c:v>35.233333333333363</c:v>
                </c:pt>
                <c:pt idx="2115">
                  <c:v>35.25</c:v>
                </c:pt>
                <c:pt idx="2116">
                  <c:v>35.266666666666517</c:v>
                </c:pt>
                <c:pt idx="2117">
                  <c:v>35.283333333333331</c:v>
                </c:pt>
                <c:pt idx="2118">
                  <c:v>35.300000000000004</c:v>
                </c:pt>
                <c:pt idx="2119">
                  <c:v>35.316666666666386</c:v>
                </c:pt>
                <c:pt idx="2120">
                  <c:v>35.333333333333329</c:v>
                </c:pt>
                <c:pt idx="2121">
                  <c:v>35.349999999999994</c:v>
                </c:pt>
                <c:pt idx="2122">
                  <c:v>35.36666666666644</c:v>
                </c:pt>
                <c:pt idx="2123">
                  <c:v>35.383333333333326</c:v>
                </c:pt>
                <c:pt idx="2124">
                  <c:v>35.4</c:v>
                </c:pt>
                <c:pt idx="2125">
                  <c:v>35.41666666666643</c:v>
                </c:pt>
                <c:pt idx="2126">
                  <c:v>35.433333333333337</c:v>
                </c:pt>
                <c:pt idx="2127">
                  <c:v>35.449999999999996</c:v>
                </c:pt>
                <c:pt idx="2128">
                  <c:v>35.466666666666463</c:v>
                </c:pt>
                <c:pt idx="2129">
                  <c:v>35.483333333333334</c:v>
                </c:pt>
                <c:pt idx="2130">
                  <c:v>35.5</c:v>
                </c:pt>
                <c:pt idx="2131">
                  <c:v>35.516666666666431</c:v>
                </c:pt>
                <c:pt idx="2132">
                  <c:v>35.533333333333331</c:v>
                </c:pt>
                <c:pt idx="2133">
                  <c:v>35.550000000000004</c:v>
                </c:pt>
                <c:pt idx="2134">
                  <c:v>35.566666666666471</c:v>
                </c:pt>
                <c:pt idx="2135">
                  <c:v>35.583333333333329</c:v>
                </c:pt>
                <c:pt idx="2136">
                  <c:v>35.600000000000009</c:v>
                </c:pt>
                <c:pt idx="2137">
                  <c:v>35.61666666666644</c:v>
                </c:pt>
                <c:pt idx="2138">
                  <c:v>35.633333333333333</c:v>
                </c:pt>
                <c:pt idx="2139">
                  <c:v>35.65</c:v>
                </c:pt>
                <c:pt idx="2140">
                  <c:v>35.666666666666494</c:v>
                </c:pt>
                <c:pt idx="2141">
                  <c:v>35.683333333333337</c:v>
                </c:pt>
                <c:pt idx="2142">
                  <c:v>35.700000000000003</c:v>
                </c:pt>
                <c:pt idx="2143">
                  <c:v>35.716666666666463</c:v>
                </c:pt>
                <c:pt idx="2144">
                  <c:v>35.733333333333363</c:v>
                </c:pt>
                <c:pt idx="2145">
                  <c:v>35.75</c:v>
                </c:pt>
                <c:pt idx="2146">
                  <c:v>35.766666666666517</c:v>
                </c:pt>
                <c:pt idx="2147">
                  <c:v>35.783333333333331</c:v>
                </c:pt>
                <c:pt idx="2148">
                  <c:v>35.800000000000004</c:v>
                </c:pt>
                <c:pt idx="2149">
                  <c:v>35.816666666666386</c:v>
                </c:pt>
                <c:pt idx="2150">
                  <c:v>35.833333333333329</c:v>
                </c:pt>
                <c:pt idx="2151">
                  <c:v>35.849999999999994</c:v>
                </c:pt>
                <c:pt idx="2152">
                  <c:v>35.86666666666644</c:v>
                </c:pt>
                <c:pt idx="2153">
                  <c:v>35.883333333333326</c:v>
                </c:pt>
                <c:pt idx="2154">
                  <c:v>35.9</c:v>
                </c:pt>
                <c:pt idx="2155">
                  <c:v>35.91666666666643</c:v>
                </c:pt>
                <c:pt idx="2156">
                  <c:v>35.93333333333333</c:v>
                </c:pt>
                <c:pt idx="2157">
                  <c:v>35.950000000000003</c:v>
                </c:pt>
                <c:pt idx="2158">
                  <c:v>35.966666666666463</c:v>
                </c:pt>
                <c:pt idx="2159">
                  <c:v>35.983333333333334</c:v>
                </c:pt>
                <c:pt idx="2160">
                  <c:v>36</c:v>
                </c:pt>
                <c:pt idx="2161">
                  <c:v>36.016666666666431</c:v>
                </c:pt>
                <c:pt idx="2162">
                  <c:v>36.033333333333331</c:v>
                </c:pt>
                <c:pt idx="2163">
                  <c:v>36.050000000000004</c:v>
                </c:pt>
                <c:pt idx="2164">
                  <c:v>36.066666666666471</c:v>
                </c:pt>
                <c:pt idx="2165">
                  <c:v>36.083333333333329</c:v>
                </c:pt>
                <c:pt idx="2166">
                  <c:v>36.1</c:v>
                </c:pt>
                <c:pt idx="2167">
                  <c:v>36.11666666666644</c:v>
                </c:pt>
                <c:pt idx="2168">
                  <c:v>36.133333333333333</c:v>
                </c:pt>
                <c:pt idx="2169">
                  <c:v>36.15</c:v>
                </c:pt>
                <c:pt idx="2170">
                  <c:v>36.166666666666494</c:v>
                </c:pt>
                <c:pt idx="2171">
                  <c:v>36.183333333333337</c:v>
                </c:pt>
                <c:pt idx="2172">
                  <c:v>36.200000000000003</c:v>
                </c:pt>
                <c:pt idx="2173">
                  <c:v>36.216666666666463</c:v>
                </c:pt>
                <c:pt idx="2174">
                  <c:v>36.233333333333363</c:v>
                </c:pt>
                <c:pt idx="2175">
                  <c:v>36.25</c:v>
                </c:pt>
                <c:pt idx="2176">
                  <c:v>36.266666666666517</c:v>
                </c:pt>
                <c:pt idx="2177">
                  <c:v>36.283333333333331</c:v>
                </c:pt>
                <c:pt idx="2178">
                  <c:v>36.300000000000004</c:v>
                </c:pt>
                <c:pt idx="2179">
                  <c:v>36.316666666666407</c:v>
                </c:pt>
                <c:pt idx="2180">
                  <c:v>36.333333333333329</c:v>
                </c:pt>
                <c:pt idx="2181">
                  <c:v>36.349999999999994</c:v>
                </c:pt>
                <c:pt idx="2182">
                  <c:v>36.36666666666644</c:v>
                </c:pt>
                <c:pt idx="2183">
                  <c:v>36.383333333333326</c:v>
                </c:pt>
                <c:pt idx="2184">
                  <c:v>36.4</c:v>
                </c:pt>
                <c:pt idx="2185">
                  <c:v>36.41666666666643</c:v>
                </c:pt>
                <c:pt idx="2186">
                  <c:v>36.43333333333333</c:v>
                </c:pt>
                <c:pt idx="2187">
                  <c:v>36.450000000000003</c:v>
                </c:pt>
                <c:pt idx="2188">
                  <c:v>36.466666666666463</c:v>
                </c:pt>
                <c:pt idx="2189">
                  <c:v>36.483333333333334</c:v>
                </c:pt>
                <c:pt idx="2190">
                  <c:v>36.5</c:v>
                </c:pt>
                <c:pt idx="2191">
                  <c:v>36.516666666666431</c:v>
                </c:pt>
                <c:pt idx="2192">
                  <c:v>36.533333333333331</c:v>
                </c:pt>
                <c:pt idx="2193">
                  <c:v>36.550000000000004</c:v>
                </c:pt>
                <c:pt idx="2194">
                  <c:v>36.566666666666471</c:v>
                </c:pt>
                <c:pt idx="2195">
                  <c:v>36.583333333333336</c:v>
                </c:pt>
                <c:pt idx="2196">
                  <c:v>36.600000000000009</c:v>
                </c:pt>
                <c:pt idx="2197">
                  <c:v>36.61666666666644</c:v>
                </c:pt>
                <c:pt idx="2198">
                  <c:v>36.633333333333333</c:v>
                </c:pt>
                <c:pt idx="2199">
                  <c:v>36.65</c:v>
                </c:pt>
                <c:pt idx="2200">
                  <c:v>36.666666666666508</c:v>
                </c:pt>
                <c:pt idx="2201">
                  <c:v>36.683333333333337</c:v>
                </c:pt>
                <c:pt idx="2202">
                  <c:v>36.70000000000001</c:v>
                </c:pt>
                <c:pt idx="2203">
                  <c:v>36.716666666666463</c:v>
                </c:pt>
                <c:pt idx="2204">
                  <c:v>36.733333333333363</c:v>
                </c:pt>
                <c:pt idx="2205">
                  <c:v>36.75</c:v>
                </c:pt>
                <c:pt idx="2206">
                  <c:v>36.766666666666517</c:v>
                </c:pt>
                <c:pt idx="2207">
                  <c:v>36.783333333333331</c:v>
                </c:pt>
                <c:pt idx="2208">
                  <c:v>36.800000000000004</c:v>
                </c:pt>
                <c:pt idx="2209">
                  <c:v>36.816666666666386</c:v>
                </c:pt>
                <c:pt idx="2210">
                  <c:v>36.833333333333329</c:v>
                </c:pt>
                <c:pt idx="2211">
                  <c:v>36.85</c:v>
                </c:pt>
                <c:pt idx="2212">
                  <c:v>36.86666666666644</c:v>
                </c:pt>
                <c:pt idx="2213">
                  <c:v>36.883333333333326</c:v>
                </c:pt>
                <c:pt idx="2214">
                  <c:v>36.9</c:v>
                </c:pt>
                <c:pt idx="2215">
                  <c:v>36.916666666666416</c:v>
                </c:pt>
                <c:pt idx="2216">
                  <c:v>36.933333333333337</c:v>
                </c:pt>
                <c:pt idx="2217">
                  <c:v>36.950000000000003</c:v>
                </c:pt>
                <c:pt idx="2218">
                  <c:v>36.966666666666463</c:v>
                </c:pt>
                <c:pt idx="2219">
                  <c:v>36.983333333333334</c:v>
                </c:pt>
                <c:pt idx="2220">
                  <c:v>37</c:v>
                </c:pt>
                <c:pt idx="2221">
                  <c:v>37.016666666666431</c:v>
                </c:pt>
                <c:pt idx="2222">
                  <c:v>37.033333333333331</c:v>
                </c:pt>
                <c:pt idx="2223">
                  <c:v>37.050000000000004</c:v>
                </c:pt>
                <c:pt idx="2224">
                  <c:v>37.066666666666485</c:v>
                </c:pt>
                <c:pt idx="2225">
                  <c:v>37.083333333333329</c:v>
                </c:pt>
                <c:pt idx="2226">
                  <c:v>37.100000000000009</c:v>
                </c:pt>
                <c:pt idx="2227">
                  <c:v>37.11666666666644</c:v>
                </c:pt>
                <c:pt idx="2228">
                  <c:v>37.133333333333333</c:v>
                </c:pt>
                <c:pt idx="2229">
                  <c:v>37.15</c:v>
                </c:pt>
                <c:pt idx="2230">
                  <c:v>37.166666666666508</c:v>
                </c:pt>
                <c:pt idx="2231">
                  <c:v>37.18333333333333</c:v>
                </c:pt>
                <c:pt idx="2232">
                  <c:v>37.200000000000003</c:v>
                </c:pt>
                <c:pt idx="2233">
                  <c:v>37.216666666666463</c:v>
                </c:pt>
                <c:pt idx="2234">
                  <c:v>37.233333333333363</c:v>
                </c:pt>
                <c:pt idx="2235">
                  <c:v>37.25</c:v>
                </c:pt>
                <c:pt idx="2236">
                  <c:v>37.266666666666517</c:v>
                </c:pt>
                <c:pt idx="2237">
                  <c:v>37.283333333333331</c:v>
                </c:pt>
                <c:pt idx="2238">
                  <c:v>37.300000000000004</c:v>
                </c:pt>
                <c:pt idx="2239">
                  <c:v>37.316666666666386</c:v>
                </c:pt>
                <c:pt idx="2240">
                  <c:v>37.333333333333336</c:v>
                </c:pt>
                <c:pt idx="2241">
                  <c:v>37.349999999999994</c:v>
                </c:pt>
                <c:pt idx="2242">
                  <c:v>37.36666666666644</c:v>
                </c:pt>
                <c:pt idx="2243">
                  <c:v>37.383333333333326</c:v>
                </c:pt>
                <c:pt idx="2244">
                  <c:v>37.4</c:v>
                </c:pt>
                <c:pt idx="2245">
                  <c:v>37.41666666666643</c:v>
                </c:pt>
                <c:pt idx="2246">
                  <c:v>37.433333333333337</c:v>
                </c:pt>
                <c:pt idx="2247">
                  <c:v>37.449999999999996</c:v>
                </c:pt>
                <c:pt idx="2248">
                  <c:v>37.466666666666463</c:v>
                </c:pt>
                <c:pt idx="2249">
                  <c:v>37.483333333333334</c:v>
                </c:pt>
                <c:pt idx="2250">
                  <c:v>37.5</c:v>
                </c:pt>
                <c:pt idx="2251">
                  <c:v>37.516666666666431</c:v>
                </c:pt>
                <c:pt idx="2252">
                  <c:v>37.533333333333331</c:v>
                </c:pt>
                <c:pt idx="2253">
                  <c:v>37.550000000000004</c:v>
                </c:pt>
                <c:pt idx="2254">
                  <c:v>37.566666666666471</c:v>
                </c:pt>
                <c:pt idx="2255">
                  <c:v>37.583333333333329</c:v>
                </c:pt>
                <c:pt idx="2256">
                  <c:v>37.6</c:v>
                </c:pt>
                <c:pt idx="2257">
                  <c:v>37.61666666666644</c:v>
                </c:pt>
                <c:pt idx="2258">
                  <c:v>37.633333333333333</c:v>
                </c:pt>
                <c:pt idx="2259">
                  <c:v>37.65</c:v>
                </c:pt>
                <c:pt idx="2260">
                  <c:v>37.666666666666494</c:v>
                </c:pt>
                <c:pt idx="2261">
                  <c:v>37.683333333333337</c:v>
                </c:pt>
                <c:pt idx="2262">
                  <c:v>37.700000000000003</c:v>
                </c:pt>
                <c:pt idx="2263">
                  <c:v>37.716666666666463</c:v>
                </c:pt>
                <c:pt idx="2264">
                  <c:v>37.733333333333363</c:v>
                </c:pt>
                <c:pt idx="2265">
                  <c:v>37.75</c:v>
                </c:pt>
                <c:pt idx="2266">
                  <c:v>37.766666666666517</c:v>
                </c:pt>
                <c:pt idx="2267">
                  <c:v>37.783333333333331</c:v>
                </c:pt>
                <c:pt idx="2268">
                  <c:v>37.800000000000004</c:v>
                </c:pt>
                <c:pt idx="2269">
                  <c:v>37.816666666666407</c:v>
                </c:pt>
                <c:pt idx="2270">
                  <c:v>37.833333333333329</c:v>
                </c:pt>
                <c:pt idx="2271">
                  <c:v>37.849999999999994</c:v>
                </c:pt>
                <c:pt idx="2272">
                  <c:v>37.86666666666644</c:v>
                </c:pt>
                <c:pt idx="2273">
                  <c:v>37.883333333333326</c:v>
                </c:pt>
                <c:pt idx="2274">
                  <c:v>37.9</c:v>
                </c:pt>
                <c:pt idx="2275">
                  <c:v>37.91666666666643</c:v>
                </c:pt>
                <c:pt idx="2276">
                  <c:v>37.93333333333333</c:v>
                </c:pt>
                <c:pt idx="2277">
                  <c:v>37.950000000000003</c:v>
                </c:pt>
                <c:pt idx="2278">
                  <c:v>37.966666666666463</c:v>
                </c:pt>
                <c:pt idx="2279">
                  <c:v>37.983333333333334</c:v>
                </c:pt>
                <c:pt idx="2280">
                  <c:v>38</c:v>
                </c:pt>
                <c:pt idx="2281">
                  <c:v>38.016666666666431</c:v>
                </c:pt>
                <c:pt idx="2282">
                  <c:v>38.033333333333331</c:v>
                </c:pt>
                <c:pt idx="2283">
                  <c:v>38.050000000000004</c:v>
                </c:pt>
                <c:pt idx="2284">
                  <c:v>38.066666666666471</c:v>
                </c:pt>
                <c:pt idx="2285">
                  <c:v>38.083333333333336</c:v>
                </c:pt>
                <c:pt idx="2286">
                  <c:v>38.100000000000009</c:v>
                </c:pt>
                <c:pt idx="2287">
                  <c:v>38.11666666666644</c:v>
                </c:pt>
                <c:pt idx="2288">
                  <c:v>38.133333333333333</c:v>
                </c:pt>
                <c:pt idx="2289">
                  <c:v>38.15</c:v>
                </c:pt>
                <c:pt idx="2290">
                  <c:v>38.166666666666508</c:v>
                </c:pt>
                <c:pt idx="2291">
                  <c:v>38.183333333333337</c:v>
                </c:pt>
                <c:pt idx="2292">
                  <c:v>38.20000000000001</c:v>
                </c:pt>
                <c:pt idx="2293">
                  <c:v>38.216666666666463</c:v>
                </c:pt>
                <c:pt idx="2294">
                  <c:v>38.233333333333363</c:v>
                </c:pt>
                <c:pt idx="2295">
                  <c:v>38.25</c:v>
                </c:pt>
                <c:pt idx="2296">
                  <c:v>38.266666666666517</c:v>
                </c:pt>
                <c:pt idx="2297">
                  <c:v>38.283333333333331</c:v>
                </c:pt>
                <c:pt idx="2298">
                  <c:v>38.300000000000004</c:v>
                </c:pt>
                <c:pt idx="2299">
                  <c:v>38.316666666666386</c:v>
                </c:pt>
                <c:pt idx="2300">
                  <c:v>38.333333333333329</c:v>
                </c:pt>
                <c:pt idx="2301">
                  <c:v>38.35</c:v>
                </c:pt>
                <c:pt idx="2302">
                  <c:v>38.36666666666644</c:v>
                </c:pt>
                <c:pt idx="2303">
                  <c:v>38.383333333333326</c:v>
                </c:pt>
                <c:pt idx="2304">
                  <c:v>38.4</c:v>
                </c:pt>
                <c:pt idx="2305">
                  <c:v>38.416666666666416</c:v>
                </c:pt>
                <c:pt idx="2306">
                  <c:v>38.433333333333337</c:v>
                </c:pt>
                <c:pt idx="2307">
                  <c:v>38.450000000000003</c:v>
                </c:pt>
                <c:pt idx="2308">
                  <c:v>38.466666666666463</c:v>
                </c:pt>
                <c:pt idx="2309">
                  <c:v>38.483333333333334</c:v>
                </c:pt>
                <c:pt idx="2310">
                  <c:v>38.5</c:v>
                </c:pt>
                <c:pt idx="2311">
                  <c:v>38.516666666666431</c:v>
                </c:pt>
                <c:pt idx="2312">
                  <c:v>38.533333333333331</c:v>
                </c:pt>
                <c:pt idx="2313">
                  <c:v>38.550000000000004</c:v>
                </c:pt>
                <c:pt idx="2314">
                  <c:v>38.566666666666485</c:v>
                </c:pt>
                <c:pt idx="2315">
                  <c:v>38.583333333333329</c:v>
                </c:pt>
                <c:pt idx="2316">
                  <c:v>38.600000000000009</c:v>
                </c:pt>
                <c:pt idx="2317">
                  <c:v>38.61666666666644</c:v>
                </c:pt>
                <c:pt idx="2318">
                  <c:v>38.633333333333333</c:v>
                </c:pt>
                <c:pt idx="2319">
                  <c:v>38.65</c:v>
                </c:pt>
                <c:pt idx="2320">
                  <c:v>38.666666666666508</c:v>
                </c:pt>
                <c:pt idx="2321">
                  <c:v>38.68333333333333</c:v>
                </c:pt>
                <c:pt idx="2322">
                  <c:v>38.700000000000003</c:v>
                </c:pt>
                <c:pt idx="2323">
                  <c:v>38.716666666666463</c:v>
                </c:pt>
                <c:pt idx="2324">
                  <c:v>38.733333333333363</c:v>
                </c:pt>
                <c:pt idx="2325">
                  <c:v>38.75</c:v>
                </c:pt>
                <c:pt idx="2326">
                  <c:v>38.766666666666517</c:v>
                </c:pt>
                <c:pt idx="2327">
                  <c:v>38.783333333333331</c:v>
                </c:pt>
                <c:pt idx="2328">
                  <c:v>38.800000000000004</c:v>
                </c:pt>
                <c:pt idx="2329">
                  <c:v>38.816666666666386</c:v>
                </c:pt>
                <c:pt idx="2330">
                  <c:v>38.833333333333336</c:v>
                </c:pt>
                <c:pt idx="2331">
                  <c:v>38.849999999999994</c:v>
                </c:pt>
                <c:pt idx="2332">
                  <c:v>38.86666666666644</c:v>
                </c:pt>
                <c:pt idx="2333">
                  <c:v>38.883333333333326</c:v>
                </c:pt>
                <c:pt idx="2334">
                  <c:v>38.9</c:v>
                </c:pt>
                <c:pt idx="2335">
                  <c:v>38.916666666666416</c:v>
                </c:pt>
                <c:pt idx="2336">
                  <c:v>38.93333333333333</c:v>
                </c:pt>
                <c:pt idx="2337">
                  <c:v>38.950000000000003</c:v>
                </c:pt>
                <c:pt idx="2338">
                  <c:v>38.966666666666463</c:v>
                </c:pt>
                <c:pt idx="2339">
                  <c:v>38.983333333333334</c:v>
                </c:pt>
                <c:pt idx="2340">
                  <c:v>39</c:v>
                </c:pt>
                <c:pt idx="2341">
                  <c:v>39.016666666666431</c:v>
                </c:pt>
                <c:pt idx="2342">
                  <c:v>39.033333333333331</c:v>
                </c:pt>
                <c:pt idx="2343">
                  <c:v>39.050000000000004</c:v>
                </c:pt>
                <c:pt idx="2344">
                  <c:v>39.066666666666471</c:v>
                </c:pt>
                <c:pt idx="2345">
                  <c:v>39.083333333333329</c:v>
                </c:pt>
                <c:pt idx="2346">
                  <c:v>39.1</c:v>
                </c:pt>
                <c:pt idx="2347">
                  <c:v>39.11666666666644</c:v>
                </c:pt>
                <c:pt idx="2348">
                  <c:v>39.133333333333333</c:v>
                </c:pt>
                <c:pt idx="2349">
                  <c:v>39.15</c:v>
                </c:pt>
                <c:pt idx="2350">
                  <c:v>39.166666666666494</c:v>
                </c:pt>
                <c:pt idx="2351">
                  <c:v>39.183333333333337</c:v>
                </c:pt>
                <c:pt idx="2352">
                  <c:v>39.200000000000003</c:v>
                </c:pt>
                <c:pt idx="2353">
                  <c:v>39.216666666666463</c:v>
                </c:pt>
                <c:pt idx="2354">
                  <c:v>39.233333333333363</c:v>
                </c:pt>
                <c:pt idx="2355">
                  <c:v>39.25</c:v>
                </c:pt>
                <c:pt idx="2356">
                  <c:v>39.266666666666517</c:v>
                </c:pt>
                <c:pt idx="2357">
                  <c:v>39.283333333333331</c:v>
                </c:pt>
                <c:pt idx="2358">
                  <c:v>39.300000000000004</c:v>
                </c:pt>
                <c:pt idx="2359">
                  <c:v>39.316666666666386</c:v>
                </c:pt>
                <c:pt idx="2360">
                  <c:v>39.333333333333329</c:v>
                </c:pt>
                <c:pt idx="2361">
                  <c:v>39.349999999999994</c:v>
                </c:pt>
                <c:pt idx="2362">
                  <c:v>39.36666666666644</c:v>
                </c:pt>
                <c:pt idx="2363">
                  <c:v>39.383333333333326</c:v>
                </c:pt>
                <c:pt idx="2364">
                  <c:v>39.4</c:v>
                </c:pt>
                <c:pt idx="2365">
                  <c:v>39.416666666666416</c:v>
                </c:pt>
                <c:pt idx="2366">
                  <c:v>39.43333333333333</c:v>
                </c:pt>
                <c:pt idx="2367">
                  <c:v>39.450000000000003</c:v>
                </c:pt>
                <c:pt idx="2368">
                  <c:v>39.466666666666463</c:v>
                </c:pt>
                <c:pt idx="2369">
                  <c:v>39.483333333333334</c:v>
                </c:pt>
                <c:pt idx="2370">
                  <c:v>39.5</c:v>
                </c:pt>
                <c:pt idx="2371">
                  <c:v>39.516666666666431</c:v>
                </c:pt>
                <c:pt idx="2372">
                  <c:v>39.533333333333331</c:v>
                </c:pt>
                <c:pt idx="2373">
                  <c:v>39.550000000000004</c:v>
                </c:pt>
                <c:pt idx="2374">
                  <c:v>39.566666666666471</c:v>
                </c:pt>
                <c:pt idx="2375">
                  <c:v>39.583333333333329</c:v>
                </c:pt>
                <c:pt idx="2376">
                  <c:v>39.6</c:v>
                </c:pt>
                <c:pt idx="2377">
                  <c:v>39.61666666666644</c:v>
                </c:pt>
                <c:pt idx="2378">
                  <c:v>39.633333333333333</c:v>
                </c:pt>
                <c:pt idx="2379">
                  <c:v>39.65</c:v>
                </c:pt>
                <c:pt idx="2380">
                  <c:v>39.666666666666494</c:v>
                </c:pt>
                <c:pt idx="2381">
                  <c:v>39.68333333333333</c:v>
                </c:pt>
                <c:pt idx="2382">
                  <c:v>39.700000000000003</c:v>
                </c:pt>
                <c:pt idx="2383">
                  <c:v>39.716666666666463</c:v>
                </c:pt>
                <c:pt idx="2384">
                  <c:v>39.733333333333363</c:v>
                </c:pt>
                <c:pt idx="2385">
                  <c:v>39.75</c:v>
                </c:pt>
                <c:pt idx="2386">
                  <c:v>39.766666666666517</c:v>
                </c:pt>
                <c:pt idx="2387">
                  <c:v>39.783333333333331</c:v>
                </c:pt>
                <c:pt idx="2388">
                  <c:v>39.800000000000004</c:v>
                </c:pt>
                <c:pt idx="2389">
                  <c:v>39.816666666666386</c:v>
                </c:pt>
                <c:pt idx="2390">
                  <c:v>39.833333333333329</c:v>
                </c:pt>
                <c:pt idx="2391">
                  <c:v>39.85</c:v>
                </c:pt>
                <c:pt idx="2392">
                  <c:v>39.86666666666644</c:v>
                </c:pt>
                <c:pt idx="2393">
                  <c:v>39.883333333333326</c:v>
                </c:pt>
                <c:pt idx="2394">
                  <c:v>39.9</c:v>
                </c:pt>
                <c:pt idx="2395">
                  <c:v>39.916666666666416</c:v>
                </c:pt>
                <c:pt idx="2396">
                  <c:v>39.933333333333337</c:v>
                </c:pt>
                <c:pt idx="2397">
                  <c:v>39.950000000000003</c:v>
                </c:pt>
                <c:pt idx="2398">
                  <c:v>39.966666666666463</c:v>
                </c:pt>
                <c:pt idx="2399">
                  <c:v>39.983333333333334</c:v>
                </c:pt>
                <c:pt idx="2400">
                  <c:v>40</c:v>
                </c:pt>
                <c:pt idx="2401">
                  <c:v>40.016666666666431</c:v>
                </c:pt>
                <c:pt idx="2402">
                  <c:v>40.033333333333331</c:v>
                </c:pt>
                <c:pt idx="2403">
                  <c:v>40.050000000000004</c:v>
                </c:pt>
                <c:pt idx="2404">
                  <c:v>40.066666666666471</c:v>
                </c:pt>
                <c:pt idx="2405">
                  <c:v>40.083333333333329</c:v>
                </c:pt>
                <c:pt idx="2406">
                  <c:v>40.1</c:v>
                </c:pt>
                <c:pt idx="2407">
                  <c:v>40.11666666666644</c:v>
                </c:pt>
                <c:pt idx="2408">
                  <c:v>40.133333333333333</c:v>
                </c:pt>
                <c:pt idx="2409">
                  <c:v>40.15</c:v>
                </c:pt>
                <c:pt idx="2410">
                  <c:v>40.166666666666494</c:v>
                </c:pt>
                <c:pt idx="2411">
                  <c:v>40.18333333333333</c:v>
                </c:pt>
                <c:pt idx="2412">
                  <c:v>40.20000000000001</c:v>
                </c:pt>
                <c:pt idx="2413">
                  <c:v>40.216666666666463</c:v>
                </c:pt>
                <c:pt idx="2414">
                  <c:v>40.233333333333363</c:v>
                </c:pt>
                <c:pt idx="2415">
                  <c:v>40.25</c:v>
                </c:pt>
                <c:pt idx="2416">
                  <c:v>40.266666666666517</c:v>
                </c:pt>
                <c:pt idx="2417">
                  <c:v>40.283333333333331</c:v>
                </c:pt>
                <c:pt idx="2418">
                  <c:v>40.300000000000004</c:v>
                </c:pt>
                <c:pt idx="2419">
                  <c:v>40.316666666666386</c:v>
                </c:pt>
                <c:pt idx="2420">
                  <c:v>40.333333333333329</c:v>
                </c:pt>
                <c:pt idx="2421">
                  <c:v>40.35</c:v>
                </c:pt>
                <c:pt idx="2422">
                  <c:v>40.36666666666644</c:v>
                </c:pt>
                <c:pt idx="2423">
                  <c:v>40.383333333333326</c:v>
                </c:pt>
                <c:pt idx="2424">
                  <c:v>40.4</c:v>
                </c:pt>
                <c:pt idx="2425">
                  <c:v>40.416666666666416</c:v>
                </c:pt>
                <c:pt idx="2426">
                  <c:v>40.43333333333333</c:v>
                </c:pt>
                <c:pt idx="2427">
                  <c:v>40.450000000000003</c:v>
                </c:pt>
                <c:pt idx="2428">
                  <c:v>40.466666666666463</c:v>
                </c:pt>
                <c:pt idx="2429">
                  <c:v>40.483333333333334</c:v>
                </c:pt>
                <c:pt idx="2430">
                  <c:v>40.5</c:v>
                </c:pt>
                <c:pt idx="2431">
                  <c:v>40.516666666666431</c:v>
                </c:pt>
                <c:pt idx="2432">
                  <c:v>40.533333333333331</c:v>
                </c:pt>
                <c:pt idx="2433">
                  <c:v>40.550000000000004</c:v>
                </c:pt>
                <c:pt idx="2434">
                  <c:v>40.566666666666471</c:v>
                </c:pt>
                <c:pt idx="2435">
                  <c:v>40.583333333333336</c:v>
                </c:pt>
                <c:pt idx="2436">
                  <c:v>40.6</c:v>
                </c:pt>
                <c:pt idx="2437">
                  <c:v>40.61666666666644</c:v>
                </c:pt>
                <c:pt idx="2438">
                  <c:v>40.633333333333333</c:v>
                </c:pt>
                <c:pt idx="2439">
                  <c:v>40.65</c:v>
                </c:pt>
                <c:pt idx="2440">
                  <c:v>40.666666666666494</c:v>
                </c:pt>
                <c:pt idx="2441">
                  <c:v>40.68333333333333</c:v>
                </c:pt>
                <c:pt idx="2442">
                  <c:v>40.700000000000003</c:v>
                </c:pt>
                <c:pt idx="2443">
                  <c:v>40.716666666666463</c:v>
                </c:pt>
                <c:pt idx="2444">
                  <c:v>40.733333333333363</c:v>
                </c:pt>
                <c:pt idx="2445">
                  <c:v>40.75</c:v>
                </c:pt>
                <c:pt idx="2446">
                  <c:v>40.766666666666517</c:v>
                </c:pt>
                <c:pt idx="2447">
                  <c:v>40.783333333333331</c:v>
                </c:pt>
                <c:pt idx="2448">
                  <c:v>40.800000000000004</c:v>
                </c:pt>
                <c:pt idx="2449">
                  <c:v>40.816666666666386</c:v>
                </c:pt>
                <c:pt idx="2450">
                  <c:v>40.833333333333329</c:v>
                </c:pt>
                <c:pt idx="2451">
                  <c:v>40.85</c:v>
                </c:pt>
                <c:pt idx="2452">
                  <c:v>40.86666666666644</c:v>
                </c:pt>
                <c:pt idx="2453">
                  <c:v>40.883333333333326</c:v>
                </c:pt>
                <c:pt idx="2454">
                  <c:v>40.9</c:v>
                </c:pt>
                <c:pt idx="2455">
                  <c:v>40.916666666666416</c:v>
                </c:pt>
                <c:pt idx="2456">
                  <c:v>40.93333333333333</c:v>
                </c:pt>
                <c:pt idx="2457">
                  <c:v>40.950000000000003</c:v>
                </c:pt>
                <c:pt idx="2458">
                  <c:v>40.966666666666463</c:v>
                </c:pt>
                <c:pt idx="2459">
                  <c:v>40.983333333333334</c:v>
                </c:pt>
                <c:pt idx="2460">
                  <c:v>41</c:v>
                </c:pt>
                <c:pt idx="2461">
                  <c:v>41.016666666666431</c:v>
                </c:pt>
                <c:pt idx="2462">
                  <c:v>41.033333333333331</c:v>
                </c:pt>
                <c:pt idx="2463">
                  <c:v>41.05</c:v>
                </c:pt>
                <c:pt idx="2464">
                  <c:v>41.066666666666471</c:v>
                </c:pt>
                <c:pt idx="2465">
                  <c:v>41.083333333333329</c:v>
                </c:pt>
                <c:pt idx="2466">
                  <c:v>41.1</c:v>
                </c:pt>
                <c:pt idx="2467">
                  <c:v>41.11666666666644</c:v>
                </c:pt>
                <c:pt idx="2468">
                  <c:v>41.133333333333333</c:v>
                </c:pt>
                <c:pt idx="2469">
                  <c:v>41.15</c:v>
                </c:pt>
                <c:pt idx="2470">
                  <c:v>41.166666666666494</c:v>
                </c:pt>
                <c:pt idx="2471">
                  <c:v>41.18333333333333</c:v>
                </c:pt>
                <c:pt idx="2472">
                  <c:v>41.2</c:v>
                </c:pt>
                <c:pt idx="2473">
                  <c:v>41.216666666666463</c:v>
                </c:pt>
                <c:pt idx="2474">
                  <c:v>41.233333333333363</c:v>
                </c:pt>
                <c:pt idx="2475">
                  <c:v>41.25</c:v>
                </c:pt>
                <c:pt idx="2476">
                  <c:v>41.266666666666517</c:v>
                </c:pt>
                <c:pt idx="2477">
                  <c:v>41.283333333333331</c:v>
                </c:pt>
                <c:pt idx="2478">
                  <c:v>41.3</c:v>
                </c:pt>
                <c:pt idx="2479">
                  <c:v>41.316666666666386</c:v>
                </c:pt>
                <c:pt idx="2480">
                  <c:v>41.333333333333336</c:v>
                </c:pt>
                <c:pt idx="2481">
                  <c:v>41.35</c:v>
                </c:pt>
                <c:pt idx="2482">
                  <c:v>41.36666666666644</c:v>
                </c:pt>
                <c:pt idx="2483">
                  <c:v>41.383333333333326</c:v>
                </c:pt>
                <c:pt idx="2484">
                  <c:v>41.4</c:v>
                </c:pt>
                <c:pt idx="2485">
                  <c:v>41.416666666666416</c:v>
                </c:pt>
                <c:pt idx="2486">
                  <c:v>41.43333333333333</c:v>
                </c:pt>
                <c:pt idx="2487">
                  <c:v>41.45</c:v>
                </c:pt>
                <c:pt idx="2488">
                  <c:v>41.466666666666463</c:v>
                </c:pt>
                <c:pt idx="2489">
                  <c:v>41.483333333333334</c:v>
                </c:pt>
                <c:pt idx="2490">
                  <c:v>41.5</c:v>
                </c:pt>
                <c:pt idx="2491">
                  <c:v>41.516666666666431</c:v>
                </c:pt>
                <c:pt idx="2492">
                  <c:v>41.533333333333331</c:v>
                </c:pt>
                <c:pt idx="2493">
                  <c:v>41.55</c:v>
                </c:pt>
                <c:pt idx="2494">
                  <c:v>41.566666666666471</c:v>
                </c:pt>
                <c:pt idx="2495">
                  <c:v>41.583333333333329</c:v>
                </c:pt>
                <c:pt idx="2496">
                  <c:v>41.6</c:v>
                </c:pt>
                <c:pt idx="2497">
                  <c:v>41.61666666666644</c:v>
                </c:pt>
                <c:pt idx="2498">
                  <c:v>41.633333333333333</c:v>
                </c:pt>
                <c:pt idx="2499">
                  <c:v>41.65</c:v>
                </c:pt>
                <c:pt idx="2500">
                  <c:v>41.666666666666494</c:v>
                </c:pt>
                <c:pt idx="2501">
                  <c:v>41.68333333333333</c:v>
                </c:pt>
                <c:pt idx="2502">
                  <c:v>41.70000000000001</c:v>
                </c:pt>
                <c:pt idx="2503">
                  <c:v>41.716666666666463</c:v>
                </c:pt>
                <c:pt idx="2504">
                  <c:v>41.733333333333363</c:v>
                </c:pt>
                <c:pt idx="2505">
                  <c:v>41.75</c:v>
                </c:pt>
                <c:pt idx="2506">
                  <c:v>41.766666666666517</c:v>
                </c:pt>
                <c:pt idx="2507">
                  <c:v>41.783333333333331</c:v>
                </c:pt>
                <c:pt idx="2508">
                  <c:v>41.8</c:v>
                </c:pt>
                <c:pt idx="2509">
                  <c:v>41.816666666666386</c:v>
                </c:pt>
                <c:pt idx="2510">
                  <c:v>41.833333333333329</c:v>
                </c:pt>
                <c:pt idx="2511">
                  <c:v>41.85</c:v>
                </c:pt>
                <c:pt idx="2512">
                  <c:v>41.86666666666644</c:v>
                </c:pt>
                <c:pt idx="2513">
                  <c:v>41.883333333333326</c:v>
                </c:pt>
                <c:pt idx="2514">
                  <c:v>41.9</c:v>
                </c:pt>
                <c:pt idx="2515">
                  <c:v>41.916666666666416</c:v>
                </c:pt>
                <c:pt idx="2516">
                  <c:v>41.93333333333333</c:v>
                </c:pt>
                <c:pt idx="2517">
                  <c:v>41.95</c:v>
                </c:pt>
                <c:pt idx="2518">
                  <c:v>41.966666666666463</c:v>
                </c:pt>
                <c:pt idx="2519">
                  <c:v>41.983333333333334</c:v>
                </c:pt>
                <c:pt idx="2520">
                  <c:v>42</c:v>
                </c:pt>
                <c:pt idx="2521">
                  <c:v>42.016666666666431</c:v>
                </c:pt>
                <c:pt idx="2522">
                  <c:v>42.033333333333331</c:v>
                </c:pt>
                <c:pt idx="2523">
                  <c:v>42.05</c:v>
                </c:pt>
                <c:pt idx="2524">
                  <c:v>42.066666666666471</c:v>
                </c:pt>
                <c:pt idx="2525">
                  <c:v>42.083333333333329</c:v>
                </c:pt>
                <c:pt idx="2526">
                  <c:v>42.1</c:v>
                </c:pt>
                <c:pt idx="2527">
                  <c:v>42.11666666666644</c:v>
                </c:pt>
                <c:pt idx="2528">
                  <c:v>42.133333333333333</c:v>
                </c:pt>
                <c:pt idx="2529">
                  <c:v>42.15</c:v>
                </c:pt>
                <c:pt idx="2530">
                  <c:v>42.166666666666494</c:v>
                </c:pt>
                <c:pt idx="2531">
                  <c:v>42.18333333333333</c:v>
                </c:pt>
                <c:pt idx="2532">
                  <c:v>42.20000000000001</c:v>
                </c:pt>
                <c:pt idx="2533">
                  <c:v>42.216666666666463</c:v>
                </c:pt>
                <c:pt idx="2534">
                  <c:v>42.233333333333363</c:v>
                </c:pt>
                <c:pt idx="2535">
                  <c:v>42.25</c:v>
                </c:pt>
                <c:pt idx="2536">
                  <c:v>42.266666666666517</c:v>
                </c:pt>
                <c:pt idx="2537">
                  <c:v>42.283333333333331</c:v>
                </c:pt>
                <c:pt idx="2538">
                  <c:v>42.3</c:v>
                </c:pt>
                <c:pt idx="2539">
                  <c:v>42.316666666666386</c:v>
                </c:pt>
                <c:pt idx="2540">
                  <c:v>42.333333333333336</c:v>
                </c:pt>
                <c:pt idx="2541">
                  <c:v>42.35</c:v>
                </c:pt>
                <c:pt idx="2542">
                  <c:v>42.36666666666644</c:v>
                </c:pt>
                <c:pt idx="2543">
                  <c:v>42.383333333333326</c:v>
                </c:pt>
                <c:pt idx="2544">
                  <c:v>42.4</c:v>
                </c:pt>
                <c:pt idx="2545">
                  <c:v>42.416666666666416</c:v>
                </c:pt>
                <c:pt idx="2546">
                  <c:v>42.43333333333333</c:v>
                </c:pt>
                <c:pt idx="2547">
                  <c:v>42.45</c:v>
                </c:pt>
                <c:pt idx="2548">
                  <c:v>42.466666666666463</c:v>
                </c:pt>
                <c:pt idx="2549">
                  <c:v>42.483333333333334</c:v>
                </c:pt>
                <c:pt idx="2550">
                  <c:v>42.5</c:v>
                </c:pt>
                <c:pt idx="2551">
                  <c:v>42.516666666666431</c:v>
                </c:pt>
                <c:pt idx="2552">
                  <c:v>42.533333333333331</c:v>
                </c:pt>
                <c:pt idx="2553">
                  <c:v>42.55</c:v>
                </c:pt>
                <c:pt idx="2554">
                  <c:v>42.566666666666471</c:v>
                </c:pt>
                <c:pt idx="2555">
                  <c:v>42.583333333333329</c:v>
                </c:pt>
                <c:pt idx="2556">
                  <c:v>42.6</c:v>
                </c:pt>
                <c:pt idx="2557">
                  <c:v>42.61666666666644</c:v>
                </c:pt>
                <c:pt idx="2558">
                  <c:v>42.633333333333333</c:v>
                </c:pt>
                <c:pt idx="2559">
                  <c:v>42.65</c:v>
                </c:pt>
                <c:pt idx="2560">
                  <c:v>42.666666666666494</c:v>
                </c:pt>
                <c:pt idx="2561">
                  <c:v>42.68333333333333</c:v>
                </c:pt>
                <c:pt idx="2562">
                  <c:v>42.7</c:v>
                </c:pt>
                <c:pt idx="2563">
                  <c:v>42.716666666666463</c:v>
                </c:pt>
                <c:pt idx="2564">
                  <c:v>42.733333333333363</c:v>
                </c:pt>
                <c:pt idx="2565">
                  <c:v>42.75</c:v>
                </c:pt>
                <c:pt idx="2566">
                  <c:v>42.766666666666517</c:v>
                </c:pt>
                <c:pt idx="2567">
                  <c:v>42.783333333333331</c:v>
                </c:pt>
                <c:pt idx="2568">
                  <c:v>42.8</c:v>
                </c:pt>
                <c:pt idx="2569">
                  <c:v>42.816666666666386</c:v>
                </c:pt>
                <c:pt idx="2570">
                  <c:v>42.833333333333329</c:v>
                </c:pt>
                <c:pt idx="2571">
                  <c:v>42.85</c:v>
                </c:pt>
                <c:pt idx="2572">
                  <c:v>42.86666666666644</c:v>
                </c:pt>
                <c:pt idx="2573">
                  <c:v>42.883333333333326</c:v>
                </c:pt>
                <c:pt idx="2574">
                  <c:v>42.9</c:v>
                </c:pt>
                <c:pt idx="2575">
                  <c:v>42.916666666666416</c:v>
                </c:pt>
                <c:pt idx="2576">
                  <c:v>42.93333333333333</c:v>
                </c:pt>
                <c:pt idx="2577">
                  <c:v>42.949999999999996</c:v>
                </c:pt>
                <c:pt idx="2578">
                  <c:v>42.966666666666463</c:v>
                </c:pt>
                <c:pt idx="2579">
                  <c:v>42.983333333333334</c:v>
                </c:pt>
                <c:pt idx="2580">
                  <c:v>43</c:v>
                </c:pt>
                <c:pt idx="2581">
                  <c:v>43.016666666666431</c:v>
                </c:pt>
                <c:pt idx="2582">
                  <c:v>43.033333333333331</c:v>
                </c:pt>
                <c:pt idx="2583">
                  <c:v>43.05</c:v>
                </c:pt>
                <c:pt idx="2584">
                  <c:v>43.066666666666471</c:v>
                </c:pt>
                <c:pt idx="2585">
                  <c:v>43.083333333333336</c:v>
                </c:pt>
                <c:pt idx="2586">
                  <c:v>43.1</c:v>
                </c:pt>
                <c:pt idx="2587">
                  <c:v>43.11666666666644</c:v>
                </c:pt>
                <c:pt idx="2588">
                  <c:v>43.133333333333333</c:v>
                </c:pt>
                <c:pt idx="2589">
                  <c:v>43.15</c:v>
                </c:pt>
                <c:pt idx="2590">
                  <c:v>43.166666666666494</c:v>
                </c:pt>
                <c:pt idx="2591">
                  <c:v>43.18333333333333</c:v>
                </c:pt>
                <c:pt idx="2592">
                  <c:v>43.2</c:v>
                </c:pt>
                <c:pt idx="2593">
                  <c:v>43.216666666666463</c:v>
                </c:pt>
                <c:pt idx="2594">
                  <c:v>43.233333333333363</c:v>
                </c:pt>
                <c:pt idx="2595">
                  <c:v>43.25</c:v>
                </c:pt>
                <c:pt idx="2596">
                  <c:v>43.266666666666517</c:v>
                </c:pt>
                <c:pt idx="2597">
                  <c:v>43.283333333333331</c:v>
                </c:pt>
                <c:pt idx="2598">
                  <c:v>43.3</c:v>
                </c:pt>
                <c:pt idx="2599">
                  <c:v>43.316666666666386</c:v>
                </c:pt>
                <c:pt idx="2600">
                  <c:v>43.333333333333329</c:v>
                </c:pt>
                <c:pt idx="2601">
                  <c:v>43.35</c:v>
                </c:pt>
                <c:pt idx="2602">
                  <c:v>43.36666666666644</c:v>
                </c:pt>
                <c:pt idx="2603">
                  <c:v>43.383333333333326</c:v>
                </c:pt>
                <c:pt idx="2604">
                  <c:v>43.4</c:v>
                </c:pt>
                <c:pt idx="2605">
                  <c:v>43.416666666666416</c:v>
                </c:pt>
                <c:pt idx="2606">
                  <c:v>43.43333333333333</c:v>
                </c:pt>
                <c:pt idx="2607">
                  <c:v>43.45</c:v>
                </c:pt>
                <c:pt idx="2608">
                  <c:v>43.466666666666463</c:v>
                </c:pt>
                <c:pt idx="2609">
                  <c:v>43.483333333333334</c:v>
                </c:pt>
                <c:pt idx="2610">
                  <c:v>43.5</c:v>
                </c:pt>
                <c:pt idx="2611">
                  <c:v>43.516666666666431</c:v>
                </c:pt>
                <c:pt idx="2612">
                  <c:v>43.533333333333331</c:v>
                </c:pt>
                <c:pt idx="2613">
                  <c:v>43.55</c:v>
                </c:pt>
                <c:pt idx="2614">
                  <c:v>43.566666666666471</c:v>
                </c:pt>
                <c:pt idx="2615">
                  <c:v>43.583333333333329</c:v>
                </c:pt>
                <c:pt idx="2616">
                  <c:v>43.6</c:v>
                </c:pt>
                <c:pt idx="2617">
                  <c:v>43.61666666666644</c:v>
                </c:pt>
                <c:pt idx="2618">
                  <c:v>43.633333333333333</c:v>
                </c:pt>
                <c:pt idx="2619">
                  <c:v>43.65</c:v>
                </c:pt>
                <c:pt idx="2620">
                  <c:v>43.666666666666494</c:v>
                </c:pt>
                <c:pt idx="2621">
                  <c:v>43.68333333333333</c:v>
                </c:pt>
                <c:pt idx="2622">
                  <c:v>43.70000000000001</c:v>
                </c:pt>
                <c:pt idx="2623">
                  <c:v>43.716666666666463</c:v>
                </c:pt>
                <c:pt idx="2624">
                  <c:v>43.733333333333363</c:v>
                </c:pt>
                <c:pt idx="2625">
                  <c:v>43.75</c:v>
                </c:pt>
                <c:pt idx="2626">
                  <c:v>43.766666666666517</c:v>
                </c:pt>
                <c:pt idx="2627">
                  <c:v>43.783333333333331</c:v>
                </c:pt>
                <c:pt idx="2628">
                  <c:v>43.8</c:v>
                </c:pt>
                <c:pt idx="2629">
                  <c:v>43.816666666666386</c:v>
                </c:pt>
                <c:pt idx="2630">
                  <c:v>43.833333333333336</c:v>
                </c:pt>
                <c:pt idx="2631">
                  <c:v>43.85</c:v>
                </c:pt>
                <c:pt idx="2632">
                  <c:v>43.86666666666644</c:v>
                </c:pt>
                <c:pt idx="2633">
                  <c:v>43.883333333333326</c:v>
                </c:pt>
                <c:pt idx="2634">
                  <c:v>43.9</c:v>
                </c:pt>
                <c:pt idx="2635">
                  <c:v>43.916666666666416</c:v>
                </c:pt>
                <c:pt idx="2636">
                  <c:v>43.93333333333333</c:v>
                </c:pt>
                <c:pt idx="2637">
                  <c:v>43.95</c:v>
                </c:pt>
                <c:pt idx="2638">
                  <c:v>43.966666666666463</c:v>
                </c:pt>
                <c:pt idx="2639">
                  <c:v>43.983333333333334</c:v>
                </c:pt>
                <c:pt idx="2640">
                  <c:v>44</c:v>
                </c:pt>
                <c:pt idx="2641">
                  <c:v>44.016666666666431</c:v>
                </c:pt>
                <c:pt idx="2642">
                  <c:v>44.033333333333331</c:v>
                </c:pt>
                <c:pt idx="2643">
                  <c:v>44.05</c:v>
                </c:pt>
                <c:pt idx="2644">
                  <c:v>44.066666666666471</c:v>
                </c:pt>
                <c:pt idx="2645">
                  <c:v>44.083333333333336</c:v>
                </c:pt>
                <c:pt idx="2646">
                  <c:v>44.1</c:v>
                </c:pt>
                <c:pt idx="2647">
                  <c:v>44.11666666666644</c:v>
                </c:pt>
                <c:pt idx="2648">
                  <c:v>44.133333333333333</c:v>
                </c:pt>
                <c:pt idx="2649">
                  <c:v>44.15</c:v>
                </c:pt>
                <c:pt idx="2650">
                  <c:v>44.166666666666494</c:v>
                </c:pt>
                <c:pt idx="2651">
                  <c:v>44.18333333333333</c:v>
                </c:pt>
                <c:pt idx="2652">
                  <c:v>44.20000000000001</c:v>
                </c:pt>
                <c:pt idx="2653">
                  <c:v>44.216666666666463</c:v>
                </c:pt>
                <c:pt idx="2654">
                  <c:v>44.233333333333363</c:v>
                </c:pt>
                <c:pt idx="2655">
                  <c:v>44.25</c:v>
                </c:pt>
                <c:pt idx="2656">
                  <c:v>44.266666666666517</c:v>
                </c:pt>
                <c:pt idx="2657">
                  <c:v>44.283333333333331</c:v>
                </c:pt>
                <c:pt idx="2658">
                  <c:v>44.3</c:v>
                </c:pt>
                <c:pt idx="2659">
                  <c:v>44.316666666666386</c:v>
                </c:pt>
                <c:pt idx="2660">
                  <c:v>44.333333333333329</c:v>
                </c:pt>
                <c:pt idx="2661">
                  <c:v>44.35</c:v>
                </c:pt>
                <c:pt idx="2662">
                  <c:v>44.36666666666644</c:v>
                </c:pt>
                <c:pt idx="2663">
                  <c:v>44.383333333333326</c:v>
                </c:pt>
                <c:pt idx="2664">
                  <c:v>44.4</c:v>
                </c:pt>
                <c:pt idx="2665">
                  <c:v>44.416666666666416</c:v>
                </c:pt>
                <c:pt idx="2666">
                  <c:v>44.43333333333333</c:v>
                </c:pt>
                <c:pt idx="2667">
                  <c:v>44.449999999999996</c:v>
                </c:pt>
                <c:pt idx="2668">
                  <c:v>44.466666666666463</c:v>
                </c:pt>
                <c:pt idx="2669">
                  <c:v>44.483333333333334</c:v>
                </c:pt>
                <c:pt idx="2670">
                  <c:v>44.5</c:v>
                </c:pt>
                <c:pt idx="2671">
                  <c:v>44.516666666666431</c:v>
                </c:pt>
                <c:pt idx="2672">
                  <c:v>44.533333333333331</c:v>
                </c:pt>
                <c:pt idx="2673">
                  <c:v>44.55</c:v>
                </c:pt>
                <c:pt idx="2674">
                  <c:v>44.566666666666471</c:v>
                </c:pt>
                <c:pt idx="2675">
                  <c:v>44.583333333333336</c:v>
                </c:pt>
                <c:pt idx="2676">
                  <c:v>44.6</c:v>
                </c:pt>
                <c:pt idx="2677">
                  <c:v>44.61666666666644</c:v>
                </c:pt>
                <c:pt idx="2678">
                  <c:v>44.633333333333333</c:v>
                </c:pt>
                <c:pt idx="2679">
                  <c:v>44.65</c:v>
                </c:pt>
                <c:pt idx="2680">
                  <c:v>44.666666666666494</c:v>
                </c:pt>
                <c:pt idx="2681">
                  <c:v>44.68333333333333</c:v>
                </c:pt>
                <c:pt idx="2682">
                  <c:v>44.7</c:v>
                </c:pt>
                <c:pt idx="2683">
                  <c:v>44.716666666666463</c:v>
                </c:pt>
                <c:pt idx="2684">
                  <c:v>44.733333333333363</c:v>
                </c:pt>
                <c:pt idx="2685">
                  <c:v>44.75</c:v>
                </c:pt>
                <c:pt idx="2686">
                  <c:v>44.766666666666517</c:v>
                </c:pt>
                <c:pt idx="2687">
                  <c:v>44.783333333333331</c:v>
                </c:pt>
                <c:pt idx="2688">
                  <c:v>44.8</c:v>
                </c:pt>
                <c:pt idx="2689">
                  <c:v>44.816666666666386</c:v>
                </c:pt>
                <c:pt idx="2690">
                  <c:v>44.833333333333336</c:v>
                </c:pt>
                <c:pt idx="2691">
                  <c:v>44.85</c:v>
                </c:pt>
                <c:pt idx="2692">
                  <c:v>44.86666666666644</c:v>
                </c:pt>
                <c:pt idx="2693">
                  <c:v>44.883333333333326</c:v>
                </c:pt>
                <c:pt idx="2694">
                  <c:v>44.9</c:v>
                </c:pt>
                <c:pt idx="2695">
                  <c:v>44.916666666666416</c:v>
                </c:pt>
                <c:pt idx="2696">
                  <c:v>44.93333333333333</c:v>
                </c:pt>
                <c:pt idx="2697">
                  <c:v>44.949999999999996</c:v>
                </c:pt>
                <c:pt idx="2698">
                  <c:v>44.966666666666463</c:v>
                </c:pt>
                <c:pt idx="2699">
                  <c:v>44.983333333333334</c:v>
                </c:pt>
                <c:pt idx="2700">
                  <c:v>45</c:v>
                </c:pt>
                <c:pt idx="2701">
                  <c:v>45.016666666666431</c:v>
                </c:pt>
                <c:pt idx="2702">
                  <c:v>45.033333333333331</c:v>
                </c:pt>
                <c:pt idx="2703">
                  <c:v>45.05</c:v>
                </c:pt>
                <c:pt idx="2704">
                  <c:v>45.066666666666471</c:v>
                </c:pt>
                <c:pt idx="2705">
                  <c:v>45.083333333333336</c:v>
                </c:pt>
                <c:pt idx="2706">
                  <c:v>45.1</c:v>
                </c:pt>
                <c:pt idx="2707">
                  <c:v>45.11666666666644</c:v>
                </c:pt>
                <c:pt idx="2708">
                  <c:v>45.133333333333333</c:v>
                </c:pt>
                <c:pt idx="2709">
                  <c:v>45.15</c:v>
                </c:pt>
                <c:pt idx="2710">
                  <c:v>45.166666666666494</c:v>
                </c:pt>
                <c:pt idx="2711">
                  <c:v>45.18333333333333</c:v>
                </c:pt>
                <c:pt idx="2712">
                  <c:v>45.2</c:v>
                </c:pt>
                <c:pt idx="2713">
                  <c:v>45.216666666666463</c:v>
                </c:pt>
                <c:pt idx="2714">
                  <c:v>45.233333333333363</c:v>
                </c:pt>
                <c:pt idx="2715">
                  <c:v>45.25</c:v>
                </c:pt>
                <c:pt idx="2716">
                  <c:v>45.266666666666517</c:v>
                </c:pt>
                <c:pt idx="2717">
                  <c:v>45.283333333333331</c:v>
                </c:pt>
                <c:pt idx="2718">
                  <c:v>45.3</c:v>
                </c:pt>
                <c:pt idx="2719">
                  <c:v>45.316666666666386</c:v>
                </c:pt>
                <c:pt idx="2720">
                  <c:v>45.333333333333329</c:v>
                </c:pt>
                <c:pt idx="2721">
                  <c:v>45.35</c:v>
                </c:pt>
                <c:pt idx="2722">
                  <c:v>45.36666666666644</c:v>
                </c:pt>
                <c:pt idx="2723">
                  <c:v>45.383333333333326</c:v>
                </c:pt>
                <c:pt idx="2724">
                  <c:v>45.4</c:v>
                </c:pt>
                <c:pt idx="2725">
                  <c:v>45.416666666666416</c:v>
                </c:pt>
                <c:pt idx="2726">
                  <c:v>45.43333333333333</c:v>
                </c:pt>
                <c:pt idx="2727">
                  <c:v>45.449999999999996</c:v>
                </c:pt>
                <c:pt idx="2728">
                  <c:v>45.466666666666463</c:v>
                </c:pt>
                <c:pt idx="2729">
                  <c:v>45.483333333333334</c:v>
                </c:pt>
                <c:pt idx="2730">
                  <c:v>45.5</c:v>
                </c:pt>
                <c:pt idx="2731">
                  <c:v>45.516666666666431</c:v>
                </c:pt>
                <c:pt idx="2732">
                  <c:v>45.533333333333331</c:v>
                </c:pt>
                <c:pt idx="2733">
                  <c:v>45.55</c:v>
                </c:pt>
                <c:pt idx="2734">
                  <c:v>45.566666666666471</c:v>
                </c:pt>
                <c:pt idx="2735">
                  <c:v>45.583333333333336</c:v>
                </c:pt>
                <c:pt idx="2736">
                  <c:v>45.6</c:v>
                </c:pt>
                <c:pt idx="2737">
                  <c:v>45.61666666666644</c:v>
                </c:pt>
                <c:pt idx="2738">
                  <c:v>45.633333333333333</c:v>
                </c:pt>
                <c:pt idx="2739">
                  <c:v>45.65</c:v>
                </c:pt>
                <c:pt idx="2740">
                  <c:v>45.666666666666494</c:v>
                </c:pt>
                <c:pt idx="2741">
                  <c:v>45.68333333333333</c:v>
                </c:pt>
                <c:pt idx="2742">
                  <c:v>45.70000000000001</c:v>
                </c:pt>
                <c:pt idx="2743">
                  <c:v>45.716666666666463</c:v>
                </c:pt>
                <c:pt idx="2744">
                  <c:v>45.733333333333363</c:v>
                </c:pt>
                <c:pt idx="2745">
                  <c:v>45.75</c:v>
                </c:pt>
                <c:pt idx="2746">
                  <c:v>45.766666666666517</c:v>
                </c:pt>
                <c:pt idx="2747">
                  <c:v>45.783333333333331</c:v>
                </c:pt>
                <c:pt idx="2748">
                  <c:v>45.8</c:v>
                </c:pt>
                <c:pt idx="2749">
                  <c:v>45.816666666666386</c:v>
                </c:pt>
                <c:pt idx="2750">
                  <c:v>45.833333333333336</c:v>
                </c:pt>
                <c:pt idx="2751">
                  <c:v>45.85</c:v>
                </c:pt>
                <c:pt idx="2752">
                  <c:v>45.86666666666644</c:v>
                </c:pt>
                <c:pt idx="2753">
                  <c:v>45.883333333333326</c:v>
                </c:pt>
                <c:pt idx="2754">
                  <c:v>45.9</c:v>
                </c:pt>
                <c:pt idx="2755">
                  <c:v>45.916666666666416</c:v>
                </c:pt>
                <c:pt idx="2756">
                  <c:v>45.93333333333333</c:v>
                </c:pt>
                <c:pt idx="2757">
                  <c:v>45.95</c:v>
                </c:pt>
                <c:pt idx="2758">
                  <c:v>45.966666666666463</c:v>
                </c:pt>
                <c:pt idx="2759">
                  <c:v>45.983333333333334</c:v>
                </c:pt>
                <c:pt idx="2760">
                  <c:v>46</c:v>
                </c:pt>
                <c:pt idx="2761">
                  <c:v>46.016666666666431</c:v>
                </c:pt>
                <c:pt idx="2762">
                  <c:v>46.033333333333331</c:v>
                </c:pt>
                <c:pt idx="2763">
                  <c:v>46.05</c:v>
                </c:pt>
                <c:pt idx="2764">
                  <c:v>46.066666666666471</c:v>
                </c:pt>
                <c:pt idx="2765">
                  <c:v>46.083333333333329</c:v>
                </c:pt>
                <c:pt idx="2766">
                  <c:v>46.1</c:v>
                </c:pt>
                <c:pt idx="2767">
                  <c:v>46.11666666666644</c:v>
                </c:pt>
                <c:pt idx="2768">
                  <c:v>46.133333333333333</c:v>
                </c:pt>
                <c:pt idx="2769">
                  <c:v>46.15</c:v>
                </c:pt>
                <c:pt idx="2770">
                  <c:v>46.166666666666494</c:v>
                </c:pt>
                <c:pt idx="2771">
                  <c:v>46.18333333333333</c:v>
                </c:pt>
                <c:pt idx="2772">
                  <c:v>46.20000000000001</c:v>
                </c:pt>
                <c:pt idx="2773">
                  <c:v>46.216666666666463</c:v>
                </c:pt>
                <c:pt idx="2774">
                  <c:v>46.233333333333363</c:v>
                </c:pt>
                <c:pt idx="2775">
                  <c:v>46.25</c:v>
                </c:pt>
                <c:pt idx="2776">
                  <c:v>46.266666666666517</c:v>
                </c:pt>
                <c:pt idx="2777">
                  <c:v>46.283333333333331</c:v>
                </c:pt>
                <c:pt idx="2778">
                  <c:v>46.3</c:v>
                </c:pt>
                <c:pt idx="2779">
                  <c:v>46.316666666666386</c:v>
                </c:pt>
                <c:pt idx="2780">
                  <c:v>46.333333333333336</c:v>
                </c:pt>
                <c:pt idx="2781">
                  <c:v>46.35</c:v>
                </c:pt>
                <c:pt idx="2782">
                  <c:v>46.36666666666644</c:v>
                </c:pt>
                <c:pt idx="2783">
                  <c:v>46.383333333333326</c:v>
                </c:pt>
                <c:pt idx="2784">
                  <c:v>46.4</c:v>
                </c:pt>
                <c:pt idx="2785">
                  <c:v>46.416666666666416</c:v>
                </c:pt>
                <c:pt idx="2786">
                  <c:v>46.43333333333333</c:v>
                </c:pt>
                <c:pt idx="2787">
                  <c:v>46.449999999999996</c:v>
                </c:pt>
                <c:pt idx="2788">
                  <c:v>46.466666666666463</c:v>
                </c:pt>
                <c:pt idx="2789">
                  <c:v>46.483333333333334</c:v>
                </c:pt>
                <c:pt idx="2790">
                  <c:v>46.5</c:v>
                </c:pt>
                <c:pt idx="2791">
                  <c:v>46.516666666666431</c:v>
                </c:pt>
                <c:pt idx="2792">
                  <c:v>46.533333333333331</c:v>
                </c:pt>
                <c:pt idx="2793">
                  <c:v>46.55</c:v>
                </c:pt>
                <c:pt idx="2794">
                  <c:v>46.566666666666471</c:v>
                </c:pt>
                <c:pt idx="2795">
                  <c:v>46.583333333333336</c:v>
                </c:pt>
                <c:pt idx="2796">
                  <c:v>46.6</c:v>
                </c:pt>
                <c:pt idx="2797">
                  <c:v>46.61666666666644</c:v>
                </c:pt>
                <c:pt idx="2798">
                  <c:v>46.633333333333333</c:v>
                </c:pt>
                <c:pt idx="2799">
                  <c:v>46.65</c:v>
                </c:pt>
                <c:pt idx="2800">
                  <c:v>46.666666666666494</c:v>
                </c:pt>
                <c:pt idx="2801">
                  <c:v>46.68333333333333</c:v>
                </c:pt>
                <c:pt idx="2802">
                  <c:v>46.7</c:v>
                </c:pt>
                <c:pt idx="2803">
                  <c:v>46.716666666666463</c:v>
                </c:pt>
                <c:pt idx="2804">
                  <c:v>46.733333333333363</c:v>
                </c:pt>
                <c:pt idx="2805">
                  <c:v>46.75</c:v>
                </c:pt>
                <c:pt idx="2806">
                  <c:v>46.766666666666517</c:v>
                </c:pt>
                <c:pt idx="2807">
                  <c:v>46.783333333333331</c:v>
                </c:pt>
                <c:pt idx="2808">
                  <c:v>46.8</c:v>
                </c:pt>
                <c:pt idx="2809">
                  <c:v>46.816666666666386</c:v>
                </c:pt>
                <c:pt idx="2810">
                  <c:v>46.833333333333329</c:v>
                </c:pt>
                <c:pt idx="2811">
                  <c:v>46.85</c:v>
                </c:pt>
                <c:pt idx="2812">
                  <c:v>46.86666666666644</c:v>
                </c:pt>
                <c:pt idx="2813">
                  <c:v>46.883333333333326</c:v>
                </c:pt>
                <c:pt idx="2814">
                  <c:v>46.9</c:v>
                </c:pt>
                <c:pt idx="2815">
                  <c:v>46.916666666666416</c:v>
                </c:pt>
                <c:pt idx="2816">
                  <c:v>46.93333333333333</c:v>
                </c:pt>
                <c:pt idx="2817">
                  <c:v>46.949999999999996</c:v>
                </c:pt>
                <c:pt idx="2818">
                  <c:v>46.966666666666463</c:v>
                </c:pt>
                <c:pt idx="2819">
                  <c:v>46.983333333333334</c:v>
                </c:pt>
                <c:pt idx="2820">
                  <c:v>47</c:v>
                </c:pt>
                <c:pt idx="2821">
                  <c:v>47.016666666666431</c:v>
                </c:pt>
                <c:pt idx="2822">
                  <c:v>47.033333333333331</c:v>
                </c:pt>
                <c:pt idx="2823">
                  <c:v>47.05</c:v>
                </c:pt>
                <c:pt idx="2824">
                  <c:v>47.066666666666471</c:v>
                </c:pt>
                <c:pt idx="2825">
                  <c:v>47.083333333333329</c:v>
                </c:pt>
                <c:pt idx="2826">
                  <c:v>47.1</c:v>
                </c:pt>
                <c:pt idx="2827">
                  <c:v>47.11666666666644</c:v>
                </c:pt>
                <c:pt idx="2828">
                  <c:v>47.133333333333333</c:v>
                </c:pt>
                <c:pt idx="2829">
                  <c:v>47.15</c:v>
                </c:pt>
                <c:pt idx="2830">
                  <c:v>47.166666666666494</c:v>
                </c:pt>
                <c:pt idx="2831">
                  <c:v>47.183333333333337</c:v>
                </c:pt>
                <c:pt idx="2832">
                  <c:v>47.20000000000001</c:v>
                </c:pt>
                <c:pt idx="2833">
                  <c:v>47.216666666666463</c:v>
                </c:pt>
                <c:pt idx="2834">
                  <c:v>47.233333333333363</c:v>
                </c:pt>
                <c:pt idx="2835">
                  <c:v>47.25</c:v>
                </c:pt>
                <c:pt idx="2836">
                  <c:v>47.266666666666517</c:v>
                </c:pt>
                <c:pt idx="2837">
                  <c:v>47.283333333333331</c:v>
                </c:pt>
                <c:pt idx="2838">
                  <c:v>47.3</c:v>
                </c:pt>
                <c:pt idx="2839">
                  <c:v>47.316666666666386</c:v>
                </c:pt>
                <c:pt idx="2840">
                  <c:v>47.333333333333329</c:v>
                </c:pt>
                <c:pt idx="2841">
                  <c:v>47.35</c:v>
                </c:pt>
                <c:pt idx="2842">
                  <c:v>47.36666666666644</c:v>
                </c:pt>
                <c:pt idx="2843">
                  <c:v>47.383333333333326</c:v>
                </c:pt>
                <c:pt idx="2844">
                  <c:v>47.4</c:v>
                </c:pt>
                <c:pt idx="2845">
                  <c:v>47.416666666666416</c:v>
                </c:pt>
                <c:pt idx="2846">
                  <c:v>47.43333333333333</c:v>
                </c:pt>
                <c:pt idx="2847">
                  <c:v>47.45</c:v>
                </c:pt>
                <c:pt idx="2848">
                  <c:v>47.466666666666463</c:v>
                </c:pt>
                <c:pt idx="2849">
                  <c:v>47.483333333333334</c:v>
                </c:pt>
                <c:pt idx="2850">
                  <c:v>47.5</c:v>
                </c:pt>
                <c:pt idx="2851">
                  <c:v>47.516666666666431</c:v>
                </c:pt>
                <c:pt idx="2852">
                  <c:v>47.533333333333331</c:v>
                </c:pt>
                <c:pt idx="2853">
                  <c:v>47.55</c:v>
                </c:pt>
                <c:pt idx="2854">
                  <c:v>47.566666666666471</c:v>
                </c:pt>
                <c:pt idx="2855">
                  <c:v>47.583333333333329</c:v>
                </c:pt>
                <c:pt idx="2856">
                  <c:v>47.6</c:v>
                </c:pt>
                <c:pt idx="2857">
                  <c:v>47.61666666666644</c:v>
                </c:pt>
                <c:pt idx="2858">
                  <c:v>47.633333333333333</c:v>
                </c:pt>
                <c:pt idx="2859">
                  <c:v>47.65</c:v>
                </c:pt>
                <c:pt idx="2860">
                  <c:v>47.666666666666494</c:v>
                </c:pt>
                <c:pt idx="2861">
                  <c:v>47.68333333333333</c:v>
                </c:pt>
                <c:pt idx="2862">
                  <c:v>47.70000000000001</c:v>
                </c:pt>
                <c:pt idx="2863">
                  <c:v>47.716666666666463</c:v>
                </c:pt>
                <c:pt idx="2864">
                  <c:v>47.733333333333363</c:v>
                </c:pt>
                <c:pt idx="2865">
                  <c:v>47.75</c:v>
                </c:pt>
                <c:pt idx="2866">
                  <c:v>47.766666666666517</c:v>
                </c:pt>
                <c:pt idx="2867">
                  <c:v>47.783333333333331</c:v>
                </c:pt>
                <c:pt idx="2868">
                  <c:v>47.8</c:v>
                </c:pt>
                <c:pt idx="2869">
                  <c:v>47.816666666666386</c:v>
                </c:pt>
                <c:pt idx="2870">
                  <c:v>47.833333333333329</c:v>
                </c:pt>
                <c:pt idx="2871">
                  <c:v>47.85</c:v>
                </c:pt>
                <c:pt idx="2872">
                  <c:v>47.86666666666644</c:v>
                </c:pt>
                <c:pt idx="2873">
                  <c:v>47.883333333333326</c:v>
                </c:pt>
                <c:pt idx="2874">
                  <c:v>47.9</c:v>
                </c:pt>
                <c:pt idx="2875">
                  <c:v>47.916666666666416</c:v>
                </c:pt>
                <c:pt idx="2876">
                  <c:v>47.933333333333337</c:v>
                </c:pt>
                <c:pt idx="2877">
                  <c:v>47.949999999999996</c:v>
                </c:pt>
                <c:pt idx="2878">
                  <c:v>47.966666666666463</c:v>
                </c:pt>
                <c:pt idx="2879">
                  <c:v>47.983333333333334</c:v>
                </c:pt>
                <c:pt idx="2880">
                  <c:v>48</c:v>
                </c:pt>
                <c:pt idx="2881">
                  <c:v>48.016666666666431</c:v>
                </c:pt>
                <c:pt idx="2882">
                  <c:v>48.033333333333331</c:v>
                </c:pt>
                <c:pt idx="2883">
                  <c:v>48.05</c:v>
                </c:pt>
                <c:pt idx="2884">
                  <c:v>48.066666666666471</c:v>
                </c:pt>
                <c:pt idx="2885">
                  <c:v>48.083333333333329</c:v>
                </c:pt>
                <c:pt idx="2886">
                  <c:v>48.1</c:v>
                </c:pt>
                <c:pt idx="2887">
                  <c:v>48.11666666666644</c:v>
                </c:pt>
                <c:pt idx="2888">
                  <c:v>48.133333333333333</c:v>
                </c:pt>
                <c:pt idx="2889">
                  <c:v>48.15</c:v>
                </c:pt>
                <c:pt idx="2890">
                  <c:v>48.166666666666494</c:v>
                </c:pt>
                <c:pt idx="2891">
                  <c:v>48.18333333333333</c:v>
                </c:pt>
                <c:pt idx="2892">
                  <c:v>48.2</c:v>
                </c:pt>
                <c:pt idx="2893">
                  <c:v>48.216666666666463</c:v>
                </c:pt>
                <c:pt idx="2894">
                  <c:v>48.233333333333363</c:v>
                </c:pt>
                <c:pt idx="2895">
                  <c:v>48.25</c:v>
                </c:pt>
                <c:pt idx="2896">
                  <c:v>48.266666666666517</c:v>
                </c:pt>
                <c:pt idx="2897">
                  <c:v>48.283333333333331</c:v>
                </c:pt>
                <c:pt idx="2898">
                  <c:v>48.3</c:v>
                </c:pt>
                <c:pt idx="2899">
                  <c:v>48.316666666666386</c:v>
                </c:pt>
                <c:pt idx="2900">
                  <c:v>48.333333333333329</c:v>
                </c:pt>
                <c:pt idx="2901">
                  <c:v>48.35</c:v>
                </c:pt>
                <c:pt idx="2902">
                  <c:v>48.36666666666644</c:v>
                </c:pt>
                <c:pt idx="2903">
                  <c:v>48.383333333333326</c:v>
                </c:pt>
                <c:pt idx="2904">
                  <c:v>48.4</c:v>
                </c:pt>
                <c:pt idx="2905">
                  <c:v>48.416666666666416</c:v>
                </c:pt>
                <c:pt idx="2906">
                  <c:v>48.43333333333333</c:v>
                </c:pt>
                <c:pt idx="2907">
                  <c:v>48.449999999999996</c:v>
                </c:pt>
                <c:pt idx="2908">
                  <c:v>48.466666666666463</c:v>
                </c:pt>
                <c:pt idx="2909">
                  <c:v>48.483333333333334</c:v>
                </c:pt>
                <c:pt idx="2910">
                  <c:v>48.5</c:v>
                </c:pt>
                <c:pt idx="2911">
                  <c:v>48.516666666666431</c:v>
                </c:pt>
                <c:pt idx="2912">
                  <c:v>48.533333333333331</c:v>
                </c:pt>
                <c:pt idx="2913">
                  <c:v>48.55</c:v>
                </c:pt>
                <c:pt idx="2914">
                  <c:v>48.566666666666471</c:v>
                </c:pt>
                <c:pt idx="2915">
                  <c:v>48.583333333333329</c:v>
                </c:pt>
                <c:pt idx="2916">
                  <c:v>48.6</c:v>
                </c:pt>
                <c:pt idx="2917">
                  <c:v>48.61666666666644</c:v>
                </c:pt>
                <c:pt idx="2918">
                  <c:v>48.633333333333333</c:v>
                </c:pt>
                <c:pt idx="2919">
                  <c:v>48.65</c:v>
                </c:pt>
                <c:pt idx="2920">
                  <c:v>48.666666666666494</c:v>
                </c:pt>
                <c:pt idx="2921">
                  <c:v>48.683333333333337</c:v>
                </c:pt>
                <c:pt idx="2922">
                  <c:v>48.70000000000001</c:v>
                </c:pt>
                <c:pt idx="2923">
                  <c:v>48.716666666666463</c:v>
                </c:pt>
                <c:pt idx="2924">
                  <c:v>48.733333333333363</c:v>
                </c:pt>
                <c:pt idx="2925">
                  <c:v>48.75</c:v>
                </c:pt>
                <c:pt idx="2926">
                  <c:v>48.766666666666517</c:v>
                </c:pt>
                <c:pt idx="2927">
                  <c:v>48.783333333333331</c:v>
                </c:pt>
                <c:pt idx="2928">
                  <c:v>48.8</c:v>
                </c:pt>
                <c:pt idx="2929">
                  <c:v>48.816666666666386</c:v>
                </c:pt>
                <c:pt idx="2930">
                  <c:v>48.833333333333329</c:v>
                </c:pt>
                <c:pt idx="2931">
                  <c:v>48.85</c:v>
                </c:pt>
                <c:pt idx="2932">
                  <c:v>48.86666666666644</c:v>
                </c:pt>
                <c:pt idx="2933">
                  <c:v>48.883333333333326</c:v>
                </c:pt>
                <c:pt idx="2934">
                  <c:v>48.9</c:v>
                </c:pt>
                <c:pt idx="2935">
                  <c:v>48.916666666666416</c:v>
                </c:pt>
                <c:pt idx="2936">
                  <c:v>48.93333333333333</c:v>
                </c:pt>
                <c:pt idx="2937">
                  <c:v>48.95</c:v>
                </c:pt>
                <c:pt idx="2938">
                  <c:v>48.966666666666463</c:v>
                </c:pt>
                <c:pt idx="2939">
                  <c:v>48.983333333333334</c:v>
                </c:pt>
                <c:pt idx="2940">
                  <c:v>49</c:v>
                </c:pt>
                <c:pt idx="2941">
                  <c:v>49.016666666666431</c:v>
                </c:pt>
                <c:pt idx="2942">
                  <c:v>49.033333333333331</c:v>
                </c:pt>
                <c:pt idx="2943">
                  <c:v>49.05</c:v>
                </c:pt>
                <c:pt idx="2944">
                  <c:v>49.066666666666471</c:v>
                </c:pt>
                <c:pt idx="2945">
                  <c:v>49.083333333333329</c:v>
                </c:pt>
                <c:pt idx="2946">
                  <c:v>49.1</c:v>
                </c:pt>
                <c:pt idx="2947">
                  <c:v>49.11666666666644</c:v>
                </c:pt>
                <c:pt idx="2948">
                  <c:v>49.133333333333333</c:v>
                </c:pt>
                <c:pt idx="2949">
                  <c:v>49.15</c:v>
                </c:pt>
                <c:pt idx="2950">
                  <c:v>49.166666666666494</c:v>
                </c:pt>
                <c:pt idx="2951">
                  <c:v>49.18333333333333</c:v>
                </c:pt>
                <c:pt idx="2952">
                  <c:v>49.20000000000001</c:v>
                </c:pt>
                <c:pt idx="2953">
                  <c:v>49.216666666666463</c:v>
                </c:pt>
                <c:pt idx="2954">
                  <c:v>49.233333333333363</c:v>
                </c:pt>
                <c:pt idx="2955">
                  <c:v>49.25</c:v>
                </c:pt>
                <c:pt idx="2956">
                  <c:v>49.266666666666517</c:v>
                </c:pt>
                <c:pt idx="2957">
                  <c:v>49.283333333333331</c:v>
                </c:pt>
                <c:pt idx="2958">
                  <c:v>49.3</c:v>
                </c:pt>
                <c:pt idx="2959">
                  <c:v>49.316666666666386</c:v>
                </c:pt>
                <c:pt idx="2960">
                  <c:v>49.333333333333329</c:v>
                </c:pt>
                <c:pt idx="2961">
                  <c:v>49.35</c:v>
                </c:pt>
                <c:pt idx="2962">
                  <c:v>49.36666666666644</c:v>
                </c:pt>
                <c:pt idx="2963">
                  <c:v>49.383333333333326</c:v>
                </c:pt>
                <c:pt idx="2964">
                  <c:v>49.4</c:v>
                </c:pt>
                <c:pt idx="2965">
                  <c:v>49.416666666666416</c:v>
                </c:pt>
                <c:pt idx="2966">
                  <c:v>49.433333333333337</c:v>
                </c:pt>
                <c:pt idx="2967">
                  <c:v>49.449999999999996</c:v>
                </c:pt>
                <c:pt idx="2968">
                  <c:v>49.466666666666463</c:v>
                </c:pt>
                <c:pt idx="2969">
                  <c:v>49.483333333333334</c:v>
                </c:pt>
                <c:pt idx="2970">
                  <c:v>49.5</c:v>
                </c:pt>
                <c:pt idx="2971">
                  <c:v>49.516666666666431</c:v>
                </c:pt>
                <c:pt idx="2972">
                  <c:v>49.533333333333331</c:v>
                </c:pt>
                <c:pt idx="2973">
                  <c:v>49.55</c:v>
                </c:pt>
                <c:pt idx="2974">
                  <c:v>49.566666666666471</c:v>
                </c:pt>
                <c:pt idx="2975">
                  <c:v>49.583333333333329</c:v>
                </c:pt>
                <c:pt idx="2976">
                  <c:v>49.6</c:v>
                </c:pt>
                <c:pt idx="2977">
                  <c:v>49.61666666666644</c:v>
                </c:pt>
                <c:pt idx="2978">
                  <c:v>49.633333333333333</c:v>
                </c:pt>
                <c:pt idx="2979">
                  <c:v>49.65</c:v>
                </c:pt>
                <c:pt idx="2980">
                  <c:v>49.666666666666494</c:v>
                </c:pt>
                <c:pt idx="2981">
                  <c:v>49.68333333333333</c:v>
                </c:pt>
                <c:pt idx="2982">
                  <c:v>49.7</c:v>
                </c:pt>
                <c:pt idx="2983">
                  <c:v>49.716666666666463</c:v>
                </c:pt>
                <c:pt idx="2984">
                  <c:v>49.733333333333363</c:v>
                </c:pt>
                <c:pt idx="2985">
                  <c:v>49.75</c:v>
                </c:pt>
                <c:pt idx="2986">
                  <c:v>49.766666666666517</c:v>
                </c:pt>
                <c:pt idx="2987">
                  <c:v>49.783333333333331</c:v>
                </c:pt>
                <c:pt idx="2988">
                  <c:v>49.8</c:v>
                </c:pt>
                <c:pt idx="2989">
                  <c:v>49.816666666666386</c:v>
                </c:pt>
                <c:pt idx="2990">
                  <c:v>49.833333333333329</c:v>
                </c:pt>
                <c:pt idx="2991">
                  <c:v>49.85</c:v>
                </c:pt>
                <c:pt idx="2992">
                  <c:v>49.86666666666644</c:v>
                </c:pt>
                <c:pt idx="2993">
                  <c:v>49.883333333333326</c:v>
                </c:pt>
                <c:pt idx="2994">
                  <c:v>49.9</c:v>
                </c:pt>
                <c:pt idx="2995">
                  <c:v>49.916666666666416</c:v>
                </c:pt>
                <c:pt idx="2996">
                  <c:v>49.93333333333333</c:v>
                </c:pt>
                <c:pt idx="2997">
                  <c:v>49.949999999999996</c:v>
                </c:pt>
                <c:pt idx="2998">
                  <c:v>49.966666666666463</c:v>
                </c:pt>
                <c:pt idx="2999">
                  <c:v>49.983333333333334</c:v>
                </c:pt>
                <c:pt idx="3000">
                  <c:v>50</c:v>
                </c:pt>
                <c:pt idx="3001">
                  <c:v>50.016666666666431</c:v>
                </c:pt>
                <c:pt idx="3002">
                  <c:v>50.033333333333331</c:v>
                </c:pt>
                <c:pt idx="3003">
                  <c:v>50.05</c:v>
                </c:pt>
                <c:pt idx="3004">
                  <c:v>50.066666666666471</c:v>
                </c:pt>
                <c:pt idx="3005">
                  <c:v>50.083333333333329</c:v>
                </c:pt>
                <c:pt idx="3006">
                  <c:v>50.1</c:v>
                </c:pt>
                <c:pt idx="3007">
                  <c:v>50.11666666666644</c:v>
                </c:pt>
                <c:pt idx="3008">
                  <c:v>50.133333333333333</c:v>
                </c:pt>
                <c:pt idx="3009">
                  <c:v>50.15</c:v>
                </c:pt>
                <c:pt idx="3010">
                  <c:v>50.166666666666494</c:v>
                </c:pt>
                <c:pt idx="3011">
                  <c:v>50.183333333333337</c:v>
                </c:pt>
                <c:pt idx="3012">
                  <c:v>50.20000000000001</c:v>
                </c:pt>
                <c:pt idx="3013">
                  <c:v>50.216666666666463</c:v>
                </c:pt>
                <c:pt idx="3014">
                  <c:v>50.233333333333363</c:v>
                </c:pt>
                <c:pt idx="3015">
                  <c:v>50.25</c:v>
                </c:pt>
                <c:pt idx="3016">
                  <c:v>50.266666666666517</c:v>
                </c:pt>
                <c:pt idx="3017">
                  <c:v>50.283333333333331</c:v>
                </c:pt>
                <c:pt idx="3018">
                  <c:v>50.3</c:v>
                </c:pt>
                <c:pt idx="3019">
                  <c:v>50.316666666666386</c:v>
                </c:pt>
                <c:pt idx="3020">
                  <c:v>50.333333333333329</c:v>
                </c:pt>
                <c:pt idx="3021">
                  <c:v>50.35</c:v>
                </c:pt>
                <c:pt idx="3022">
                  <c:v>50.36666666666644</c:v>
                </c:pt>
                <c:pt idx="3023">
                  <c:v>50.383333333333326</c:v>
                </c:pt>
                <c:pt idx="3024">
                  <c:v>50.4</c:v>
                </c:pt>
                <c:pt idx="3025">
                  <c:v>50.416666666666416</c:v>
                </c:pt>
                <c:pt idx="3026">
                  <c:v>50.43333333333333</c:v>
                </c:pt>
                <c:pt idx="3027">
                  <c:v>50.45</c:v>
                </c:pt>
                <c:pt idx="3028">
                  <c:v>50.466666666666463</c:v>
                </c:pt>
                <c:pt idx="3029">
                  <c:v>50.483333333333334</c:v>
                </c:pt>
                <c:pt idx="3030">
                  <c:v>50.5</c:v>
                </c:pt>
                <c:pt idx="3031">
                  <c:v>50.516666666666431</c:v>
                </c:pt>
                <c:pt idx="3032">
                  <c:v>50.533333333333331</c:v>
                </c:pt>
                <c:pt idx="3033">
                  <c:v>50.55</c:v>
                </c:pt>
                <c:pt idx="3034">
                  <c:v>50.566666666666471</c:v>
                </c:pt>
                <c:pt idx="3035">
                  <c:v>50.583333333333329</c:v>
                </c:pt>
                <c:pt idx="3036">
                  <c:v>50.6</c:v>
                </c:pt>
                <c:pt idx="3037">
                  <c:v>50.61666666666644</c:v>
                </c:pt>
                <c:pt idx="3038">
                  <c:v>50.633333333333333</c:v>
                </c:pt>
                <c:pt idx="3039">
                  <c:v>50.65</c:v>
                </c:pt>
                <c:pt idx="3040">
                  <c:v>50.666666666666494</c:v>
                </c:pt>
                <c:pt idx="3041">
                  <c:v>50.68333333333333</c:v>
                </c:pt>
                <c:pt idx="3042">
                  <c:v>50.70000000000001</c:v>
                </c:pt>
                <c:pt idx="3043">
                  <c:v>50.716666666666463</c:v>
                </c:pt>
                <c:pt idx="3044">
                  <c:v>50.733333333333363</c:v>
                </c:pt>
                <c:pt idx="3045">
                  <c:v>50.75</c:v>
                </c:pt>
                <c:pt idx="3046">
                  <c:v>50.766666666666517</c:v>
                </c:pt>
                <c:pt idx="3047">
                  <c:v>50.783333333333331</c:v>
                </c:pt>
                <c:pt idx="3048">
                  <c:v>50.8</c:v>
                </c:pt>
                <c:pt idx="3049">
                  <c:v>50.816666666666386</c:v>
                </c:pt>
                <c:pt idx="3050">
                  <c:v>50.833333333333329</c:v>
                </c:pt>
                <c:pt idx="3051">
                  <c:v>50.85</c:v>
                </c:pt>
                <c:pt idx="3052">
                  <c:v>50.86666666666644</c:v>
                </c:pt>
                <c:pt idx="3053">
                  <c:v>50.883333333333326</c:v>
                </c:pt>
                <c:pt idx="3054">
                  <c:v>50.9</c:v>
                </c:pt>
                <c:pt idx="3055">
                  <c:v>50.916666666666416</c:v>
                </c:pt>
                <c:pt idx="3056">
                  <c:v>50.93333333333333</c:v>
                </c:pt>
                <c:pt idx="3057">
                  <c:v>50.949999999999996</c:v>
                </c:pt>
                <c:pt idx="3058">
                  <c:v>50.966666666666463</c:v>
                </c:pt>
                <c:pt idx="3059">
                  <c:v>50.983333333333334</c:v>
                </c:pt>
                <c:pt idx="3060">
                  <c:v>51</c:v>
                </c:pt>
                <c:pt idx="3061">
                  <c:v>51.016666666666431</c:v>
                </c:pt>
                <c:pt idx="3062">
                  <c:v>51.033333333333331</c:v>
                </c:pt>
                <c:pt idx="3063">
                  <c:v>51.05</c:v>
                </c:pt>
                <c:pt idx="3064">
                  <c:v>51.066666666666471</c:v>
                </c:pt>
                <c:pt idx="3065">
                  <c:v>51.083333333333329</c:v>
                </c:pt>
                <c:pt idx="3066">
                  <c:v>51.1</c:v>
                </c:pt>
                <c:pt idx="3067">
                  <c:v>51.11666666666644</c:v>
                </c:pt>
                <c:pt idx="3068">
                  <c:v>51.133333333333333</c:v>
                </c:pt>
                <c:pt idx="3069">
                  <c:v>51.15</c:v>
                </c:pt>
                <c:pt idx="3070">
                  <c:v>51.166666666666494</c:v>
                </c:pt>
                <c:pt idx="3071">
                  <c:v>51.183333333333337</c:v>
                </c:pt>
                <c:pt idx="3072">
                  <c:v>51.20000000000001</c:v>
                </c:pt>
                <c:pt idx="3073">
                  <c:v>51.216666666666463</c:v>
                </c:pt>
                <c:pt idx="3074">
                  <c:v>51.233333333333363</c:v>
                </c:pt>
                <c:pt idx="3075">
                  <c:v>51.25</c:v>
                </c:pt>
                <c:pt idx="3076">
                  <c:v>51.266666666666517</c:v>
                </c:pt>
                <c:pt idx="3077">
                  <c:v>51.283333333333331</c:v>
                </c:pt>
                <c:pt idx="3078">
                  <c:v>51.3</c:v>
                </c:pt>
                <c:pt idx="3079">
                  <c:v>51.316666666666407</c:v>
                </c:pt>
                <c:pt idx="3080">
                  <c:v>51.333333333333329</c:v>
                </c:pt>
                <c:pt idx="3081">
                  <c:v>51.35</c:v>
                </c:pt>
                <c:pt idx="3082">
                  <c:v>51.36666666666644</c:v>
                </c:pt>
                <c:pt idx="3083">
                  <c:v>51.383333333333326</c:v>
                </c:pt>
                <c:pt idx="3084">
                  <c:v>51.4</c:v>
                </c:pt>
                <c:pt idx="3085">
                  <c:v>51.416666666666416</c:v>
                </c:pt>
                <c:pt idx="3086">
                  <c:v>51.43333333333333</c:v>
                </c:pt>
                <c:pt idx="3087">
                  <c:v>51.45</c:v>
                </c:pt>
                <c:pt idx="3088">
                  <c:v>51.466666666666463</c:v>
                </c:pt>
                <c:pt idx="3089">
                  <c:v>51.483333333333334</c:v>
                </c:pt>
                <c:pt idx="3090">
                  <c:v>51.5</c:v>
                </c:pt>
                <c:pt idx="3091">
                  <c:v>51.516666666666431</c:v>
                </c:pt>
                <c:pt idx="3092">
                  <c:v>51.533333333333331</c:v>
                </c:pt>
                <c:pt idx="3093">
                  <c:v>51.55</c:v>
                </c:pt>
                <c:pt idx="3094">
                  <c:v>51.566666666666471</c:v>
                </c:pt>
                <c:pt idx="3095">
                  <c:v>51.583333333333336</c:v>
                </c:pt>
                <c:pt idx="3096">
                  <c:v>51.6</c:v>
                </c:pt>
                <c:pt idx="3097">
                  <c:v>51.61666666666644</c:v>
                </c:pt>
                <c:pt idx="3098">
                  <c:v>51.633333333333333</c:v>
                </c:pt>
                <c:pt idx="3099">
                  <c:v>51.65</c:v>
                </c:pt>
                <c:pt idx="3100">
                  <c:v>51.666666666666494</c:v>
                </c:pt>
                <c:pt idx="3101">
                  <c:v>51.68333333333333</c:v>
                </c:pt>
                <c:pt idx="3102">
                  <c:v>51.70000000000001</c:v>
                </c:pt>
                <c:pt idx="3103">
                  <c:v>51.716666666666463</c:v>
                </c:pt>
                <c:pt idx="3104">
                  <c:v>51.733333333333363</c:v>
                </c:pt>
                <c:pt idx="3105">
                  <c:v>51.75</c:v>
                </c:pt>
                <c:pt idx="3106">
                  <c:v>51.766666666666517</c:v>
                </c:pt>
                <c:pt idx="3107">
                  <c:v>51.783333333333331</c:v>
                </c:pt>
                <c:pt idx="3108">
                  <c:v>51.8</c:v>
                </c:pt>
                <c:pt idx="3109">
                  <c:v>51.816666666666386</c:v>
                </c:pt>
                <c:pt idx="3110">
                  <c:v>51.833333333333329</c:v>
                </c:pt>
                <c:pt idx="3111">
                  <c:v>51.85</c:v>
                </c:pt>
                <c:pt idx="3112">
                  <c:v>51.86666666666644</c:v>
                </c:pt>
                <c:pt idx="3113">
                  <c:v>51.883333333333326</c:v>
                </c:pt>
                <c:pt idx="3114">
                  <c:v>51.9</c:v>
                </c:pt>
                <c:pt idx="3115">
                  <c:v>51.916666666666416</c:v>
                </c:pt>
                <c:pt idx="3116">
                  <c:v>51.933333333333337</c:v>
                </c:pt>
                <c:pt idx="3117">
                  <c:v>51.949999999999996</c:v>
                </c:pt>
                <c:pt idx="3118">
                  <c:v>51.966666666666463</c:v>
                </c:pt>
                <c:pt idx="3119">
                  <c:v>51.983333333333334</c:v>
                </c:pt>
                <c:pt idx="3120">
                  <c:v>52</c:v>
                </c:pt>
                <c:pt idx="3121">
                  <c:v>52.016666666666431</c:v>
                </c:pt>
                <c:pt idx="3122">
                  <c:v>52.033333333333331</c:v>
                </c:pt>
                <c:pt idx="3123">
                  <c:v>52.05</c:v>
                </c:pt>
                <c:pt idx="3124">
                  <c:v>52.066666666666471</c:v>
                </c:pt>
                <c:pt idx="3125">
                  <c:v>52.083333333333329</c:v>
                </c:pt>
                <c:pt idx="3126">
                  <c:v>52.1</c:v>
                </c:pt>
                <c:pt idx="3127">
                  <c:v>52.116666666666426</c:v>
                </c:pt>
                <c:pt idx="3128">
                  <c:v>52.133333333333333</c:v>
                </c:pt>
                <c:pt idx="3129">
                  <c:v>52.15</c:v>
                </c:pt>
                <c:pt idx="3130">
                  <c:v>52.166666666666494</c:v>
                </c:pt>
                <c:pt idx="3131">
                  <c:v>52.183333333333337</c:v>
                </c:pt>
                <c:pt idx="3132">
                  <c:v>52.2</c:v>
                </c:pt>
                <c:pt idx="3133">
                  <c:v>52.216666666666463</c:v>
                </c:pt>
                <c:pt idx="3134">
                  <c:v>52.233333333333363</c:v>
                </c:pt>
                <c:pt idx="3135">
                  <c:v>52.25</c:v>
                </c:pt>
                <c:pt idx="3136">
                  <c:v>52.266666666666517</c:v>
                </c:pt>
                <c:pt idx="3137">
                  <c:v>52.283333333333331</c:v>
                </c:pt>
                <c:pt idx="3138">
                  <c:v>52.3</c:v>
                </c:pt>
                <c:pt idx="3139">
                  <c:v>52.316666666666386</c:v>
                </c:pt>
                <c:pt idx="3140">
                  <c:v>52.333333333333329</c:v>
                </c:pt>
                <c:pt idx="3141">
                  <c:v>52.35</c:v>
                </c:pt>
                <c:pt idx="3142">
                  <c:v>52.36666666666644</c:v>
                </c:pt>
                <c:pt idx="3143">
                  <c:v>52.383333333333326</c:v>
                </c:pt>
                <c:pt idx="3144">
                  <c:v>52.4</c:v>
                </c:pt>
                <c:pt idx="3145">
                  <c:v>52.416666666666416</c:v>
                </c:pt>
                <c:pt idx="3146">
                  <c:v>52.43333333333333</c:v>
                </c:pt>
                <c:pt idx="3147">
                  <c:v>52.45</c:v>
                </c:pt>
                <c:pt idx="3148">
                  <c:v>52.466666666666463</c:v>
                </c:pt>
                <c:pt idx="3149">
                  <c:v>52.483333333333334</c:v>
                </c:pt>
                <c:pt idx="3150">
                  <c:v>52.5</c:v>
                </c:pt>
                <c:pt idx="3151">
                  <c:v>52.516666666666431</c:v>
                </c:pt>
                <c:pt idx="3152">
                  <c:v>52.533333333333331</c:v>
                </c:pt>
                <c:pt idx="3153">
                  <c:v>52.55</c:v>
                </c:pt>
                <c:pt idx="3154">
                  <c:v>52.566666666666471</c:v>
                </c:pt>
                <c:pt idx="3155">
                  <c:v>52.583333333333329</c:v>
                </c:pt>
                <c:pt idx="3156">
                  <c:v>52.600000000000009</c:v>
                </c:pt>
                <c:pt idx="3157">
                  <c:v>52.61666666666644</c:v>
                </c:pt>
                <c:pt idx="3158">
                  <c:v>52.633333333333333</c:v>
                </c:pt>
                <c:pt idx="3159">
                  <c:v>52.65</c:v>
                </c:pt>
                <c:pt idx="3160">
                  <c:v>52.666666666666494</c:v>
                </c:pt>
                <c:pt idx="3161">
                  <c:v>52.683333333333337</c:v>
                </c:pt>
                <c:pt idx="3162">
                  <c:v>52.70000000000001</c:v>
                </c:pt>
                <c:pt idx="3163">
                  <c:v>52.716666666666463</c:v>
                </c:pt>
                <c:pt idx="3164">
                  <c:v>52.733333333333363</c:v>
                </c:pt>
                <c:pt idx="3165">
                  <c:v>52.75</c:v>
                </c:pt>
                <c:pt idx="3166">
                  <c:v>52.766666666666517</c:v>
                </c:pt>
                <c:pt idx="3167">
                  <c:v>52.783333333333331</c:v>
                </c:pt>
                <c:pt idx="3168">
                  <c:v>52.8</c:v>
                </c:pt>
                <c:pt idx="3169">
                  <c:v>52.816666666666386</c:v>
                </c:pt>
                <c:pt idx="3170">
                  <c:v>52.833333333333329</c:v>
                </c:pt>
                <c:pt idx="3171">
                  <c:v>52.85</c:v>
                </c:pt>
                <c:pt idx="3172">
                  <c:v>52.866666666666426</c:v>
                </c:pt>
                <c:pt idx="3173">
                  <c:v>52.883333333333326</c:v>
                </c:pt>
                <c:pt idx="3174">
                  <c:v>52.9</c:v>
                </c:pt>
                <c:pt idx="3175">
                  <c:v>52.916666666666416</c:v>
                </c:pt>
                <c:pt idx="3176">
                  <c:v>52.933333333333337</c:v>
                </c:pt>
                <c:pt idx="3177">
                  <c:v>52.95</c:v>
                </c:pt>
                <c:pt idx="3178">
                  <c:v>52.966666666666463</c:v>
                </c:pt>
                <c:pt idx="3179">
                  <c:v>52.983333333333334</c:v>
                </c:pt>
                <c:pt idx="3180">
                  <c:v>53</c:v>
                </c:pt>
                <c:pt idx="3181">
                  <c:v>53.016666666666431</c:v>
                </c:pt>
                <c:pt idx="3182">
                  <c:v>53.033333333333331</c:v>
                </c:pt>
                <c:pt idx="3183">
                  <c:v>53.05</c:v>
                </c:pt>
                <c:pt idx="3184">
                  <c:v>53.066666666666471</c:v>
                </c:pt>
                <c:pt idx="3185">
                  <c:v>53.083333333333329</c:v>
                </c:pt>
                <c:pt idx="3186">
                  <c:v>53.1</c:v>
                </c:pt>
                <c:pt idx="3187">
                  <c:v>53.11666666666644</c:v>
                </c:pt>
                <c:pt idx="3188">
                  <c:v>53.133333333333333</c:v>
                </c:pt>
                <c:pt idx="3189">
                  <c:v>53.15</c:v>
                </c:pt>
                <c:pt idx="3190">
                  <c:v>53.166666666666494</c:v>
                </c:pt>
                <c:pt idx="3191">
                  <c:v>53.18333333333333</c:v>
                </c:pt>
                <c:pt idx="3192">
                  <c:v>53.2</c:v>
                </c:pt>
                <c:pt idx="3193">
                  <c:v>53.216666666666463</c:v>
                </c:pt>
                <c:pt idx="3194">
                  <c:v>53.233333333333363</c:v>
                </c:pt>
                <c:pt idx="3195">
                  <c:v>53.25</c:v>
                </c:pt>
                <c:pt idx="3196">
                  <c:v>53.266666666666517</c:v>
                </c:pt>
                <c:pt idx="3197">
                  <c:v>53.283333333333331</c:v>
                </c:pt>
                <c:pt idx="3198">
                  <c:v>53.3</c:v>
                </c:pt>
                <c:pt idx="3199">
                  <c:v>53.316666666666386</c:v>
                </c:pt>
                <c:pt idx="3200">
                  <c:v>53.333333333333329</c:v>
                </c:pt>
                <c:pt idx="3201">
                  <c:v>53.349999999999994</c:v>
                </c:pt>
                <c:pt idx="3202">
                  <c:v>53.36666666666644</c:v>
                </c:pt>
                <c:pt idx="3203">
                  <c:v>53.383333333333326</c:v>
                </c:pt>
                <c:pt idx="3204">
                  <c:v>53.4</c:v>
                </c:pt>
                <c:pt idx="3205">
                  <c:v>53.416666666666416</c:v>
                </c:pt>
                <c:pt idx="3206">
                  <c:v>53.433333333333337</c:v>
                </c:pt>
                <c:pt idx="3207">
                  <c:v>53.449999999999996</c:v>
                </c:pt>
                <c:pt idx="3208">
                  <c:v>53.466666666666463</c:v>
                </c:pt>
                <c:pt idx="3209">
                  <c:v>53.483333333333334</c:v>
                </c:pt>
                <c:pt idx="3210">
                  <c:v>53.5</c:v>
                </c:pt>
                <c:pt idx="3211">
                  <c:v>53.516666666666431</c:v>
                </c:pt>
                <c:pt idx="3212">
                  <c:v>53.533333333333331</c:v>
                </c:pt>
                <c:pt idx="3213">
                  <c:v>53.55</c:v>
                </c:pt>
                <c:pt idx="3214">
                  <c:v>53.566666666666471</c:v>
                </c:pt>
                <c:pt idx="3215">
                  <c:v>53.583333333333329</c:v>
                </c:pt>
                <c:pt idx="3216">
                  <c:v>53.6</c:v>
                </c:pt>
                <c:pt idx="3217">
                  <c:v>53.616666666666426</c:v>
                </c:pt>
                <c:pt idx="3218">
                  <c:v>53.633333333333333</c:v>
                </c:pt>
                <c:pt idx="3219">
                  <c:v>53.65</c:v>
                </c:pt>
                <c:pt idx="3220">
                  <c:v>53.666666666666494</c:v>
                </c:pt>
                <c:pt idx="3221">
                  <c:v>53.683333333333337</c:v>
                </c:pt>
                <c:pt idx="3222">
                  <c:v>53.7</c:v>
                </c:pt>
                <c:pt idx="3223">
                  <c:v>53.716666666666463</c:v>
                </c:pt>
                <c:pt idx="3224">
                  <c:v>53.733333333333363</c:v>
                </c:pt>
                <c:pt idx="3225">
                  <c:v>53.75</c:v>
                </c:pt>
                <c:pt idx="3226">
                  <c:v>53.766666666666517</c:v>
                </c:pt>
                <c:pt idx="3227">
                  <c:v>53.783333333333331</c:v>
                </c:pt>
                <c:pt idx="3228">
                  <c:v>53.8</c:v>
                </c:pt>
                <c:pt idx="3229">
                  <c:v>53.816666666666386</c:v>
                </c:pt>
                <c:pt idx="3230">
                  <c:v>53.833333333333329</c:v>
                </c:pt>
                <c:pt idx="3231">
                  <c:v>53.85</c:v>
                </c:pt>
                <c:pt idx="3232">
                  <c:v>53.86666666666644</c:v>
                </c:pt>
                <c:pt idx="3233">
                  <c:v>53.883333333333326</c:v>
                </c:pt>
                <c:pt idx="3234">
                  <c:v>53.9</c:v>
                </c:pt>
                <c:pt idx="3235">
                  <c:v>53.916666666666416</c:v>
                </c:pt>
                <c:pt idx="3236">
                  <c:v>53.93333333333333</c:v>
                </c:pt>
                <c:pt idx="3237">
                  <c:v>53.95</c:v>
                </c:pt>
                <c:pt idx="3238">
                  <c:v>53.966666666666463</c:v>
                </c:pt>
                <c:pt idx="3239">
                  <c:v>53.983333333333334</c:v>
                </c:pt>
                <c:pt idx="3240">
                  <c:v>54</c:v>
                </c:pt>
                <c:pt idx="3241">
                  <c:v>54.016666666666431</c:v>
                </c:pt>
                <c:pt idx="3242">
                  <c:v>54.033333333333331</c:v>
                </c:pt>
                <c:pt idx="3243">
                  <c:v>54.05</c:v>
                </c:pt>
                <c:pt idx="3244">
                  <c:v>54.066666666666471</c:v>
                </c:pt>
                <c:pt idx="3245">
                  <c:v>54.083333333333329</c:v>
                </c:pt>
                <c:pt idx="3246">
                  <c:v>54.100000000000009</c:v>
                </c:pt>
                <c:pt idx="3247">
                  <c:v>54.11666666666644</c:v>
                </c:pt>
                <c:pt idx="3248">
                  <c:v>54.133333333333333</c:v>
                </c:pt>
                <c:pt idx="3249">
                  <c:v>54.15</c:v>
                </c:pt>
                <c:pt idx="3250">
                  <c:v>54.166666666666494</c:v>
                </c:pt>
                <c:pt idx="3251">
                  <c:v>54.183333333333337</c:v>
                </c:pt>
                <c:pt idx="3252">
                  <c:v>54.20000000000001</c:v>
                </c:pt>
                <c:pt idx="3253">
                  <c:v>54.216666666666463</c:v>
                </c:pt>
                <c:pt idx="3254">
                  <c:v>54.233333333333363</c:v>
                </c:pt>
                <c:pt idx="3255">
                  <c:v>54.25</c:v>
                </c:pt>
                <c:pt idx="3256">
                  <c:v>54.266666666666517</c:v>
                </c:pt>
                <c:pt idx="3257">
                  <c:v>54.283333333333331</c:v>
                </c:pt>
                <c:pt idx="3258">
                  <c:v>54.3</c:v>
                </c:pt>
                <c:pt idx="3259">
                  <c:v>54.316666666666386</c:v>
                </c:pt>
                <c:pt idx="3260">
                  <c:v>54.333333333333329</c:v>
                </c:pt>
                <c:pt idx="3261">
                  <c:v>54.35</c:v>
                </c:pt>
                <c:pt idx="3262">
                  <c:v>54.366666666666426</c:v>
                </c:pt>
                <c:pt idx="3263">
                  <c:v>54.383333333333326</c:v>
                </c:pt>
                <c:pt idx="3264">
                  <c:v>54.4</c:v>
                </c:pt>
                <c:pt idx="3265">
                  <c:v>54.416666666666416</c:v>
                </c:pt>
                <c:pt idx="3266">
                  <c:v>54.433333333333337</c:v>
                </c:pt>
                <c:pt idx="3267">
                  <c:v>54.45</c:v>
                </c:pt>
                <c:pt idx="3268">
                  <c:v>54.466666666666463</c:v>
                </c:pt>
                <c:pt idx="3269">
                  <c:v>54.483333333333334</c:v>
                </c:pt>
                <c:pt idx="3270">
                  <c:v>54.5</c:v>
                </c:pt>
                <c:pt idx="3271">
                  <c:v>54.516666666666431</c:v>
                </c:pt>
                <c:pt idx="3272">
                  <c:v>54.533333333333331</c:v>
                </c:pt>
                <c:pt idx="3273">
                  <c:v>54.55</c:v>
                </c:pt>
                <c:pt idx="3274">
                  <c:v>54.566666666666471</c:v>
                </c:pt>
                <c:pt idx="3275">
                  <c:v>54.583333333333329</c:v>
                </c:pt>
                <c:pt idx="3276">
                  <c:v>54.6</c:v>
                </c:pt>
                <c:pt idx="3277">
                  <c:v>54.61666666666644</c:v>
                </c:pt>
                <c:pt idx="3278">
                  <c:v>54.633333333333333</c:v>
                </c:pt>
                <c:pt idx="3279">
                  <c:v>54.65</c:v>
                </c:pt>
                <c:pt idx="3280">
                  <c:v>54.666666666666494</c:v>
                </c:pt>
                <c:pt idx="3281">
                  <c:v>54.68333333333333</c:v>
                </c:pt>
                <c:pt idx="3282">
                  <c:v>54.7</c:v>
                </c:pt>
                <c:pt idx="3283">
                  <c:v>54.716666666666463</c:v>
                </c:pt>
                <c:pt idx="3284">
                  <c:v>54.733333333333363</c:v>
                </c:pt>
                <c:pt idx="3285">
                  <c:v>54.75</c:v>
                </c:pt>
                <c:pt idx="3286">
                  <c:v>54.766666666666517</c:v>
                </c:pt>
                <c:pt idx="3287">
                  <c:v>54.783333333333331</c:v>
                </c:pt>
                <c:pt idx="3288">
                  <c:v>54.8</c:v>
                </c:pt>
                <c:pt idx="3289">
                  <c:v>54.816666666666386</c:v>
                </c:pt>
                <c:pt idx="3290">
                  <c:v>54.833333333333329</c:v>
                </c:pt>
                <c:pt idx="3291">
                  <c:v>54.849999999999994</c:v>
                </c:pt>
                <c:pt idx="3292">
                  <c:v>54.86666666666644</c:v>
                </c:pt>
                <c:pt idx="3293">
                  <c:v>54.883333333333326</c:v>
                </c:pt>
                <c:pt idx="3294">
                  <c:v>54.9</c:v>
                </c:pt>
                <c:pt idx="3295">
                  <c:v>54.91666666666643</c:v>
                </c:pt>
                <c:pt idx="3296">
                  <c:v>54.933333333333337</c:v>
                </c:pt>
                <c:pt idx="3297">
                  <c:v>54.949999999999996</c:v>
                </c:pt>
                <c:pt idx="3298">
                  <c:v>54.966666666666463</c:v>
                </c:pt>
                <c:pt idx="3299">
                  <c:v>54.983333333333334</c:v>
                </c:pt>
                <c:pt idx="3300">
                  <c:v>55</c:v>
                </c:pt>
                <c:pt idx="3301">
                  <c:v>55.016666666666431</c:v>
                </c:pt>
                <c:pt idx="3302">
                  <c:v>55.033333333333331</c:v>
                </c:pt>
                <c:pt idx="3303">
                  <c:v>55.05</c:v>
                </c:pt>
                <c:pt idx="3304">
                  <c:v>55.066666666666471</c:v>
                </c:pt>
                <c:pt idx="3305">
                  <c:v>55.083333333333329</c:v>
                </c:pt>
                <c:pt idx="3306">
                  <c:v>55.100000000000009</c:v>
                </c:pt>
                <c:pt idx="3307">
                  <c:v>55.11666666666644</c:v>
                </c:pt>
                <c:pt idx="3308">
                  <c:v>55.133333333333333</c:v>
                </c:pt>
                <c:pt idx="3309">
                  <c:v>55.15</c:v>
                </c:pt>
                <c:pt idx="3310">
                  <c:v>55.166666666666494</c:v>
                </c:pt>
                <c:pt idx="3311">
                  <c:v>55.183333333333337</c:v>
                </c:pt>
                <c:pt idx="3312">
                  <c:v>55.2</c:v>
                </c:pt>
                <c:pt idx="3313">
                  <c:v>55.216666666666463</c:v>
                </c:pt>
                <c:pt idx="3314">
                  <c:v>55.233333333333363</c:v>
                </c:pt>
                <c:pt idx="3315">
                  <c:v>55.25</c:v>
                </c:pt>
                <c:pt idx="3316">
                  <c:v>55.266666666666517</c:v>
                </c:pt>
                <c:pt idx="3317">
                  <c:v>55.283333333333331</c:v>
                </c:pt>
                <c:pt idx="3318">
                  <c:v>55.3</c:v>
                </c:pt>
                <c:pt idx="3319">
                  <c:v>55.316666666666386</c:v>
                </c:pt>
                <c:pt idx="3320">
                  <c:v>55.333333333333329</c:v>
                </c:pt>
                <c:pt idx="3321">
                  <c:v>55.349999999999994</c:v>
                </c:pt>
                <c:pt idx="3322">
                  <c:v>55.36666666666644</c:v>
                </c:pt>
                <c:pt idx="3323">
                  <c:v>55.383333333333326</c:v>
                </c:pt>
                <c:pt idx="3324">
                  <c:v>55.4</c:v>
                </c:pt>
                <c:pt idx="3325">
                  <c:v>55.41666666666643</c:v>
                </c:pt>
                <c:pt idx="3326">
                  <c:v>55.43333333333333</c:v>
                </c:pt>
                <c:pt idx="3327">
                  <c:v>55.45</c:v>
                </c:pt>
                <c:pt idx="3328">
                  <c:v>55.466666666666463</c:v>
                </c:pt>
                <c:pt idx="3329">
                  <c:v>55.483333333333334</c:v>
                </c:pt>
                <c:pt idx="3330">
                  <c:v>55.5</c:v>
                </c:pt>
                <c:pt idx="3331">
                  <c:v>55.516666666666431</c:v>
                </c:pt>
                <c:pt idx="3332">
                  <c:v>55.533333333333331</c:v>
                </c:pt>
                <c:pt idx="3333">
                  <c:v>55.55</c:v>
                </c:pt>
                <c:pt idx="3334">
                  <c:v>55.566666666666471</c:v>
                </c:pt>
                <c:pt idx="3335">
                  <c:v>55.583333333333329</c:v>
                </c:pt>
                <c:pt idx="3336">
                  <c:v>55.600000000000009</c:v>
                </c:pt>
                <c:pt idx="3337">
                  <c:v>55.61666666666644</c:v>
                </c:pt>
                <c:pt idx="3338">
                  <c:v>55.633333333333333</c:v>
                </c:pt>
                <c:pt idx="3339">
                  <c:v>55.65</c:v>
                </c:pt>
                <c:pt idx="3340">
                  <c:v>55.666666666666508</c:v>
                </c:pt>
                <c:pt idx="3341">
                  <c:v>55.683333333333337</c:v>
                </c:pt>
                <c:pt idx="3342">
                  <c:v>55.70000000000001</c:v>
                </c:pt>
                <c:pt idx="3343">
                  <c:v>55.716666666666463</c:v>
                </c:pt>
                <c:pt idx="3344">
                  <c:v>55.733333333333363</c:v>
                </c:pt>
                <c:pt idx="3345">
                  <c:v>55.75</c:v>
                </c:pt>
                <c:pt idx="3346">
                  <c:v>55.766666666666517</c:v>
                </c:pt>
                <c:pt idx="3347">
                  <c:v>55.783333333333331</c:v>
                </c:pt>
                <c:pt idx="3348">
                  <c:v>55.8</c:v>
                </c:pt>
                <c:pt idx="3349">
                  <c:v>55.816666666666386</c:v>
                </c:pt>
                <c:pt idx="3350">
                  <c:v>55.833333333333329</c:v>
                </c:pt>
                <c:pt idx="3351">
                  <c:v>55.849999999999994</c:v>
                </c:pt>
                <c:pt idx="3352">
                  <c:v>55.86666666666644</c:v>
                </c:pt>
                <c:pt idx="3353">
                  <c:v>55.883333333333326</c:v>
                </c:pt>
                <c:pt idx="3354">
                  <c:v>55.9</c:v>
                </c:pt>
                <c:pt idx="3355">
                  <c:v>55.916666666666416</c:v>
                </c:pt>
                <c:pt idx="3356">
                  <c:v>55.933333333333337</c:v>
                </c:pt>
                <c:pt idx="3357">
                  <c:v>55.95</c:v>
                </c:pt>
                <c:pt idx="3358">
                  <c:v>55.966666666666463</c:v>
                </c:pt>
                <c:pt idx="3359">
                  <c:v>55.983333333333334</c:v>
                </c:pt>
                <c:pt idx="3360">
                  <c:v>56</c:v>
                </c:pt>
                <c:pt idx="3361">
                  <c:v>56.016666666666431</c:v>
                </c:pt>
                <c:pt idx="3362">
                  <c:v>56.033333333333331</c:v>
                </c:pt>
                <c:pt idx="3363">
                  <c:v>56.05</c:v>
                </c:pt>
                <c:pt idx="3364">
                  <c:v>56.066666666666471</c:v>
                </c:pt>
                <c:pt idx="3365">
                  <c:v>56.083333333333329</c:v>
                </c:pt>
                <c:pt idx="3366">
                  <c:v>56.100000000000009</c:v>
                </c:pt>
                <c:pt idx="3367">
                  <c:v>56.11666666666644</c:v>
                </c:pt>
                <c:pt idx="3368">
                  <c:v>56.133333333333333</c:v>
                </c:pt>
                <c:pt idx="3369">
                  <c:v>56.15</c:v>
                </c:pt>
                <c:pt idx="3370">
                  <c:v>56.166666666666508</c:v>
                </c:pt>
                <c:pt idx="3371">
                  <c:v>56.18333333333333</c:v>
                </c:pt>
                <c:pt idx="3372">
                  <c:v>56.2</c:v>
                </c:pt>
                <c:pt idx="3373">
                  <c:v>56.216666666666463</c:v>
                </c:pt>
                <c:pt idx="3374">
                  <c:v>56.233333333333363</c:v>
                </c:pt>
                <c:pt idx="3375">
                  <c:v>56.25</c:v>
                </c:pt>
                <c:pt idx="3376">
                  <c:v>56.266666666666517</c:v>
                </c:pt>
                <c:pt idx="3377">
                  <c:v>56.283333333333331</c:v>
                </c:pt>
                <c:pt idx="3378">
                  <c:v>56.3</c:v>
                </c:pt>
                <c:pt idx="3379">
                  <c:v>56.316666666666386</c:v>
                </c:pt>
                <c:pt idx="3380">
                  <c:v>56.333333333333329</c:v>
                </c:pt>
                <c:pt idx="3381">
                  <c:v>56.349999999999994</c:v>
                </c:pt>
                <c:pt idx="3382">
                  <c:v>56.36666666666644</c:v>
                </c:pt>
                <c:pt idx="3383">
                  <c:v>56.383333333333326</c:v>
                </c:pt>
                <c:pt idx="3384">
                  <c:v>56.4</c:v>
                </c:pt>
                <c:pt idx="3385">
                  <c:v>56.41666666666643</c:v>
                </c:pt>
                <c:pt idx="3386">
                  <c:v>56.433333333333337</c:v>
                </c:pt>
                <c:pt idx="3387">
                  <c:v>56.449999999999996</c:v>
                </c:pt>
                <c:pt idx="3388">
                  <c:v>56.466666666666463</c:v>
                </c:pt>
                <c:pt idx="3389">
                  <c:v>56.483333333333334</c:v>
                </c:pt>
                <c:pt idx="3390">
                  <c:v>56.5</c:v>
                </c:pt>
                <c:pt idx="3391">
                  <c:v>56.516666666666431</c:v>
                </c:pt>
                <c:pt idx="3392">
                  <c:v>56.533333333333331</c:v>
                </c:pt>
                <c:pt idx="3393">
                  <c:v>56.55</c:v>
                </c:pt>
                <c:pt idx="3394">
                  <c:v>56.566666666666471</c:v>
                </c:pt>
                <c:pt idx="3395">
                  <c:v>56.583333333333329</c:v>
                </c:pt>
                <c:pt idx="3396">
                  <c:v>56.600000000000009</c:v>
                </c:pt>
                <c:pt idx="3397">
                  <c:v>56.61666666666644</c:v>
                </c:pt>
                <c:pt idx="3398">
                  <c:v>56.633333333333333</c:v>
                </c:pt>
                <c:pt idx="3399">
                  <c:v>56.65</c:v>
                </c:pt>
                <c:pt idx="3400">
                  <c:v>56.666666666666494</c:v>
                </c:pt>
                <c:pt idx="3401">
                  <c:v>56.683333333333337</c:v>
                </c:pt>
                <c:pt idx="3402">
                  <c:v>56.7</c:v>
                </c:pt>
                <c:pt idx="3403">
                  <c:v>56.716666666666463</c:v>
                </c:pt>
                <c:pt idx="3404">
                  <c:v>56.733333333333363</c:v>
                </c:pt>
                <c:pt idx="3405">
                  <c:v>56.75</c:v>
                </c:pt>
                <c:pt idx="3406">
                  <c:v>56.766666666666517</c:v>
                </c:pt>
                <c:pt idx="3407">
                  <c:v>56.783333333333331</c:v>
                </c:pt>
                <c:pt idx="3408">
                  <c:v>56.8</c:v>
                </c:pt>
                <c:pt idx="3409">
                  <c:v>56.816666666666386</c:v>
                </c:pt>
                <c:pt idx="3410">
                  <c:v>56.833333333333329</c:v>
                </c:pt>
                <c:pt idx="3411">
                  <c:v>56.849999999999994</c:v>
                </c:pt>
                <c:pt idx="3412">
                  <c:v>56.86666666666644</c:v>
                </c:pt>
                <c:pt idx="3413">
                  <c:v>56.883333333333326</c:v>
                </c:pt>
                <c:pt idx="3414">
                  <c:v>56.9</c:v>
                </c:pt>
                <c:pt idx="3415">
                  <c:v>56.91666666666643</c:v>
                </c:pt>
                <c:pt idx="3416">
                  <c:v>56.93333333333333</c:v>
                </c:pt>
                <c:pt idx="3417">
                  <c:v>56.95</c:v>
                </c:pt>
                <c:pt idx="3418">
                  <c:v>56.966666666666463</c:v>
                </c:pt>
                <c:pt idx="3419">
                  <c:v>56.983333333333334</c:v>
                </c:pt>
                <c:pt idx="3420">
                  <c:v>57</c:v>
                </c:pt>
                <c:pt idx="3421">
                  <c:v>57.016666666666431</c:v>
                </c:pt>
                <c:pt idx="3422">
                  <c:v>57.033333333333331</c:v>
                </c:pt>
                <c:pt idx="3423">
                  <c:v>57.05</c:v>
                </c:pt>
                <c:pt idx="3424">
                  <c:v>57.066666666666471</c:v>
                </c:pt>
                <c:pt idx="3425">
                  <c:v>57.083333333333329</c:v>
                </c:pt>
                <c:pt idx="3426">
                  <c:v>57.100000000000009</c:v>
                </c:pt>
                <c:pt idx="3427">
                  <c:v>57.11666666666644</c:v>
                </c:pt>
                <c:pt idx="3428">
                  <c:v>57.133333333333333</c:v>
                </c:pt>
                <c:pt idx="3429">
                  <c:v>57.15</c:v>
                </c:pt>
                <c:pt idx="3430">
                  <c:v>57.166666666666508</c:v>
                </c:pt>
                <c:pt idx="3431">
                  <c:v>57.183333333333337</c:v>
                </c:pt>
                <c:pt idx="3432">
                  <c:v>57.20000000000001</c:v>
                </c:pt>
                <c:pt idx="3433">
                  <c:v>57.216666666666463</c:v>
                </c:pt>
                <c:pt idx="3434">
                  <c:v>57.233333333333363</c:v>
                </c:pt>
                <c:pt idx="3435">
                  <c:v>57.25</c:v>
                </c:pt>
                <c:pt idx="3436">
                  <c:v>57.266666666666517</c:v>
                </c:pt>
                <c:pt idx="3437">
                  <c:v>57.283333333333331</c:v>
                </c:pt>
                <c:pt idx="3438">
                  <c:v>57.3</c:v>
                </c:pt>
                <c:pt idx="3439">
                  <c:v>57.316666666666386</c:v>
                </c:pt>
                <c:pt idx="3440">
                  <c:v>57.333333333333329</c:v>
                </c:pt>
                <c:pt idx="3441">
                  <c:v>57.349999999999994</c:v>
                </c:pt>
                <c:pt idx="3442">
                  <c:v>57.36666666666644</c:v>
                </c:pt>
                <c:pt idx="3443">
                  <c:v>57.383333333333326</c:v>
                </c:pt>
                <c:pt idx="3444">
                  <c:v>57.4</c:v>
                </c:pt>
                <c:pt idx="3445">
                  <c:v>57.416666666666416</c:v>
                </c:pt>
                <c:pt idx="3446">
                  <c:v>57.433333333333337</c:v>
                </c:pt>
                <c:pt idx="3447">
                  <c:v>57.45</c:v>
                </c:pt>
                <c:pt idx="3448">
                  <c:v>57.466666666666463</c:v>
                </c:pt>
                <c:pt idx="3449">
                  <c:v>57.483333333333334</c:v>
                </c:pt>
                <c:pt idx="3450">
                  <c:v>57.5</c:v>
                </c:pt>
                <c:pt idx="3451">
                  <c:v>57.516666666666431</c:v>
                </c:pt>
                <c:pt idx="3452">
                  <c:v>57.533333333333331</c:v>
                </c:pt>
                <c:pt idx="3453">
                  <c:v>57.55</c:v>
                </c:pt>
                <c:pt idx="3454">
                  <c:v>57.566666666666471</c:v>
                </c:pt>
                <c:pt idx="3455">
                  <c:v>57.583333333333329</c:v>
                </c:pt>
                <c:pt idx="3456">
                  <c:v>57.600000000000009</c:v>
                </c:pt>
                <c:pt idx="3457">
                  <c:v>57.61666666666644</c:v>
                </c:pt>
                <c:pt idx="3458">
                  <c:v>57.633333333333333</c:v>
                </c:pt>
                <c:pt idx="3459">
                  <c:v>57.65</c:v>
                </c:pt>
                <c:pt idx="3460">
                  <c:v>57.666666666666508</c:v>
                </c:pt>
                <c:pt idx="3461">
                  <c:v>57.68333333333333</c:v>
                </c:pt>
                <c:pt idx="3462">
                  <c:v>57.7</c:v>
                </c:pt>
                <c:pt idx="3463">
                  <c:v>57.716666666666463</c:v>
                </c:pt>
                <c:pt idx="3464">
                  <c:v>57.733333333333363</c:v>
                </c:pt>
                <c:pt idx="3465">
                  <c:v>57.75</c:v>
                </c:pt>
                <c:pt idx="3466">
                  <c:v>57.766666666666517</c:v>
                </c:pt>
                <c:pt idx="3467">
                  <c:v>57.783333333333331</c:v>
                </c:pt>
                <c:pt idx="3468">
                  <c:v>57.8</c:v>
                </c:pt>
                <c:pt idx="3469">
                  <c:v>57.816666666666386</c:v>
                </c:pt>
                <c:pt idx="3470">
                  <c:v>57.833333333333329</c:v>
                </c:pt>
                <c:pt idx="3471">
                  <c:v>57.849999999999994</c:v>
                </c:pt>
                <c:pt idx="3472">
                  <c:v>57.86666666666644</c:v>
                </c:pt>
                <c:pt idx="3473">
                  <c:v>57.883333333333326</c:v>
                </c:pt>
                <c:pt idx="3474">
                  <c:v>57.9</c:v>
                </c:pt>
                <c:pt idx="3475">
                  <c:v>57.91666666666643</c:v>
                </c:pt>
                <c:pt idx="3476">
                  <c:v>57.933333333333337</c:v>
                </c:pt>
                <c:pt idx="3477">
                  <c:v>57.949999999999996</c:v>
                </c:pt>
                <c:pt idx="3478">
                  <c:v>57.966666666666463</c:v>
                </c:pt>
                <c:pt idx="3479">
                  <c:v>57.983333333333334</c:v>
                </c:pt>
                <c:pt idx="3480">
                  <c:v>58</c:v>
                </c:pt>
                <c:pt idx="3481">
                  <c:v>58.016666666666431</c:v>
                </c:pt>
                <c:pt idx="3482">
                  <c:v>58.033333333333331</c:v>
                </c:pt>
                <c:pt idx="3483">
                  <c:v>58.05</c:v>
                </c:pt>
                <c:pt idx="3484">
                  <c:v>58.066666666666471</c:v>
                </c:pt>
                <c:pt idx="3485">
                  <c:v>58.083333333333329</c:v>
                </c:pt>
                <c:pt idx="3486">
                  <c:v>58.100000000000009</c:v>
                </c:pt>
                <c:pt idx="3487">
                  <c:v>58.11666666666644</c:v>
                </c:pt>
                <c:pt idx="3488">
                  <c:v>58.133333333333333</c:v>
                </c:pt>
                <c:pt idx="3489">
                  <c:v>58.15</c:v>
                </c:pt>
                <c:pt idx="3490">
                  <c:v>58.166666666666494</c:v>
                </c:pt>
                <c:pt idx="3491">
                  <c:v>58.183333333333337</c:v>
                </c:pt>
                <c:pt idx="3492">
                  <c:v>58.2</c:v>
                </c:pt>
                <c:pt idx="3493">
                  <c:v>58.216666666666463</c:v>
                </c:pt>
                <c:pt idx="3494">
                  <c:v>58.233333333333363</c:v>
                </c:pt>
                <c:pt idx="3495">
                  <c:v>58.25</c:v>
                </c:pt>
                <c:pt idx="3496">
                  <c:v>58.266666666666517</c:v>
                </c:pt>
                <c:pt idx="3497">
                  <c:v>58.283333333333331</c:v>
                </c:pt>
                <c:pt idx="3498">
                  <c:v>58.3</c:v>
                </c:pt>
                <c:pt idx="3499">
                  <c:v>58.316666666666386</c:v>
                </c:pt>
                <c:pt idx="3500">
                  <c:v>58.333333333333329</c:v>
                </c:pt>
                <c:pt idx="3501">
                  <c:v>58.349999999999994</c:v>
                </c:pt>
                <c:pt idx="3502">
                  <c:v>58.36666666666644</c:v>
                </c:pt>
                <c:pt idx="3503">
                  <c:v>58.383333333333326</c:v>
                </c:pt>
                <c:pt idx="3504">
                  <c:v>58.4</c:v>
                </c:pt>
                <c:pt idx="3505">
                  <c:v>58.41666666666643</c:v>
                </c:pt>
                <c:pt idx="3506">
                  <c:v>58.43333333333333</c:v>
                </c:pt>
                <c:pt idx="3507">
                  <c:v>58.45</c:v>
                </c:pt>
                <c:pt idx="3508">
                  <c:v>58.466666666666463</c:v>
                </c:pt>
                <c:pt idx="3509">
                  <c:v>58.483333333333334</c:v>
                </c:pt>
                <c:pt idx="3510">
                  <c:v>58.5</c:v>
                </c:pt>
                <c:pt idx="3511">
                  <c:v>58.516666666666431</c:v>
                </c:pt>
                <c:pt idx="3512">
                  <c:v>58.533333333333331</c:v>
                </c:pt>
                <c:pt idx="3513">
                  <c:v>58.55</c:v>
                </c:pt>
                <c:pt idx="3514">
                  <c:v>58.566666666666471</c:v>
                </c:pt>
                <c:pt idx="3515">
                  <c:v>58.583333333333329</c:v>
                </c:pt>
                <c:pt idx="3516">
                  <c:v>58.600000000000009</c:v>
                </c:pt>
                <c:pt idx="3517">
                  <c:v>58.61666666666644</c:v>
                </c:pt>
                <c:pt idx="3518">
                  <c:v>58.633333333333333</c:v>
                </c:pt>
                <c:pt idx="3519">
                  <c:v>58.65</c:v>
                </c:pt>
                <c:pt idx="3520">
                  <c:v>58.666666666666508</c:v>
                </c:pt>
                <c:pt idx="3521">
                  <c:v>58.683333333333337</c:v>
                </c:pt>
                <c:pt idx="3522">
                  <c:v>58.70000000000001</c:v>
                </c:pt>
                <c:pt idx="3523">
                  <c:v>58.716666666666463</c:v>
                </c:pt>
                <c:pt idx="3524">
                  <c:v>58.733333333333363</c:v>
                </c:pt>
                <c:pt idx="3525">
                  <c:v>58.75</c:v>
                </c:pt>
                <c:pt idx="3526">
                  <c:v>58.766666666666517</c:v>
                </c:pt>
                <c:pt idx="3527">
                  <c:v>58.783333333333331</c:v>
                </c:pt>
                <c:pt idx="3528">
                  <c:v>58.8</c:v>
                </c:pt>
                <c:pt idx="3529">
                  <c:v>58.816666666666386</c:v>
                </c:pt>
                <c:pt idx="3530">
                  <c:v>58.833333333333329</c:v>
                </c:pt>
                <c:pt idx="3531">
                  <c:v>58.849999999999994</c:v>
                </c:pt>
                <c:pt idx="3532">
                  <c:v>58.86666666666644</c:v>
                </c:pt>
                <c:pt idx="3533">
                  <c:v>58.883333333333326</c:v>
                </c:pt>
                <c:pt idx="3534">
                  <c:v>58.9</c:v>
                </c:pt>
                <c:pt idx="3535">
                  <c:v>58.916666666666416</c:v>
                </c:pt>
                <c:pt idx="3536">
                  <c:v>58.933333333333337</c:v>
                </c:pt>
                <c:pt idx="3537">
                  <c:v>58.95</c:v>
                </c:pt>
                <c:pt idx="3538">
                  <c:v>58.966666666666463</c:v>
                </c:pt>
                <c:pt idx="3539">
                  <c:v>58.983333333333334</c:v>
                </c:pt>
                <c:pt idx="3540">
                  <c:v>59</c:v>
                </c:pt>
                <c:pt idx="3541">
                  <c:v>59.016666666666431</c:v>
                </c:pt>
                <c:pt idx="3542">
                  <c:v>59.033333333333331</c:v>
                </c:pt>
                <c:pt idx="3543">
                  <c:v>59.05</c:v>
                </c:pt>
                <c:pt idx="3544">
                  <c:v>59.066666666666471</c:v>
                </c:pt>
                <c:pt idx="3545">
                  <c:v>59.083333333333329</c:v>
                </c:pt>
                <c:pt idx="3546">
                  <c:v>59.100000000000009</c:v>
                </c:pt>
                <c:pt idx="3547">
                  <c:v>59.11666666666644</c:v>
                </c:pt>
                <c:pt idx="3548">
                  <c:v>59.133333333333333</c:v>
                </c:pt>
                <c:pt idx="3549">
                  <c:v>59.15</c:v>
                </c:pt>
                <c:pt idx="3550">
                  <c:v>59.166666666666508</c:v>
                </c:pt>
                <c:pt idx="3551">
                  <c:v>59.18333333333333</c:v>
                </c:pt>
                <c:pt idx="3552">
                  <c:v>59.2</c:v>
                </c:pt>
                <c:pt idx="3553">
                  <c:v>59.216666666666463</c:v>
                </c:pt>
                <c:pt idx="3554">
                  <c:v>59.233333333333363</c:v>
                </c:pt>
                <c:pt idx="3555">
                  <c:v>59.25</c:v>
                </c:pt>
                <c:pt idx="3556">
                  <c:v>59.266666666666517</c:v>
                </c:pt>
                <c:pt idx="3557">
                  <c:v>59.283333333333331</c:v>
                </c:pt>
                <c:pt idx="3558">
                  <c:v>59.3</c:v>
                </c:pt>
                <c:pt idx="3559">
                  <c:v>59.316666666666386</c:v>
                </c:pt>
                <c:pt idx="3560">
                  <c:v>59.333333333333329</c:v>
                </c:pt>
                <c:pt idx="3561">
                  <c:v>59.349999999999994</c:v>
                </c:pt>
                <c:pt idx="3562">
                  <c:v>59.36666666666644</c:v>
                </c:pt>
                <c:pt idx="3563">
                  <c:v>59.383333333333326</c:v>
                </c:pt>
                <c:pt idx="3564">
                  <c:v>59.4</c:v>
                </c:pt>
                <c:pt idx="3565">
                  <c:v>59.41666666666643</c:v>
                </c:pt>
                <c:pt idx="3566">
                  <c:v>59.433333333333337</c:v>
                </c:pt>
                <c:pt idx="3567">
                  <c:v>59.449999999999996</c:v>
                </c:pt>
                <c:pt idx="3568">
                  <c:v>59.466666666666463</c:v>
                </c:pt>
                <c:pt idx="3569">
                  <c:v>59.483333333333334</c:v>
                </c:pt>
                <c:pt idx="3570">
                  <c:v>59.5</c:v>
                </c:pt>
                <c:pt idx="3571">
                  <c:v>59.516666666666431</c:v>
                </c:pt>
                <c:pt idx="3572">
                  <c:v>59.533333333333331</c:v>
                </c:pt>
                <c:pt idx="3573">
                  <c:v>59.55</c:v>
                </c:pt>
                <c:pt idx="3574">
                  <c:v>59.566666666666471</c:v>
                </c:pt>
                <c:pt idx="3575">
                  <c:v>59.583333333333329</c:v>
                </c:pt>
                <c:pt idx="3576">
                  <c:v>59.600000000000009</c:v>
                </c:pt>
                <c:pt idx="3577">
                  <c:v>59.61666666666644</c:v>
                </c:pt>
                <c:pt idx="3578">
                  <c:v>59.633333333333333</c:v>
                </c:pt>
                <c:pt idx="3579">
                  <c:v>59.65</c:v>
                </c:pt>
                <c:pt idx="3580">
                  <c:v>59.666666666666494</c:v>
                </c:pt>
                <c:pt idx="3581">
                  <c:v>59.683333333333337</c:v>
                </c:pt>
                <c:pt idx="3582">
                  <c:v>59.7</c:v>
                </c:pt>
                <c:pt idx="3583">
                  <c:v>59.716666666666463</c:v>
                </c:pt>
                <c:pt idx="3584">
                  <c:v>59.733333333333363</c:v>
                </c:pt>
                <c:pt idx="3585">
                  <c:v>59.75</c:v>
                </c:pt>
                <c:pt idx="3586">
                  <c:v>59.766666666666517</c:v>
                </c:pt>
                <c:pt idx="3587">
                  <c:v>59.783333333333331</c:v>
                </c:pt>
                <c:pt idx="3588">
                  <c:v>59.8</c:v>
                </c:pt>
                <c:pt idx="3589">
                  <c:v>59.816666666666386</c:v>
                </c:pt>
                <c:pt idx="3590">
                  <c:v>59.833333333333329</c:v>
                </c:pt>
                <c:pt idx="3591">
                  <c:v>59.849999999999994</c:v>
                </c:pt>
                <c:pt idx="3592">
                  <c:v>59.86666666666644</c:v>
                </c:pt>
                <c:pt idx="3593">
                  <c:v>59.883333333333326</c:v>
                </c:pt>
                <c:pt idx="3594">
                  <c:v>59.9</c:v>
                </c:pt>
                <c:pt idx="3595">
                  <c:v>59.91666666666643</c:v>
                </c:pt>
                <c:pt idx="3596">
                  <c:v>59.93333333333333</c:v>
                </c:pt>
                <c:pt idx="3597">
                  <c:v>59.95</c:v>
                </c:pt>
                <c:pt idx="3598">
                  <c:v>59.966666666666463</c:v>
                </c:pt>
                <c:pt idx="3599">
                  <c:v>59.983333333333334</c:v>
                </c:pt>
                <c:pt idx="3600">
                  <c:v>60</c:v>
                </c:pt>
                <c:pt idx="3601">
                  <c:v>60.016666666666431</c:v>
                </c:pt>
                <c:pt idx="3602">
                  <c:v>60.033333333333331</c:v>
                </c:pt>
                <c:pt idx="3603">
                  <c:v>60.050000000000004</c:v>
                </c:pt>
                <c:pt idx="3604">
                  <c:v>60.066666666666471</c:v>
                </c:pt>
                <c:pt idx="3605">
                  <c:v>60.083333333333329</c:v>
                </c:pt>
                <c:pt idx="3606">
                  <c:v>60.1</c:v>
                </c:pt>
                <c:pt idx="3607">
                  <c:v>60.11666666666644</c:v>
                </c:pt>
                <c:pt idx="3608">
                  <c:v>60.133333333333333</c:v>
                </c:pt>
                <c:pt idx="3609">
                  <c:v>60.15</c:v>
                </c:pt>
                <c:pt idx="3610">
                  <c:v>60.166666666666494</c:v>
                </c:pt>
                <c:pt idx="3611">
                  <c:v>60.183333333333337</c:v>
                </c:pt>
                <c:pt idx="3612">
                  <c:v>60.2</c:v>
                </c:pt>
                <c:pt idx="3613">
                  <c:v>60.216666666666463</c:v>
                </c:pt>
                <c:pt idx="3614">
                  <c:v>60.233333333333363</c:v>
                </c:pt>
                <c:pt idx="3615">
                  <c:v>60.25</c:v>
                </c:pt>
                <c:pt idx="3616">
                  <c:v>60.266666666666517</c:v>
                </c:pt>
                <c:pt idx="3617">
                  <c:v>60.283333333333331</c:v>
                </c:pt>
                <c:pt idx="3618">
                  <c:v>60.3</c:v>
                </c:pt>
                <c:pt idx="3619">
                  <c:v>60.316666666666407</c:v>
                </c:pt>
                <c:pt idx="3620">
                  <c:v>60.333333333333329</c:v>
                </c:pt>
                <c:pt idx="3621">
                  <c:v>60.349999999999994</c:v>
                </c:pt>
                <c:pt idx="3622">
                  <c:v>60.36666666666644</c:v>
                </c:pt>
                <c:pt idx="3623">
                  <c:v>60.383333333333326</c:v>
                </c:pt>
                <c:pt idx="3624">
                  <c:v>60.4</c:v>
                </c:pt>
                <c:pt idx="3625">
                  <c:v>60.41666666666643</c:v>
                </c:pt>
                <c:pt idx="3626">
                  <c:v>60.43333333333333</c:v>
                </c:pt>
                <c:pt idx="3627">
                  <c:v>60.45</c:v>
                </c:pt>
                <c:pt idx="3628">
                  <c:v>60.466666666666463</c:v>
                </c:pt>
                <c:pt idx="3629">
                  <c:v>60.483333333333334</c:v>
                </c:pt>
                <c:pt idx="3630">
                  <c:v>60.5</c:v>
                </c:pt>
                <c:pt idx="3631">
                  <c:v>60.516666666666431</c:v>
                </c:pt>
                <c:pt idx="3632">
                  <c:v>60.533333333333331</c:v>
                </c:pt>
                <c:pt idx="3633">
                  <c:v>60.55</c:v>
                </c:pt>
                <c:pt idx="3634">
                  <c:v>60.566666666666471</c:v>
                </c:pt>
                <c:pt idx="3635">
                  <c:v>60.583333333333336</c:v>
                </c:pt>
                <c:pt idx="3636">
                  <c:v>60.600000000000009</c:v>
                </c:pt>
                <c:pt idx="3637">
                  <c:v>60.61666666666644</c:v>
                </c:pt>
                <c:pt idx="3638">
                  <c:v>60.633333333333333</c:v>
                </c:pt>
                <c:pt idx="3639">
                  <c:v>60.65</c:v>
                </c:pt>
                <c:pt idx="3640">
                  <c:v>60.666666666666508</c:v>
                </c:pt>
                <c:pt idx="3641">
                  <c:v>60.683333333333337</c:v>
                </c:pt>
                <c:pt idx="3642">
                  <c:v>60.70000000000001</c:v>
                </c:pt>
                <c:pt idx="3643">
                  <c:v>60.716666666666463</c:v>
                </c:pt>
                <c:pt idx="3644">
                  <c:v>60.733333333333363</c:v>
                </c:pt>
                <c:pt idx="3645">
                  <c:v>60.75</c:v>
                </c:pt>
                <c:pt idx="3646">
                  <c:v>60.766666666666517</c:v>
                </c:pt>
                <c:pt idx="3647">
                  <c:v>60.783333333333331</c:v>
                </c:pt>
                <c:pt idx="3648">
                  <c:v>60.800000000000004</c:v>
                </c:pt>
                <c:pt idx="3649">
                  <c:v>60.816666666666386</c:v>
                </c:pt>
                <c:pt idx="3650">
                  <c:v>60.833333333333329</c:v>
                </c:pt>
                <c:pt idx="3651">
                  <c:v>60.85</c:v>
                </c:pt>
                <c:pt idx="3652">
                  <c:v>60.86666666666644</c:v>
                </c:pt>
                <c:pt idx="3653">
                  <c:v>60.883333333333326</c:v>
                </c:pt>
                <c:pt idx="3654">
                  <c:v>60.9</c:v>
                </c:pt>
                <c:pt idx="3655">
                  <c:v>60.916666666666416</c:v>
                </c:pt>
                <c:pt idx="3656">
                  <c:v>60.933333333333337</c:v>
                </c:pt>
                <c:pt idx="3657">
                  <c:v>60.95</c:v>
                </c:pt>
                <c:pt idx="3658">
                  <c:v>60.966666666666463</c:v>
                </c:pt>
                <c:pt idx="3659">
                  <c:v>60.983333333333334</c:v>
                </c:pt>
                <c:pt idx="3660">
                  <c:v>61</c:v>
                </c:pt>
                <c:pt idx="3661">
                  <c:v>61.016666666666431</c:v>
                </c:pt>
                <c:pt idx="3662">
                  <c:v>61.033333333333331</c:v>
                </c:pt>
                <c:pt idx="3663">
                  <c:v>61.05</c:v>
                </c:pt>
                <c:pt idx="3664">
                  <c:v>61.066666666666485</c:v>
                </c:pt>
                <c:pt idx="3665">
                  <c:v>61.083333333333329</c:v>
                </c:pt>
                <c:pt idx="3666">
                  <c:v>61.100000000000009</c:v>
                </c:pt>
                <c:pt idx="3667">
                  <c:v>61.11666666666644</c:v>
                </c:pt>
                <c:pt idx="3668">
                  <c:v>61.133333333333333</c:v>
                </c:pt>
                <c:pt idx="3669">
                  <c:v>61.15</c:v>
                </c:pt>
                <c:pt idx="3670">
                  <c:v>61.166666666666508</c:v>
                </c:pt>
                <c:pt idx="3671">
                  <c:v>61.18333333333333</c:v>
                </c:pt>
                <c:pt idx="3672">
                  <c:v>61.2</c:v>
                </c:pt>
                <c:pt idx="3673">
                  <c:v>61.216666666666463</c:v>
                </c:pt>
                <c:pt idx="3674">
                  <c:v>61.233333333333363</c:v>
                </c:pt>
                <c:pt idx="3675">
                  <c:v>61.25</c:v>
                </c:pt>
                <c:pt idx="3676">
                  <c:v>61.266666666666517</c:v>
                </c:pt>
                <c:pt idx="3677">
                  <c:v>61.283333333333331</c:v>
                </c:pt>
                <c:pt idx="3678">
                  <c:v>61.3</c:v>
                </c:pt>
                <c:pt idx="3679">
                  <c:v>61.316666666666386</c:v>
                </c:pt>
                <c:pt idx="3680">
                  <c:v>61.333333333333336</c:v>
                </c:pt>
                <c:pt idx="3681">
                  <c:v>61.349999999999994</c:v>
                </c:pt>
                <c:pt idx="3682">
                  <c:v>61.36666666666644</c:v>
                </c:pt>
                <c:pt idx="3683">
                  <c:v>61.383333333333326</c:v>
                </c:pt>
                <c:pt idx="3684">
                  <c:v>61.4</c:v>
                </c:pt>
                <c:pt idx="3685">
                  <c:v>61.41666666666643</c:v>
                </c:pt>
                <c:pt idx="3686">
                  <c:v>61.433333333333337</c:v>
                </c:pt>
                <c:pt idx="3687">
                  <c:v>61.449999999999996</c:v>
                </c:pt>
                <c:pt idx="3688">
                  <c:v>61.466666666666463</c:v>
                </c:pt>
                <c:pt idx="3689">
                  <c:v>61.483333333333334</c:v>
                </c:pt>
                <c:pt idx="3690">
                  <c:v>61.5</c:v>
                </c:pt>
                <c:pt idx="3691">
                  <c:v>61.516666666666431</c:v>
                </c:pt>
                <c:pt idx="3692">
                  <c:v>61.533333333333331</c:v>
                </c:pt>
                <c:pt idx="3693">
                  <c:v>61.550000000000004</c:v>
                </c:pt>
                <c:pt idx="3694">
                  <c:v>61.566666666666471</c:v>
                </c:pt>
                <c:pt idx="3695">
                  <c:v>61.583333333333329</c:v>
                </c:pt>
                <c:pt idx="3696">
                  <c:v>61.6</c:v>
                </c:pt>
                <c:pt idx="3697">
                  <c:v>61.61666666666644</c:v>
                </c:pt>
                <c:pt idx="3698">
                  <c:v>61.633333333333333</c:v>
                </c:pt>
                <c:pt idx="3699">
                  <c:v>61.65</c:v>
                </c:pt>
                <c:pt idx="3700">
                  <c:v>61.666666666666494</c:v>
                </c:pt>
                <c:pt idx="3701">
                  <c:v>61.683333333333337</c:v>
                </c:pt>
                <c:pt idx="3702">
                  <c:v>61.7</c:v>
                </c:pt>
                <c:pt idx="3703">
                  <c:v>61.716666666666463</c:v>
                </c:pt>
                <c:pt idx="3704">
                  <c:v>61.733333333333363</c:v>
                </c:pt>
                <c:pt idx="3705">
                  <c:v>61.75</c:v>
                </c:pt>
                <c:pt idx="3706">
                  <c:v>61.766666666666517</c:v>
                </c:pt>
                <c:pt idx="3707">
                  <c:v>61.783333333333331</c:v>
                </c:pt>
                <c:pt idx="3708">
                  <c:v>61.8</c:v>
                </c:pt>
                <c:pt idx="3709">
                  <c:v>61.816666666666407</c:v>
                </c:pt>
                <c:pt idx="3710">
                  <c:v>61.833333333333329</c:v>
                </c:pt>
                <c:pt idx="3711">
                  <c:v>61.849999999999994</c:v>
                </c:pt>
                <c:pt idx="3712">
                  <c:v>61.86666666666644</c:v>
                </c:pt>
                <c:pt idx="3713">
                  <c:v>61.883333333333326</c:v>
                </c:pt>
                <c:pt idx="3714">
                  <c:v>61.9</c:v>
                </c:pt>
                <c:pt idx="3715">
                  <c:v>61.91666666666643</c:v>
                </c:pt>
                <c:pt idx="3716">
                  <c:v>61.93333333333333</c:v>
                </c:pt>
                <c:pt idx="3717">
                  <c:v>61.95</c:v>
                </c:pt>
                <c:pt idx="3718">
                  <c:v>61.966666666666463</c:v>
                </c:pt>
                <c:pt idx="3719">
                  <c:v>61.983333333333334</c:v>
                </c:pt>
                <c:pt idx="3720">
                  <c:v>62</c:v>
                </c:pt>
                <c:pt idx="3721">
                  <c:v>62.016666666666431</c:v>
                </c:pt>
                <c:pt idx="3722">
                  <c:v>62.033333333333331</c:v>
                </c:pt>
                <c:pt idx="3723">
                  <c:v>62.05</c:v>
                </c:pt>
                <c:pt idx="3724">
                  <c:v>62.066666666666471</c:v>
                </c:pt>
                <c:pt idx="3725">
                  <c:v>62.083333333333336</c:v>
                </c:pt>
                <c:pt idx="3726">
                  <c:v>62.100000000000009</c:v>
                </c:pt>
                <c:pt idx="3727">
                  <c:v>62.11666666666644</c:v>
                </c:pt>
                <c:pt idx="3728">
                  <c:v>62.133333333333333</c:v>
                </c:pt>
                <c:pt idx="3729">
                  <c:v>62.15</c:v>
                </c:pt>
                <c:pt idx="3730">
                  <c:v>62.166666666666508</c:v>
                </c:pt>
                <c:pt idx="3731">
                  <c:v>62.183333333333337</c:v>
                </c:pt>
                <c:pt idx="3732">
                  <c:v>62.20000000000001</c:v>
                </c:pt>
                <c:pt idx="3733">
                  <c:v>62.216666666666463</c:v>
                </c:pt>
                <c:pt idx="3734">
                  <c:v>62.233333333333363</c:v>
                </c:pt>
                <c:pt idx="3735">
                  <c:v>62.25</c:v>
                </c:pt>
                <c:pt idx="3736">
                  <c:v>62.266666666666517</c:v>
                </c:pt>
                <c:pt idx="3737">
                  <c:v>62.283333333333331</c:v>
                </c:pt>
                <c:pt idx="3738">
                  <c:v>62.300000000000004</c:v>
                </c:pt>
                <c:pt idx="3739">
                  <c:v>62.316666666666386</c:v>
                </c:pt>
                <c:pt idx="3740">
                  <c:v>62.333333333333329</c:v>
                </c:pt>
                <c:pt idx="3741">
                  <c:v>62.35</c:v>
                </c:pt>
                <c:pt idx="3742">
                  <c:v>62.36666666666644</c:v>
                </c:pt>
                <c:pt idx="3743">
                  <c:v>62.383333333333326</c:v>
                </c:pt>
                <c:pt idx="3744">
                  <c:v>62.4</c:v>
                </c:pt>
                <c:pt idx="3745">
                  <c:v>62.416666666666416</c:v>
                </c:pt>
                <c:pt idx="3746">
                  <c:v>62.433333333333337</c:v>
                </c:pt>
                <c:pt idx="3747">
                  <c:v>62.45</c:v>
                </c:pt>
                <c:pt idx="3748">
                  <c:v>62.466666666666463</c:v>
                </c:pt>
                <c:pt idx="3749">
                  <c:v>62.483333333333334</c:v>
                </c:pt>
                <c:pt idx="3750">
                  <c:v>62.5</c:v>
                </c:pt>
                <c:pt idx="3751">
                  <c:v>62.516666666666431</c:v>
                </c:pt>
                <c:pt idx="3752">
                  <c:v>62.533333333333331</c:v>
                </c:pt>
                <c:pt idx="3753">
                  <c:v>62.55</c:v>
                </c:pt>
                <c:pt idx="3754">
                  <c:v>62.566666666666485</c:v>
                </c:pt>
                <c:pt idx="3755">
                  <c:v>62.583333333333329</c:v>
                </c:pt>
                <c:pt idx="3756">
                  <c:v>62.600000000000009</c:v>
                </c:pt>
                <c:pt idx="3757">
                  <c:v>62.61666666666644</c:v>
                </c:pt>
                <c:pt idx="3758">
                  <c:v>62.633333333333333</c:v>
                </c:pt>
                <c:pt idx="3759">
                  <c:v>62.65</c:v>
                </c:pt>
                <c:pt idx="3760">
                  <c:v>62.666666666666508</c:v>
                </c:pt>
                <c:pt idx="3761">
                  <c:v>62.68333333333333</c:v>
                </c:pt>
                <c:pt idx="3762">
                  <c:v>62.7</c:v>
                </c:pt>
                <c:pt idx="3763">
                  <c:v>62.716666666666463</c:v>
                </c:pt>
                <c:pt idx="3764">
                  <c:v>62.733333333333363</c:v>
                </c:pt>
                <c:pt idx="3765">
                  <c:v>62.75</c:v>
                </c:pt>
                <c:pt idx="3766">
                  <c:v>62.766666666666517</c:v>
                </c:pt>
                <c:pt idx="3767">
                  <c:v>62.783333333333331</c:v>
                </c:pt>
                <c:pt idx="3768">
                  <c:v>62.8</c:v>
                </c:pt>
                <c:pt idx="3769">
                  <c:v>62.816666666666386</c:v>
                </c:pt>
                <c:pt idx="3770">
                  <c:v>62.833333333333336</c:v>
                </c:pt>
                <c:pt idx="3771">
                  <c:v>62.849999999999994</c:v>
                </c:pt>
                <c:pt idx="3772">
                  <c:v>62.86666666666644</c:v>
                </c:pt>
                <c:pt idx="3773">
                  <c:v>62.883333333333326</c:v>
                </c:pt>
                <c:pt idx="3774">
                  <c:v>62.9</c:v>
                </c:pt>
                <c:pt idx="3775">
                  <c:v>62.916666666666416</c:v>
                </c:pt>
                <c:pt idx="3776">
                  <c:v>62.93333333333333</c:v>
                </c:pt>
                <c:pt idx="3777">
                  <c:v>62.95</c:v>
                </c:pt>
                <c:pt idx="3778">
                  <c:v>62.966666666666463</c:v>
                </c:pt>
                <c:pt idx="3779">
                  <c:v>62.983333333333334</c:v>
                </c:pt>
                <c:pt idx="3780">
                  <c:v>63</c:v>
                </c:pt>
                <c:pt idx="3781">
                  <c:v>63.016666666666431</c:v>
                </c:pt>
                <c:pt idx="3782">
                  <c:v>63.033333333333331</c:v>
                </c:pt>
                <c:pt idx="3783">
                  <c:v>63.05</c:v>
                </c:pt>
                <c:pt idx="3784">
                  <c:v>63.066666666666471</c:v>
                </c:pt>
                <c:pt idx="3785">
                  <c:v>63.083333333333329</c:v>
                </c:pt>
                <c:pt idx="3786">
                  <c:v>63.1</c:v>
                </c:pt>
                <c:pt idx="3787">
                  <c:v>63.11666666666644</c:v>
                </c:pt>
                <c:pt idx="3788">
                  <c:v>63.133333333333333</c:v>
                </c:pt>
                <c:pt idx="3789">
                  <c:v>63.15</c:v>
                </c:pt>
                <c:pt idx="3790">
                  <c:v>63.166666666666494</c:v>
                </c:pt>
                <c:pt idx="3791">
                  <c:v>63.183333333333337</c:v>
                </c:pt>
                <c:pt idx="3792">
                  <c:v>63.2</c:v>
                </c:pt>
                <c:pt idx="3793">
                  <c:v>63.216666666666463</c:v>
                </c:pt>
                <c:pt idx="3794">
                  <c:v>63.233333333333363</c:v>
                </c:pt>
                <c:pt idx="3795">
                  <c:v>63.25</c:v>
                </c:pt>
                <c:pt idx="3796">
                  <c:v>63.266666666666517</c:v>
                </c:pt>
                <c:pt idx="3797">
                  <c:v>63.283333333333331</c:v>
                </c:pt>
                <c:pt idx="3798">
                  <c:v>63.3</c:v>
                </c:pt>
                <c:pt idx="3799">
                  <c:v>63.316666666666386</c:v>
                </c:pt>
                <c:pt idx="3800">
                  <c:v>63.333333333333329</c:v>
                </c:pt>
                <c:pt idx="3801">
                  <c:v>63.349999999999994</c:v>
                </c:pt>
                <c:pt idx="3802">
                  <c:v>63.36666666666644</c:v>
                </c:pt>
                <c:pt idx="3803">
                  <c:v>63.383333333333326</c:v>
                </c:pt>
                <c:pt idx="3804">
                  <c:v>63.4</c:v>
                </c:pt>
                <c:pt idx="3805">
                  <c:v>63.416666666666416</c:v>
                </c:pt>
                <c:pt idx="3806">
                  <c:v>63.43333333333333</c:v>
                </c:pt>
                <c:pt idx="3807">
                  <c:v>63.45</c:v>
                </c:pt>
                <c:pt idx="3808">
                  <c:v>63.466666666666463</c:v>
                </c:pt>
                <c:pt idx="3809">
                  <c:v>63.483333333333334</c:v>
                </c:pt>
                <c:pt idx="3810">
                  <c:v>63.5</c:v>
                </c:pt>
                <c:pt idx="3811">
                  <c:v>63.516666666666431</c:v>
                </c:pt>
                <c:pt idx="3812">
                  <c:v>63.533333333333331</c:v>
                </c:pt>
                <c:pt idx="3813">
                  <c:v>63.55</c:v>
                </c:pt>
                <c:pt idx="3814">
                  <c:v>63.566666666666471</c:v>
                </c:pt>
                <c:pt idx="3815">
                  <c:v>63.583333333333329</c:v>
                </c:pt>
                <c:pt idx="3816">
                  <c:v>63.6</c:v>
                </c:pt>
                <c:pt idx="3817">
                  <c:v>63.61666666666644</c:v>
                </c:pt>
                <c:pt idx="3818">
                  <c:v>63.633333333333333</c:v>
                </c:pt>
                <c:pt idx="3819">
                  <c:v>63.65</c:v>
                </c:pt>
                <c:pt idx="3820">
                  <c:v>63.666666666666494</c:v>
                </c:pt>
                <c:pt idx="3821">
                  <c:v>63.68333333333333</c:v>
                </c:pt>
                <c:pt idx="3822">
                  <c:v>63.7</c:v>
                </c:pt>
                <c:pt idx="3823">
                  <c:v>63.716666666666463</c:v>
                </c:pt>
                <c:pt idx="3824">
                  <c:v>63.733333333333363</c:v>
                </c:pt>
                <c:pt idx="3825">
                  <c:v>63.75</c:v>
                </c:pt>
                <c:pt idx="3826">
                  <c:v>63.766666666666517</c:v>
                </c:pt>
                <c:pt idx="3827">
                  <c:v>63.783333333333331</c:v>
                </c:pt>
                <c:pt idx="3828">
                  <c:v>63.8</c:v>
                </c:pt>
                <c:pt idx="3829">
                  <c:v>63.816666666666386</c:v>
                </c:pt>
                <c:pt idx="3830">
                  <c:v>63.833333333333329</c:v>
                </c:pt>
                <c:pt idx="3831">
                  <c:v>63.85</c:v>
                </c:pt>
                <c:pt idx="3832">
                  <c:v>63.86666666666644</c:v>
                </c:pt>
                <c:pt idx="3833">
                  <c:v>63.883333333333326</c:v>
                </c:pt>
                <c:pt idx="3834">
                  <c:v>63.9</c:v>
                </c:pt>
                <c:pt idx="3835">
                  <c:v>63.916666666666416</c:v>
                </c:pt>
                <c:pt idx="3836">
                  <c:v>63.933333333333337</c:v>
                </c:pt>
                <c:pt idx="3837">
                  <c:v>63.95</c:v>
                </c:pt>
                <c:pt idx="3838">
                  <c:v>63.966666666666463</c:v>
                </c:pt>
                <c:pt idx="3839">
                  <c:v>63.983333333333334</c:v>
                </c:pt>
                <c:pt idx="3840">
                  <c:v>64</c:v>
                </c:pt>
                <c:pt idx="3841">
                  <c:v>64.016666666666666</c:v>
                </c:pt>
                <c:pt idx="3842">
                  <c:v>64.033333333333289</c:v>
                </c:pt>
                <c:pt idx="3843">
                  <c:v>64.05</c:v>
                </c:pt>
                <c:pt idx="3844">
                  <c:v>64.066666666666663</c:v>
                </c:pt>
                <c:pt idx="3845">
                  <c:v>64.083333333333258</c:v>
                </c:pt>
                <c:pt idx="3846">
                  <c:v>64.099999999999994</c:v>
                </c:pt>
                <c:pt idx="3847">
                  <c:v>64.11666666666666</c:v>
                </c:pt>
                <c:pt idx="3848">
                  <c:v>64.133333333333098</c:v>
                </c:pt>
                <c:pt idx="3849">
                  <c:v>64.149999999999991</c:v>
                </c:pt>
                <c:pt idx="3850">
                  <c:v>64.166666666666671</c:v>
                </c:pt>
                <c:pt idx="3851">
                  <c:v>64.183333333333039</c:v>
                </c:pt>
                <c:pt idx="3852">
                  <c:v>64.2</c:v>
                </c:pt>
                <c:pt idx="3853">
                  <c:v>64.216666666666697</c:v>
                </c:pt>
                <c:pt idx="3854">
                  <c:v>64.233333333333249</c:v>
                </c:pt>
                <c:pt idx="3855">
                  <c:v>64.25</c:v>
                </c:pt>
                <c:pt idx="3856">
                  <c:v>64.266666666666666</c:v>
                </c:pt>
                <c:pt idx="3857">
                  <c:v>64.283333333333289</c:v>
                </c:pt>
                <c:pt idx="3858">
                  <c:v>64.3</c:v>
                </c:pt>
                <c:pt idx="3859">
                  <c:v>64.316666666666663</c:v>
                </c:pt>
                <c:pt idx="3860">
                  <c:v>64.333333333333258</c:v>
                </c:pt>
                <c:pt idx="3861">
                  <c:v>64.349999999999994</c:v>
                </c:pt>
                <c:pt idx="3862">
                  <c:v>64.36666666666666</c:v>
                </c:pt>
                <c:pt idx="3863">
                  <c:v>64.383333333333098</c:v>
                </c:pt>
                <c:pt idx="3864">
                  <c:v>64.400000000000006</c:v>
                </c:pt>
                <c:pt idx="3865">
                  <c:v>64.416666666666842</c:v>
                </c:pt>
                <c:pt idx="3866">
                  <c:v>64.433333333333309</c:v>
                </c:pt>
                <c:pt idx="3867">
                  <c:v>64.45</c:v>
                </c:pt>
                <c:pt idx="3868">
                  <c:v>64.466666666666697</c:v>
                </c:pt>
                <c:pt idx="3869">
                  <c:v>64.483333333333249</c:v>
                </c:pt>
                <c:pt idx="3870">
                  <c:v>64.5</c:v>
                </c:pt>
                <c:pt idx="3871">
                  <c:v>64.516666666666666</c:v>
                </c:pt>
                <c:pt idx="3872">
                  <c:v>64.533333333333289</c:v>
                </c:pt>
                <c:pt idx="3873">
                  <c:v>64.55</c:v>
                </c:pt>
                <c:pt idx="3874">
                  <c:v>64.566666666666663</c:v>
                </c:pt>
                <c:pt idx="3875">
                  <c:v>64.583333333333258</c:v>
                </c:pt>
                <c:pt idx="3876">
                  <c:v>64.599999999999994</c:v>
                </c:pt>
                <c:pt idx="3877">
                  <c:v>64.61666666666666</c:v>
                </c:pt>
                <c:pt idx="3878">
                  <c:v>64.633333333333098</c:v>
                </c:pt>
                <c:pt idx="3879">
                  <c:v>64.649999999999991</c:v>
                </c:pt>
                <c:pt idx="3880">
                  <c:v>64.666666666666671</c:v>
                </c:pt>
                <c:pt idx="3881">
                  <c:v>64.683333333333039</c:v>
                </c:pt>
                <c:pt idx="3882">
                  <c:v>64.7</c:v>
                </c:pt>
                <c:pt idx="3883">
                  <c:v>64.716666666666697</c:v>
                </c:pt>
                <c:pt idx="3884">
                  <c:v>64.733333333333249</c:v>
                </c:pt>
                <c:pt idx="3885">
                  <c:v>64.75</c:v>
                </c:pt>
                <c:pt idx="3886">
                  <c:v>64.766666666666666</c:v>
                </c:pt>
                <c:pt idx="3887">
                  <c:v>64.783333333333289</c:v>
                </c:pt>
                <c:pt idx="3888">
                  <c:v>64.8</c:v>
                </c:pt>
                <c:pt idx="3889">
                  <c:v>64.816666666666663</c:v>
                </c:pt>
                <c:pt idx="3890">
                  <c:v>64.833333333333258</c:v>
                </c:pt>
                <c:pt idx="3891">
                  <c:v>64.849999999999994</c:v>
                </c:pt>
                <c:pt idx="3892">
                  <c:v>64.86666666666666</c:v>
                </c:pt>
                <c:pt idx="3893">
                  <c:v>64.883333333333098</c:v>
                </c:pt>
                <c:pt idx="3894">
                  <c:v>64.900000000000006</c:v>
                </c:pt>
                <c:pt idx="3895">
                  <c:v>64.916666666666842</c:v>
                </c:pt>
                <c:pt idx="3896">
                  <c:v>64.933333333333309</c:v>
                </c:pt>
                <c:pt idx="3897">
                  <c:v>64.95</c:v>
                </c:pt>
                <c:pt idx="3898">
                  <c:v>64.966666666666697</c:v>
                </c:pt>
                <c:pt idx="3899">
                  <c:v>64.983333333333249</c:v>
                </c:pt>
                <c:pt idx="3900">
                  <c:v>65</c:v>
                </c:pt>
                <c:pt idx="3901">
                  <c:v>65.016666666666666</c:v>
                </c:pt>
                <c:pt idx="3902">
                  <c:v>65.033333333333289</c:v>
                </c:pt>
                <c:pt idx="3903">
                  <c:v>65.05</c:v>
                </c:pt>
                <c:pt idx="3904">
                  <c:v>65.066666666666663</c:v>
                </c:pt>
                <c:pt idx="3905">
                  <c:v>65.083333333333258</c:v>
                </c:pt>
                <c:pt idx="3906">
                  <c:v>65.099999999999994</c:v>
                </c:pt>
                <c:pt idx="3907">
                  <c:v>65.11666666666666</c:v>
                </c:pt>
                <c:pt idx="3908">
                  <c:v>65.133333333333098</c:v>
                </c:pt>
                <c:pt idx="3909">
                  <c:v>65.149999999999991</c:v>
                </c:pt>
                <c:pt idx="3910">
                  <c:v>65.166666666666671</c:v>
                </c:pt>
                <c:pt idx="3911">
                  <c:v>65.183333333333039</c:v>
                </c:pt>
                <c:pt idx="3912">
                  <c:v>65.2</c:v>
                </c:pt>
                <c:pt idx="3913">
                  <c:v>65.216666666666697</c:v>
                </c:pt>
                <c:pt idx="3914">
                  <c:v>65.233333333333249</c:v>
                </c:pt>
                <c:pt idx="3915">
                  <c:v>65.25</c:v>
                </c:pt>
                <c:pt idx="3916">
                  <c:v>65.266666666666666</c:v>
                </c:pt>
                <c:pt idx="3917">
                  <c:v>65.283333333333289</c:v>
                </c:pt>
                <c:pt idx="3918">
                  <c:v>65.3</c:v>
                </c:pt>
                <c:pt idx="3919">
                  <c:v>65.316666666666663</c:v>
                </c:pt>
                <c:pt idx="3920">
                  <c:v>65.333333333333258</c:v>
                </c:pt>
                <c:pt idx="3921">
                  <c:v>65.349999999999994</c:v>
                </c:pt>
                <c:pt idx="3922">
                  <c:v>65.36666666666666</c:v>
                </c:pt>
                <c:pt idx="3923">
                  <c:v>65.383333333333098</c:v>
                </c:pt>
                <c:pt idx="3924">
                  <c:v>65.400000000000006</c:v>
                </c:pt>
                <c:pt idx="3925">
                  <c:v>65.416666666666842</c:v>
                </c:pt>
                <c:pt idx="3926">
                  <c:v>65.433333333333309</c:v>
                </c:pt>
                <c:pt idx="3927">
                  <c:v>65.45</c:v>
                </c:pt>
                <c:pt idx="3928">
                  <c:v>65.466666666666697</c:v>
                </c:pt>
                <c:pt idx="3929">
                  <c:v>65.483333333333249</c:v>
                </c:pt>
                <c:pt idx="3930">
                  <c:v>65.5</c:v>
                </c:pt>
                <c:pt idx="3931">
                  <c:v>65.516666666666666</c:v>
                </c:pt>
                <c:pt idx="3932">
                  <c:v>65.533333333333289</c:v>
                </c:pt>
                <c:pt idx="3933">
                  <c:v>65.55</c:v>
                </c:pt>
                <c:pt idx="3934">
                  <c:v>65.566666666666663</c:v>
                </c:pt>
                <c:pt idx="3935">
                  <c:v>65.583333333333258</c:v>
                </c:pt>
                <c:pt idx="3936">
                  <c:v>65.599999999999994</c:v>
                </c:pt>
                <c:pt idx="3937">
                  <c:v>65.61666666666666</c:v>
                </c:pt>
                <c:pt idx="3938">
                  <c:v>65.633333333333098</c:v>
                </c:pt>
                <c:pt idx="3939">
                  <c:v>65.649999999999991</c:v>
                </c:pt>
                <c:pt idx="3940">
                  <c:v>65.666666666666671</c:v>
                </c:pt>
                <c:pt idx="3941">
                  <c:v>65.683333333333039</c:v>
                </c:pt>
                <c:pt idx="3942">
                  <c:v>65.7</c:v>
                </c:pt>
                <c:pt idx="3943">
                  <c:v>65.716666666666697</c:v>
                </c:pt>
                <c:pt idx="3944">
                  <c:v>65.733333333333249</c:v>
                </c:pt>
                <c:pt idx="3945">
                  <c:v>65.75</c:v>
                </c:pt>
                <c:pt idx="3946">
                  <c:v>65.766666666666666</c:v>
                </c:pt>
                <c:pt idx="3947">
                  <c:v>65.783333333333289</c:v>
                </c:pt>
                <c:pt idx="3948">
                  <c:v>65.8</c:v>
                </c:pt>
                <c:pt idx="3949">
                  <c:v>65.816666666666663</c:v>
                </c:pt>
                <c:pt idx="3950">
                  <c:v>65.833333333333258</c:v>
                </c:pt>
                <c:pt idx="3951">
                  <c:v>65.849999999999994</c:v>
                </c:pt>
                <c:pt idx="3952">
                  <c:v>65.86666666666666</c:v>
                </c:pt>
                <c:pt idx="3953">
                  <c:v>65.883333333333098</c:v>
                </c:pt>
                <c:pt idx="3954">
                  <c:v>65.900000000000006</c:v>
                </c:pt>
                <c:pt idx="3955">
                  <c:v>65.916666666666842</c:v>
                </c:pt>
                <c:pt idx="3956">
                  <c:v>65.933333333333309</c:v>
                </c:pt>
                <c:pt idx="3957">
                  <c:v>65.95</c:v>
                </c:pt>
                <c:pt idx="3958">
                  <c:v>65.966666666666697</c:v>
                </c:pt>
                <c:pt idx="3959">
                  <c:v>65.983333333333249</c:v>
                </c:pt>
                <c:pt idx="3960">
                  <c:v>66</c:v>
                </c:pt>
                <c:pt idx="3961">
                  <c:v>66.016666666666666</c:v>
                </c:pt>
                <c:pt idx="3962">
                  <c:v>66.033333333333289</c:v>
                </c:pt>
                <c:pt idx="3963">
                  <c:v>66.05</c:v>
                </c:pt>
                <c:pt idx="3964">
                  <c:v>66.066666666666663</c:v>
                </c:pt>
                <c:pt idx="3965">
                  <c:v>66.083333333333258</c:v>
                </c:pt>
                <c:pt idx="3966">
                  <c:v>66.099999999999994</c:v>
                </c:pt>
                <c:pt idx="3967">
                  <c:v>66.11666666666666</c:v>
                </c:pt>
                <c:pt idx="3968">
                  <c:v>66.133333333333098</c:v>
                </c:pt>
                <c:pt idx="3969">
                  <c:v>66.149999999999991</c:v>
                </c:pt>
                <c:pt idx="3970">
                  <c:v>66.166666666666671</c:v>
                </c:pt>
                <c:pt idx="3971">
                  <c:v>66.183333333333039</c:v>
                </c:pt>
                <c:pt idx="3972">
                  <c:v>66.2</c:v>
                </c:pt>
                <c:pt idx="3973">
                  <c:v>66.216666666666697</c:v>
                </c:pt>
                <c:pt idx="3974">
                  <c:v>66.233333333333249</c:v>
                </c:pt>
                <c:pt idx="3975">
                  <c:v>66.25</c:v>
                </c:pt>
                <c:pt idx="3976">
                  <c:v>66.266666666666666</c:v>
                </c:pt>
                <c:pt idx="3977">
                  <c:v>66.283333333333289</c:v>
                </c:pt>
                <c:pt idx="3978">
                  <c:v>66.3</c:v>
                </c:pt>
                <c:pt idx="3979">
                  <c:v>66.316666666666663</c:v>
                </c:pt>
                <c:pt idx="3980">
                  <c:v>66.333333333333258</c:v>
                </c:pt>
                <c:pt idx="3981">
                  <c:v>66.349999999999994</c:v>
                </c:pt>
                <c:pt idx="3982">
                  <c:v>66.36666666666666</c:v>
                </c:pt>
                <c:pt idx="3983">
                  <c:v>66.383333333333098</c:v>
                </c:pt>
                <c:pt idx="3984">
                  <c:v>66.400000000000006</c:v>
                </c:pt>
                <c:pt idx="3985">
                  <c:v>66.416666666666842</c:v>
                </c:pt>
                <c:pt idx="3986">
                  <c:v>66.433333333333309</c:v>
                </c:pt>
                <c:pt idx="3987">
                  <c:v>66.45</c:v>
                </c:pt>
                <c:pt idx="3988">
                  <c:v>66.466666666666697</c:v>
                </c:pt>
                <c:pt idx="3989">
                  <c:v>66.483333333333249</c:v>
                </c:pt>
                <c:pt idx="3990">
                  <c:v>66.5</c:v>
                </c:pt>
                <c:pt idx="3991">
                  <c:v>66.516666666666666</c:v>
                </c:pt>
                <c:pt idx="3992">
                  <c:v>66.533333333333289</c:v>
                </c:pt>
                <c:pt idx="3993">
                  <c:v>66.55</c:v>
                </c:pt>
                <c:pt idx="3994">
                  <c:v>66.566666666666663</c:v>
                </c:pt>
                <c:pt idx="3995">
                  <c:v>66.583333333333258</c:v>
                </c:pt>
                <c:pt idx="3996">
                  <c:v>66.599999999999994</c:v>
                </c:pt>
                <c:pt idx="3997">
                  <c:v>66.61666666666666</c:v>
                </c:pt>
                <c:pt idx="3998">
                  <c:v>66.633333333333098</c:v>
                </c:pt>
                <c:pt idx="3999">
                  <c:v>66.649999999999991</c:v>
                </c:pt>
                <c:pt idx="4000">
                  <c:v>66.666666666666671</c:v>
                </c:pt>
                <c:pt idx="4001">
                  <c:v>66.683333333333039</c:v>
                </c:pt>
                <c:pt idx="4002">
                  <c:v>66.7</c:v>
                </c:pt>
                <c:pt idx="4003">
                  <c:v>66.716666666666697</c:v>
                </c:pt>
                <c:pt idx="4004">
                  <c:v>66.733333333333249</c:v>
                </c:pt>
                <c:pt idx="4005">
                  <c:v>66.75</c:v>
                </c:pt>
                <c:pt idx="4006">
                  <c:v>66.766666666666666</c:v>
                </c:pt>
                <c:pt idx="4007">
                  <c:v>66.783333333333289</c:v>
                </c:pt>
                <c:pt idx="4008">
                  <c:v>66.8</c:v>
                </c:pt>
                <c:pt idx="4009">
                  <c:v>66.816666666666663</c:v>
                </c:pt>
                <c:pt idx="4010">
                  <c:v>66.833333333333258</c:v>
                </c:pt>
                <c:pt idx="4011">
                  <c:v>66.849999999999994</c:v>
                </c:pt>
                <c:pt idx="4012">
                  <c:v>66.86666666666666</c:v>
                </c:pt>
                <c:pt idx="4013">
                  <c:v>66.883333333333098</c:v>
                </c:pt>
                <c:pt idx="4014">
                  <c:v>66.900000000000006</c:v>
                </c:pt>
                <c:pt idx="4015">
                  <c:v>66.916666666666842</c:v>
                </c:pt>
                <c:pt idx="4016">
                  <c:v>66.933333333333309</c:v>
                </c:pt>
                <c:pt idx="4017">
                  <c:v>66.95</c:v>
                </c:pt>
                <c:pt idx="4018">
                  <c:v>66.966666666666697</c:v>
                </c:pt>
                <c:pt idx="4019">
                  <c:v>66.983333333333249</c:v>
                </c:pt>
                <c:pt idx="4020">
                  <c:v>67</c:v>
                </c:pt>
                <c:pt idx="4021">
                  <c:v>67.016666666666666</c:v>
                </c:pt>
                <c:pt idx="4022">
                  <c:v>67.033333333333289</c:v>
                </c:pt>
                <c:pt idx="4023">
                  <c:v>67.05</c:v>
                </c:pt>
                <c:pt idx="4024">
                  <c:v>67.066666666666663</c:v>
                </c:pt>
                <c:pt idx="4025">
                  <c:v>67.083333333333258</c:v>
                </c:pt>
                <c:pt idx="4026">
                  <c:v>67.099999999999994</c:v>
                </c:pt>
                <c:pt idx="4027">
                  <c:v>67.11666666666666</c:v>
                </c:pt>
                <c:pt idx="4028">
                  <c:v>67.133333333333098</c:v>
                </c:pt>
                <c:pt idx="4029">
                  <c:v>67.149999999999991</c:v>
                </c:pt>
                <c:pt idx="4030">
                  <c:v>67.166666666666671</c:v>
                </c:pt>
                <c:pt idx="4031">
                  <c:v>67.183333333333039</c:v>
                </c:pt>
                <c:pt idx="4032">
                  <c:v>67.2</c:v>
                </c:pt>
                <c:pt idx="4033">
                  <c:v>67.216666666666697</c:v>
                </c:pt>
                <c:pt idx="4034">
                  <c:v>67.233333333333249</c:v>
                </c:pt>
                <c:pt idx="4035">
                  <c:v>67.25</c:v>
                </c:pt>
                <c:pt idx="4036">
                  <c:v>67.266666666666666</c:v>
                </c:pt>
                <c:pt idx="4037">
                  <c:v>67.283333333333289</c:v>
                </c:pt>
                <c:pt idx="4038">
                  <c:v>67.3</c:v>
                </c:pt>
                <c:pt idx="4039">
                  <c:v>67.316666666666663</c:v>
                </c:pt>
                <c:pt idx="4040">
                  <c:v>67.333333333333258</c:v>
                </c:pt>
                <c:pt idx="4041">
                  <c:v>67.349999999999994</c:v>
                </c:pt>
                <c:pt idx="4042">
                  <c:v>67.36666666666666</c:v>
                </c:pt>
                <c:pt idx="4043">
                  <c:v>67.383333333333098</c:v>
                </c:pt>
                <c:pt idx="4044">
                  <c:v>67.400000000000006</c:v>
                </c:pt>
                <c:pt idx="4045">
                  <c:v>67.416666666666842</c:v>
                </c:pt>
                <c:pt idx="4046">
                  <c:v>67.433333333333309</c:v>
                </c:pt>
                <c:pt idx="4047">
                  <c:v>67.45</c:v>
                </c:pt>
                <c:pt idx="4048">
                  <c:v>67.466666666666697</c:v>
                </c:pt>
                <c:pt idx="4049">
                  <c:v>67.483333333333249</c:v>
                </c:pt>
                <c:pt idx="4050">
                  <c:v>67.5</c:v>
                </c:pt>
                <c:pt idx="4051">
                  <c:v>67.516666666666666</c:v>
                </c:pt>
                <c:pt idx="4052">
                  <c:v>67.533333333333289</c:v>
                </c:pt>
                <c:pt idx="4053">
                  <c:v>67.55</c:v>
                </c:pt>
                <c:pt idx="4054">
                  <c:v>67.566666666666663</c:v>
                </c:pt>
                <c:pt idx="4055">
                  <c:v>67.583333333333258</c:v>
                </c:pt>
                <c:pt idx="4056">
                  <c:v>67.599999999999994</c:v>
                </c:pt>
                <c:pt idx="4057">
                  <c:v>67.61666666666666</c:v>
                </c:pt>
                <c:pt idx="4058">
                  <c:v>67.633333333333098</c:v>
                </c:pt>
                <c:pt idx="4059">
                  <c:v>67.649999999999991</c:v>
                </c:pt>
                <c:pt idx="4060">
                  <c:v>67.666666666666671</c:v>
                </c:pt>
                <c:pt idx="4061">
                  <c:v>67.683333333333039</c:v>
                </c:pt>
                <c:pt idx="4062">
                  <c:v>67.7</c:v>
                </c:pt>
                <c:pt idx="4063">
                  <c:v>67.716666666666697</c:v>
                </c:pt>
                <c:pt idx="4064">
                  <c:v>67.733333333333249</c:v>
                </c:pt>
                <c:pt idx="4065">
                  <c:v>67.75</c:v>
                </c:pt>
                <c:pt idx="4066">
                  <c:v>67.766666666666666</c:v>
                </c:pt>
                <c:pt idx="4067">
                  <c:v>67.783333333333289</c:v>
                </c:pt>
                <c:pt idx="4068">
                  <c:v>67.8</c:v>
                </c:pt>
                <c:pt idx="4069">
                  <c:v>67.816666666666663</c:v>
                </c:pt>
                <c:pt idx="4070">
                  <c:v>67.833333333333258</c:v>
                </c:pt>
                <c:pt idx="4071">
                  <c:v>67.849999999999994</c:v>
                </c:pt>
                <c:pt idx="4072">
                  <c:v>67.86666666666666</c:v>
                </c:pt>
                <c:pt idx="4073">
                  <c:v>67.883333333333098</c:v>
                </c:pt>
                <c:pt idx="4074">
                  <c:v>67.900000000000006</c:v>
                </c:pt>
                <c:pt idx="4075">
                  <c:v>67.916666666666842</c:v>
                </c:pt>
                <c:pt idx="4076">
                  <c:v>67.933333333333309</c:v>
                </c:pt>
                <c:pt idx="4077">
                  <c:v>67.95</c:v>
                </c:pt>
                <c:pt idx="4078">
                  <c:v>67.966666666666697</c:v>
                </c:pt>
                <c:pt idx="4079">
                  <c:v>67.983333333333249</c:v>
                </c:pt>
                <c:pt idx="4080">
                  <c:v>68</c:v>
                </c:pt>
                <c:pt idx="4081">
                  <c:v>68.016666666666666</c:v>
                </c:pt>
                <c:pt idx="4082">
                  <c:v>68.033333333333289</c:v>
                </c:pt>
                <c:pt idx="4083">
                  <c:v>68.05</c:v>
                </c:pt>
                <c:pt idx="4084">
                  <c:v>68.066666666666663</c:v>
                </c:pt>
                <c:pt idx="4085">
                  <c:v>68.083333333333258</c:v>
                </c:pt>
                <c:pt idx="4086">
                  <c:v>68.099999999999994</c:v>
                </c:pt>
                <c:pt idx="4087">
                  <c:v>68.11666666666666</c:v>
                </c:pt>
                <c:pt idx="4088">
                  <c:v>68.133333333333098</c:v>
                </c:pt>
                <c:pt idx="4089">
                  <c:v>68.149999999999991</c:v>
                </c:pt>
                <c:pt idx="4090">
                  <c:v>68.166666666666671</c:v>
                </c:pt>
                <c:pt idx="4091">
                  <c:v>68.183333333333039</c:v>
                </c:pt>
                <c:pt idx="4092">
                  <c:v>68.2</c:v>
                </c:pt>
                <c:pt idx="4093">
                  <c:v>68.216666666666697</c:v>
                </c:pt>
                <c:pt idx="4094">
                  <c:v>68.233333333333249</c:v>
                </c:pt>
                <c:pt idx="4095">
                  <c:v>68.25</c:v>
                </c:pt>
                <c:pt idx="4096">
                  <c:v>68.266666666666666</c:v>
                </c:pt>
                <c:pt idx="4097">
                  <c:v>68.283333333333289</c:v>
                </c:pt>
                <c:pt idx="4098">
                  <c:v>68.3</c:v>
                </c:pt>
                <c:pt idx="4099">
                  <c:v>68.316666666666663</c:v>
                </c:pt>
                <c:pt idx="4100">
                  <c:v>68.333333333333258</c:v>
                </c:pt>
                <c:pt idx="4101">
                  <c:v>68.349999999999994</c:v>
                </c:pt>
                <c:pt idx="4102">
                  <c:v>68.36666666666666</c:v>
                </c:pt>
                <c:pt idx="4103">
                  <c:v>68.383333333333098</c:v>
                </c:pt>
                <c:pt idx="4104">
                  <c:v>68.400000000000006</c:v>
                </c:pt>
                <c:pt idx="4105">
                  <c:v>68.416666666666842</c:v>
                </c:pt>
                <c:pt idx="4106">
                  <c:v>68.433333333333309</c:v>
                </c:pt>
                <c:pt idx="4107">
                  <c:v>68.45</c:v>
                </c:pt>
                <c:pt idx="4108">
                  <c:v>68.466666666666697</c:v>
                </c:pt>
                <c:pt idx="4109">
                  <c:v>68.483333333333249</c:v>
                </c:pt>
                <c:pt idx="4110">
                  <c:v>68.5</c:v>
                </c:pt>
                <c:pt idx="4111">
                  <c:v>68.516666666666666</c:v>
                </c:pt>
                <c:pt idx="4112">
                  <c:v>68.533333333333289</c:v>
                </c:pt>
                <c:pt idx="4113">
                  <c:v>68.55</c:v>
                </c:pt>
                <c:pt idx="4114">
                  <c:v>68.566666666666663</c:v>
                </c:pt>
                <c:pt idx="4115">
                  <c:v>68.583333333333258</c:v>
                </c:pt>
                <c:pt idx="4116">
                  <c:v>68.599999999999994</c:v>
                </c:pt>
                <c:pt idx="4117">
                  <c:v>68.61666666666666</c:v>
                </c:pt>
                <c:pt idx="4118">
                  <c:v>68.633333333333098</c:v>
                </c:pt>
                <c:pt idx="4119">
                  <c:v>68.649999999999991</c:v>
                </c:pt>
                <c:pt idx="4120">
                  <c:v>68.666666666666671</c:v>
                </c:pt>
                <c:pt idx="4121">
                  <c:v>68.683333333333039</c:v>
                </c:pt>
                <c:pt idx="4122">
                  <c:v>68.7</c:v>
                </c:pt>
                <c:pt idx="4123">
                  <c:v>68.716666666666697</c:v>
                </c:pt>
                <c:pt idx="4124">
                  <c:v>68.733333333333249</c:v>
                </c:pt>
                <c:pt idx="4125">
                  <c:v>68.75</c:v>
                </c:pt>
                <c:pt idx="4126">
                  <c:v>68.766666666666666</c:v>
                </c:pt>
                <c:pt idx="4127">
                  <c:v>68.783333333333289</c:v>
                </c:pt>
                <c:pt idx="4128">
                  <c:v>68.8</c:v>
                </c:pt>
                <c:pt idx="4129">
                  <c:v>68.816666666666663</c:v>
                </c:pt>
                <c:pt idx="4130">
                  <c:v>68.833333333333258</c:v>
                </c:pt>
                <c:pt idx="4131">
                  <c:v>68.849999999999994</c:v>
                </c:pt>
                <c:pt idx="4132">
                  <c:v>68.86666666666666</c:v>
                </c:pt>
                <c:pt idx="4133">
                  <c:v>68.883333333333098</c:v>
                </c:pt>
                <c:pt idx="4134">
                  <c:v>68.900000000000006</c:v>
                </c:pt>
                <c:pt idx="4135">
                  <c:v>68.916666666666842</c:v>
                </c:pt>
                <c:pt idx="4136">
                  <c:v>68.933333333333309</c:v>
                </c:pt>
                <c:pt idx="4137">
                  <c:v>68.95</c:v>
                </c:pt>
                <c:pt idx="4138">
                  <c:v>68.966666666666697</c:v>
                </c:pt>
                <c:pt idx="4139">
                  <c:v>68.983333333333249</c:v>
                </c:pt>
                <c:pt idx="4140">
                  <c:v>69</c:v>
                </c:pt>
                <c:pt idx="4141">
                  <c:v>69.016666666666666</c:v>
                </c:pt>
                <c:pt idx="4142">
                  <c:v>69.033333333333289</c:v>
                </c:pt>
                <c:pt idx="4143">
                  <c:v>69.05</c:v>
                </c:pt>
                <c:pt idx="4144">
                  <c:v>69.066666666666663</c:v>
                </c:pt>
                <c:pt idx="4145">
                  <c:v>69.083333333333258</c:v>
                </c:pt>
                <c:pt idx="4146">
                  <c:v>69.099999999999994</c:v>
                </c:pt>
                <c:pt idx="4147">
                  <c:v>69.11666666666666</c:v>
                </c:pt>
                <c:pt idx="4148">
                  <c:v>69.133333333333098</c:v>
                </c:pt>
                <c:pt idx="4149">
                  <c:v>69.149999999999991</c:v>
                </c:pt>
                <c:pt idx="4150">
                  <c:v>69.166666666666671</c:v>
                </c:pt>
                <c:pt idx="4151">
                  <c:v>69.183333333333039</c:v>
                </c:pt>
                <c:pt idx="4152">
                  <c:v>69.2</c:v>
                </c:pt>
                <c:pt idx="4153">
                  <c:v>69.216666666666697</c:v>
                </c:pt>
                <c:pt idx="4154">
                  <c:v>69.233333333333249</c:v>
                </c:pt>
                <c:pt idx="4155">
                  <c:v>69.25</c:v>
                </c:pt>
                <c:pt idx="4156">
                  <c:v>69.266666666666666</c:v>
                </c:pt>
                <c:pt idx="4157">
                  <c:v>69.283333333333289</c:v>
                </c:pt>
                <c:pt idx="4158">
                  <c:v>69.3</c:v>
                </c:pt>
                <c:pt idx="4159">
                  <c:v>69.316666666666663</c:v>
                </c:pt>
                <c:pt idx="4160">
                  <c:v>69.333333333333258</c:v>
                </c:pt>
                <c:pt idx="4161">
                  <c:v>69.349999999999994</c:v>
                </c:pt>
                <c:pt idx="4162">
                  <c:v>69.36666666666666</c:v>
                </c:pt>
                <c:pt idx="4163">
                  <c:v>69.383333333333098</c:v>
                </c:pt>
                <c:pt idx="4164">
                  <c:v>69.400000000000006</c:v>
                </c:pt>
                <c:pt idx="4165">
                  <c:v>69.416666666666842</c:v>
                </c:pt>
                <c:pt idx="4166">
                  <c:v>69.433333333333309</c:v>
                </c:pt>
                <c:pt idx="4167">
                  <c:v>69.45</c:v>
                </c:pt>
                <c:pt idx="4168">
                  <c:v>69.466666666666697</c:v>
                </c:pt>
                <c:pt idx="4169">
                  <c:v>69.483333333333249</c:v>
                </c:pt>
                <c:pt idx="4170">
                  <c:v>69.5</c:v>
                </c:pt>
                <c:pt idx="4171">
                  <c:v>69.516666666666666</c:v>
                </c:pt>
                <c:pt idx="4172">
                  <c:v>69.533333333333289</c:v>
                </c:pt>
                <c:pt idx="4173">
                  <c:v>69.55</c:v>
                </c:pt>
                <c:pt idx="4174">
                  <c:v>69.566666666666663</c:v>
                </c:pt>
                <c:pt idx="4175">
                  <c:v>69.583333333333258</c:v>
                </c:pt>
                <c:pt idx="4176">
                  <c:v>69.599999999999994</c:v>
                </c:pt>
                <c:pt idx="4177">
                  <c:v>69.61666666666666</c:v>
                </c:pt>
                <c:pt idx="4178">
                  <c:v>69.633333333333098</c:v>
                </c:pt>
                <c:pt idx="4179">
                  <c:v>69.649999999999991</c:v>
                </c:pt>
                <c:pt idx="4180">
                  <c:v>69.666666666666671</c:v>
                </c:pt>
                <c:pt idx="4181">
                  <c:v>69.683333333333039</c:v>
                </c:pt>
                <c:pt idx="4182">
                  <c:v>69.7</c:v>
                </c:pt>
                <c:pt idx="4183">
                  <c:v>69.716666666666697</c:v>
                </c:pt>
                <c:pt idx="4184">
                  <c:v>69.733333333333249</c:v>
                </c:pt>
                <c:pt idx="4185">
                  <c:v>69.75</c:v>
                </c:pt>
                <c:pt idx="4186">
                  <c:v>69.766666666666666</c:v>
                </c:pt>
                <c:pt idx="4187">
                  <c:v>69.783333333333289</c:v>
                </c:pt>
                <c:pt idx="4188">
                  <c:v>69.8</c:v>
                </c:pt>
                <c:pt idx="4189">
                  <c:v>69.816666666666663</c:v>
                </c:pt>
                <c:pt idx="4190">
                  <c:v>69.833333333333258</c:v>
                </c:pt>
                <c:pt idx="4191">
                  <c:v>69.849999999999994</c:v>
                </c:pt>
                <c:pt idx="4192">
                  <c:v>69.86666666666666</c:v>
                </c:pt>
                <c:pt idx="4193">
                  <c:v>69.883333333333098</c:v>
                </c:pt>
                <c:pt idx="4194">
                  <c:v>69.900000000000006</c:v>
                </c:pt>
                <c:pt idx="4195">
                  <c:v>69.916666666666842</c:v>
                </c:pt>
                <c:pt idx="4196">
                  <c:v>69.933333333333309</c:v>
                </c:pt>
                <c:pt idx="4197">
                  <c:v>69.95</c:v>
                </c:pt>
                <c:pt idx="4198">
                  <c:v>69.966666666666697</c:v>
                </c:pt>
                <c:pt idx="4199">
                  <c:v>69.983333333333249</c:v>
                </c:pt>
                <c:pt idx="4200">
                  <c:v>70</c:v>
                </c:pt>
                <c:pt idx="4201">
                  <c:v>70.016666666666666</c:v>
                </c:pt>
                <c:pt idx="4202">
                  <c:v>70.033333333333289</c:v>
                </c:pt>
                <c:pt idx="4203">
                  <c:v>70.05</c:v>
                </c:pt>
                <c:pt idx="4204">
                  <c:v>70.066666666666663</c:v>
                </c:pt>
                <c:pt idx="4205">
                  <c:v>70.083333333333258</c:v>
                </c:pt>
                <c:pt idx="4206">
                  <c:v>70.099999999999994</c:v>
                </c:pt>
                <c:pt idx="4207">
                  <c:v>70.11666666666666</c:v>
                </c:pt>
                <c:pt idx="4208">
                  <c:v>70.133333333333098</c:v>
                </c:pt>
                <c:pt idx="4209">
                  <c:v>70.149999999999991</c:v>
                </c:pt>
                <c:pt idx="4210">
                  <c:v>70.166666666666671</c:v>
                </c:pt>
                <c:pt idx="4211">
                  <c:v>70.183333333333039</c:v>
                </c:pt>
                <c:pt idx="4212">
                  <c:v>70.2</c:v>
                </c:pt>
                <c:pt idx="4213">
                  <c:v>70.216666666666697</c:v>
                </c:pt>
                <c:pt idx="4214">
                  <c:v>70.233333333333249</c:v>
                </c:pt>
                <c:pt idx="4215">
                  <c:v>70.25</c:v>
                </c:pt>
                <c:pt idx="4216">
                  <c:v>70.266666666666666</c:v>
                </c:pt>
                <c:pt idx="4217">
                  <c:v>70.283333333333289</c:v>
                </c:pt>
                <c:pt idx="4218">
                  <c:v>70.3</c:v>
                </c:pt>
                <c:pt idx="4219">
                  <c:v>70.316666666666663</c:v>
                </c:pt>
                <c:pt idx="4220">
                  <c:v>70.333333333333258</c:v>
                </c:pt>
                <c:pt idx="4221">
                  <c:v>70.349999999999994</c:v>
                </c:pt>
                <c:pt idx="4222">
                  <c:v>70.36666666666666</c:v>
                </c:pt>
                <c:pt idx="4223">
                  <c:v>70.383333333333098</c:v>
                </c:pt>
                <c:pt idx="4224">
                  <c:v>70.400000000000006</c:v>
                </c:pt>
                <c:pt idx="4225">
                  <c:v>70.416666666666842</c:v>
                </c:pt>
                <c:pt idx="4226">
                  <c:v>70.433333333333309</c:v>
                </c:pt>
                <c:pt idx="4227">
                  <c:v>70.45</c:v>
                </c:pt>
                <c:pt idx="4228">
                  <c:v>70.466666666666697</c:v>
                </c:pt>
                <c:pt idx="4229">
                  <c:v>70.483333333333249</c:v>
                </c:pt>
                <c:pt idx="4230">
                  <c:v>70.5</c:v>
                </c:pt>
                <c:pt idx="4231">
                  <c:v>70.516666666666666</c:v>
                </c:pt>
                <c:pt idx="4232">
                  <c:v>70.533333333333289</c:v>
                </c:pt>
                <c:pt idx="4233">
                  <c:v>70.55</c:v>
                </c:pt>
                <c:pt idx="4234">
                  <c:v>70.566666666666663</c:v>
                </c:pt>
                <c:pt idx="4235">
                  <c:v>70.583333333333258</c:v>
                </c:pt>
                <c:pt idx="4236">
                  <c:v>70.599999999999994</c:v>
                </c:pt>
                <c:pt idx="4237">
                  <c:v>70.61666666666666</c:v>
                </c:pt>
                <c:pt idx="4238">
                  <c:v>70.633333333333098</c:v>
                </c:pt>
                <c:pt idx="4239">
                  <c:v>70.649999999999991</c:v>
                </c:pt>
                <c:pt idx="4240">
                  <c:v>70.666666666666671</c:v>
                </c:pt>
                <c:pt idx="4241">
                  <c:v>70.683333333333039</c:v>
                </c:pt>
                <c:pt idx="4242">
                  <c:v>70.7</c:v>
                </c:pt>
                <c:pt idx="4243">
                  <c:v>70.716666666666697</c:v>
                </c:pt>
                <c:pt idx="4244">
                  <c:v>70.733333333333249</c:v>
                </c:pt>
                <c:pt idx="4245">
                  <c:v>70.75</c:v>
                </c:pt>
                <c:pt idx="4246">
                  <c:v>70.766666666666666</c:v>
                </c:pt>
                <c:pt idx="4247">
                  <c:v>70.783333333333289</c:v>
                </c:pt>
                <c:pt idx="4248">
                  <c:v>70.8</c:v>
                </c:pt>
                <c:pt idx="4249">
                  <c:v>70.816666666666663</c:v>
                </c:pt>
                <c:pt idx="4250">
                  <c:v>70.833333333333258</c:v>
                </c:pt>
                <c:pt idx="4251">
                  <c:v>70.849999999999994</c:v>
                </c:pt>
                <c:pt idx="4252">
                  <c:v>70.86666666666666</c:v>
                </c:pt>
                <c:pt idx="4253">
                  <c:v>70.883333333333098</c:v>
                </c:pt>
                <c:pt idx="4254">
                  <c:v>70.900000000000006</c:v>
                </c:pt>
                <c:pt idx="4255">
                  <c:v>70.916666666666842</c:v>
                </c:pt>
                <c:pt idx="4256">
                  <c:v>70.933333333333309</c:v>
                </c:pt>
                <c:pt idx="4257">
                  <c:v>70.95</c:v>
                </c:pt>
                <c:pt idx="4258">
                  <c:v>70.966666666666697</c:v>
                </c:pt>
                <c:pt idx="4259">
                  <c:v>70.983333333333249</c:v>
                </c:pt>
                <c:pt idx="4260">
                  <c:v>71</c:v>
                </c:pt>
                <c:pt idx="4261">
                  <c:v>71.016666666666666</c:v>
                </c:pt>
                <c:pt idx="4262">
                  <c:v>71.033333333333289</c:v>
                </c:pt>
                <c:pt idx="4263">
                  <c:v>71.05</c:v>
                </c:pt>
                <c:pt idx="4264">
                  <c:v>71.066666666666663</c:v>
                </c:pt>
                <c:pt idx="4265">
                  <c:v>71.083333333333258</c:v>
                </c:pt>
                <c:pt idx="4266">
                  <c:v>71.099999999999994</c:v>
                </c:pt>
                <c:pt idx="4267">
                  <c:v>71.11666666666666</c:v>
                </c:pt>
                <c:pt idx="4268">
                  <c:v>71.133333333333098</c:v>
                </c:pt>
                <c:pt idx="4269">
                  <c:v>71.149999999999991</c:v>
                </c:pt>
                <c:pt idx="4270">
                  <c:v>71.166666666666671</c:v>
                </c:pt>
                <c:pt idx="4271">
                  <c:v>71.183333333333039</c:v>
                </c:pt>
                <c:pt idx="4272">
                  <c:v>71.2</c:v>
                </c:pt>
                <c:pt idx="4273">
                  <c:v>71.216666666666697</c:v>
                </c:pt>
                <c:pt idx="4274">
                  <c:v>71.233333333333249</c:v>
                </c:pt>
                <c:pt idx="4275">
                  <c:v>71.25</c:v>
                </c:pt>
                <c:pt idx="4276">
                  <c:v>71.266666666666666</c:v>
                </c:pt>
                <c:pt idx="4277">
                  <c:v>71.283333333333289</c:v>
                </c:pt>
                <c:pt idx="4278">
                  <c:v>71.3</c:v>
                </c:pt>
                <c:pt idx="4279">
                  <c:v>71.316666666666663</c:v>
                </c:pt>
                <c:pt idx="4280">
                  <c:v>71.333333333333258</c:v>
                </c:pt>
                <c:pt idx="4281">
                  <c:v>71.349999999999994</c:v>
                </c:pt>
                <c:pt idx="4282">
                  <c:v>71.36666666666666</c:v>
                </c:pt>
                <c:pt idx="4283">
                  <c:v>71.383333333333098</c:v>
                </c:pt>
                <c:pt idx="4284">
                  <c:v>71.400000000000006</c:v>
                </c:pt>
                <c:pt idx="4285">
                  <c:v>71.416666666666842</c:v>
                </c:pt>
                <c:pt idx="4286">
                  <c:v>71.433333333333309</c:v>
                </c:pt>
                <c:pt idx="4287">
                  <c:v>71.45</c:v>
                </c:pt>
                <c:pt idx="4288">
                  <c:v>71.466666666666697</c:v>
                </c:pt>
                <c:pt idx="4289">
                  <c:v>71.483333333333249</c:v>
                </c:pt>
                <c:pt idx="4290">
                  <c:v>71.5</c:v>
                </c:pt>
                <c:pt idx="4291">
                  <c:v>71.516666666666666</c:v>
                </c:pt>
                <c:pt idx="4292">
                  <c:v>71.533333333333289</c:v>
                </c:pt>
                <c:pt idx="4293">
                  <c:v>71.55</c:v>
                </c:pt>
                <c:pt idx="4294">
                  <c:v>71.566666666666663</c:v>
                </c:pt>
                <c:pt idx="4295">
                  <c:v>71.583333333333258</c:v>
                </c:pt>
                <c:pt idx="4296">
                  <c:v>71.599999999999994</c:v>
                </c:pt>
                <c:pt idx="4297">
                  <c:v>71.61666666666666</c:v>
                </c:pt>
                <c:pt idx="4298">
                  <c:v>71.633333333333098</c:v>
                </c:pt>
                <c:pt idx="4299">
                  <c:v>71.649999999999991</c:v>
                </c:pt>
                <c:pt idx="4300">
                  <c:v>71.666666666666671</c:v>
                </c:pt>
                <c:pt idx="4301">
                  <c:v>71.683333333333039</c:v>
                </c:pt>
                <c:pt idx="4302">
                  <c:v>71.7</c:v>
                </c:pt>
                <c:pt idx="4303">
                  <c:v>71.716666666666697</c:v>
                </c:pt>
                <c:pt idx="4304">
                  <c:v>71.733333333333249</c:v>
                </c:pt>
                <c:pt idx="4305">
                  <c:v>71.75</c:v>
                </c:pt>
                <c:pt idx="4306">
                  <c:v>71.766666666666666</c:v>
                </c:pt>
                <c:pt idx="4307">
                  <c:v>71.783333333333289</c:v>
                </c:pt>
                <c:pt idx="4308">
                  <c:v>71.8</c:v>
                </c:pt>
                <c:pt idx="4309">
                  <c:v>71.816666666666663</c:v>
                </c:pt>
                <c:pt idx="4310">
                  <c:v>71.833333333333258</c:v>
                </c:pt>
                <c:pt idx="4311">
                  <c:v>71.849999999999994</c:v>
                </c:pt>
                <c:pt idx="4312">
                  <c:v>71.86666666666666</c:v>
                </c:pt>
                <c:pt idx="4313">
                  <c:v>71.883333333333098</c:v>
                </c:pt>
                <c:pt idx="4314">
                  <c:v>71.900000000000006</c:v>
                </c:pt>
                <c:pt idx="4315">
                  <c:v>71.916666666666842</c:v>
                </c:pt>
                <c:pt idx="4316">
                  <c:v>71.933333333333309</c:v>
                </c:pt>
                <c:pt idx="4317">
                  <c:v>71.95</c:v>
                </c:pt>
                <c:pt idx="4318">
                  <c:v>71.966666666666697</c:v>
                </c:pt>
                <c:pt idx="4319">
                  <c:v>71.983333333333249</c:v>
                </c:pt>
                <c:pt idx="4320">
                  <c:v>72</c:v>
                </c:pt>
                <c:pt idx="4321">
                  <c:v>72.016666666666666</c:v>
                </c:pt>
                <c:pt idx="4322">
                  <c:v>72.033333333333289</c:v>
                </c:pt>
                <c:pt idx="4323">
                  <c:v>72.05</c:v>
                </c:pt>
                <c:pt idx="4324">
                  <c:v>72.066666666666663</c:v>
                </c:pt>
                <c:pt idx="4325">
                  <c:v>72.083333333333258</c:v>
                </c:pt>
                <c:pt idx="4326">
                  <c:v>72.099999999999994</c:v>
                </c:pt>
                <c:pt idx="4327">
                  <c:v>72.11666666666666</c:v>
                </c:pt>
                <c:pt idx="4328">
                  <c:v>72.133333333333098</c:v>
                </c:pt>
                <c:pt idx="4329">
                  <c:v>72.149999999999991</c:v>
                </c:pt>
                <c:pt idx="4330">
                  <c:v>72.166666666666671</c:v>
                </c:pt>
                <c:pt idx="4331">
                  <c:v>72.183333333333039</c:v>
                </c:pt>
                <c:pt idx="4332">
                  <c:v>72.2</c:v>
                </c:pt>
                <c:pt idx="4333">
                  <c:v>72.216666666666697</c:v>
                </c:pt>
                <c:pt idx="4334">
                  <c:v>72.233333333333249</c:v>
                </c:pt>
                <c:pt idx="4335">
                  <c:v>72.25</c:v>
                </c:pt>
                <c:pt idx="4336">
                  <c:v>72.266666666666666</c:v>
                </c:pt>
                <c:pt idx="4337">
                  <c:v>72.283333333333289</c:v>
                </c:pt>
                <c:pt idx="4338">
                  <c:v>72.3</c:v>
                </c:pt>
                <c:pt idx="4339">
                  <c:v>72.316666666666663</c:v>
                </c:pt>
                <c:pt idx="4340">
                  <c:v>72.333333333333258</c:v>
                </c:pt>
                <c:pt idx="4341">
                  <c:v>72.349999999999994</c:v>
                </c:pt>
                <c:pt idx="4342">
                  <c:v>72.36666666666666</c:v>
                </c:pt>
                <c:pt idx="4343">
                  <c:v>72.383333333333098</c:v>
                </c:pt>
                <c:pt idx="4344">
                  <c:v>72.400000000000006</c:v>
                </c:pt>
                <c:pt idx="4345">
                  <c:v>72.416666666666842</c:v>
                </c:pt>
                <c:pt idx="4346">
                  <c:v>72.433333333333309</c:v>
                </c:pt>
                <c:pt idx="4347">
                  <c:v>72.45</c:v>
                </c:pt>
                <c:pt idx="4348">
                  <c:v>72.466666666666697</c:v>
                </c:pt>
                <c:pt idx="4349">
                  <c:v>72.483333333333249</c:v>
                </c:pt>
                <c:pt idx="4350">
                  <c:v>72.5</c:v>
                </c:pt>
                <c:pt idx="4351">
                  <c:v>72.516666666666666</c:v>
                </c:pt>
                <c:pt idx="4352">
                  <c:v>72.533333333333289</c:v>
                </c:pt>
                <c:pt idx="4353">
                  <c:v>72.55</c:v>
                </c:pt>
                <c:pt idx="4354">
                  <c:v>72.566666666666663</c:v>
                </c:pt>
                <c:pt idx="4355">
                  <c:v>72.583333333333258</c:v>
                </c:pt>
                <c:pt idx="4356">
                  <c:v>72.599999999999994</c:v>
                </c:pt>
                <c:pt idx="4357">
                  <c:v>72.61666666666666</c:v>
                </c:pt>
                <c:pt idx="4358">
                  <c:v>72.633333333333098</c:v>
                </c:pt>
                <c:pt idx="4359">
                  <c:v>72.649999999999991</c:v>
                </c:pt>
                <c:pt idx="4360">
                  <c:v>72.666666666666671</c:v>
                </c:pt>
                <c:pt idx="4361">
                  <c:v>72.683333333333039</c:v>
                </c:pt>
                <c:pt idx="4362">
                  <c:v>72.7</c:v>
                </c:pt>
                <c:pt idx="4363">
                  <c:v>72.716666666666697</c:v>
                </c:pt>
                <c:pt idx="4364">
                  <c:v>72.733333333333249</c:v>
                </c:pt>
                <c:pt idx="4365">
                  <c:v>72.75</c:v>
                </c:pt>
                <c:pt idx="4366">
                  <c:v>72.766666666666666</c:v>
                </c:pt>
                <c:pt idx="4367">
                  <c:v>72.783333333333289</c:v>
                </c:pt>
                <c:pt idx="4368">
                  <c:v>72.8</c:v>
                </c:pt>
                <c:pt idx="4369">
                  <c:v>72.816666666666663</c:v>
                </c:pt>
                <c:pt idx="4370">
                  <c:v>72.833333333333258</c:v>
                </c:pt>
                <c:pt idx="4371">
                  <c:v>72.849999999999994</c:v>
                </c:pt>
                <c:pt idx="4372">
                  <c:v>72.86666666666666</c:v>
                </c:pt>
                <c:pt idx="4373">
                  <c:v>72.883333333333098</c:v>
                </c:pt>
                <c:pt idx="4374">
                  <c:v>72.900000000000006</c:v>
                </c:pt>
                <c:pt idx="4375">
                  <c:v>72.916666666666842</c:v>
                </c:pt>
                <c:pt idx="4376">
                  <c:v>72.933333333333309</c:v>
                </c:pt>
                <c:pt idx="4377">
                  <c:v>72.95</c:v>
                </c:pt>
                <c:pt idx="4378">
                  <c:v>72.966666666666697</c:v>
                </c:pt>
                <c:pt idx="4379">
                  <c:v>72.983333333333249</c:v>
                </c:pt>
                <c:pt idx="4380">
                  <c:v>73</c:v>
                </c:pt>
                <c:pt idx="4381">
                  <c:v>73.016666666666666</c:v>
                </c:pt>
                <c:pt idx="4382">
                  <c:v>73.033333333333289</c:v>
                </c:pt>
                <c:pt idx="4383">
                  <c:v>73.05</c:v>
                </c:pt>
                <c:pt idx="4384">
                  <c:v>73.066666666666663</c:v>
                </c:pt>
                <c:pt idx="4385">
                  <c:v>73.083333333333258</c:v>
                </c:pt>
                <c:pt idx="4386">
                  <c:v>73.099999999999994</c:v>
                </c:pt>
                <c:pt idx="4387">
                  <c:v>73.11666666666666</c:v>
                </c:pt>
                <c:pt idx="4388">
                  <c:v>73.133333333333098</c:v>
                </c:pt>
                <c:pt idx="4389">
                  <c:v>73.149999999999991</c:v>
                </c:pt>
                <c:pt idx="4390">
                  <c:v>73.166666666666671</c:v>
                </c:pt>
                <c:pt idx="4391">
                  <c:v>73.183333333333039</c:v>
                </c:pt>
                <c:pt idx="4392">
                  <c:v>73.2</c:v>
                </c:pt>
                <c:pt idx="4393">
                  <c:v>73.216666666666697</c:v>
                </c:pt>
                <c:pt idx="4394">
                  <c:v>73.233333333333249</c:v>
                </c:pt>
                <c:pt idx="4395">
                  <c:v>73.25</c:v>
                </c:pt>
                <c:pt idx="4396">
                  <c:v>73.266666666666666</c:v>
                </c:pt>
                <c:pt idx="4397">
                  <c:v>73.283333333333289</c:v>
                </c:pt>
                <c:pt idx="4398">
                  <c:v>73.3</c:v>
                </c:pt>
                <c:pt idx="4399">
                  <c:v>73.316666666666663</c:v>
                </c:pt>
                <c:pt idx="4400">
                  <c:v>73.333333333333258</c:v>
                </c:pt>
                <c:pt idx="4401">
                  <c:v>73.349999999999994</c:v>
                </c:pt>
                <c:pt idx="4402">
                  <c:v>73.36666666666666</c:v>
                </c:pt>
                <c:pt idx="4403">
                  <c:v>73.383333333333098</c:v>
                </c:pt>
                <c:pt idx="4404">
                  <c:v>73.400000000000006</c:v>
                </c:pt>
                <c:pt idx="4405">
                  <c:v>73.416666666666842</c:v>
                </c:pt>
                <c:pt idx="4406">
                  <c:v>73.433333333333309</c:v>
                </c:pt>
                <c:pt idx="4407">
                  <c:v>73.45</c:v>
                </c:pt>
                <c:pt idx="4408">
                  <c:v>73.466666666666697</c:v>
                </c:pt>
                <c:pt idx="4409">
                  <c:v>73.483333333333249</c:v>
                </c:pt>
                <c:pt idx="4410">
                  <c:v>73.5</c:v>
                </c:pt>
                <c:pt idx="4411">
                  <c:v>73.516666666666666</c:v>
                </c:pt>
                <c:pt idx="4412">
                  <c:v>73.533333333333289</c:v>
                </c:pt>
                <c:pt idx="4413">
                  <c:v>73.55</c:v>
                </c:pt>
                <c:pt idx="4414">
                  <c:v>73.566666666666663</c:v>
                </c:pt>
                <c:pt idx="4415">
                  <c:v>73.583333333333258</c:v>
                </c:pt>
                <c:pt idx="4416">
                  <c:v>73.599999999999994</c:v>
                </c:pt>
                <c:pt idx="4417">
                  <c:v>73.61666666666666</c:v>
                </c:pt>
                <c:pt idx="4418">
                  <c:v>73.633333333333098</c:v>
                </c:pt>
                <c:pt idx="4419">
                  <c:v>73.649999999999991</c:v>
                </c:pt>
                <c:pt idx="4420">
                  <c:v>73.666666666666671</c:v>
                </c:pt>
                <c:pt idx="4421">
                  <c:v>73.683333333333039</c:v>
                </c:pt>
                <c:pt idx="4422">
                  <c:v>73.7</c:v>
                </c:pt>
                <c:pt idx="4423">
                  <c:v>73.716666666666697</c:v>
                </c:pt>
                <c:pt idx="4424">
                  <c:v>73.733333333333249</c:v>
                </c:pt>
                <c:pt idx="4425">
                  <c:v>73.75</c:v>
                </c:pt>
                <c:pt idx="4426">
                  <c:v>73.766666666666666</c:v>
                </c:pt>
                <c:pt idx="4427">
                  <c:v>73.783333333333289</c:v>
                </c:pt>
                <c:pt idx="4428">
                  <c:v>73.8</c:v>
                </c:pt>
                <c:pt idx="4429">
                  <c:v>73.816666666666663</c:v>
                </c:pt>
                <c:pt idx="4430">
                  <c:v>73.833333333333258</c:v>
                </c:pt>
                <c:pt idx="4431">
                  <c:v>73.849999999999994</c:v>
                </c:pt>
                <c:pt idx="4432">
                  <c:v>73.86666666666666</c:v>
                </c:pt>
                <c:pt idx="4433">
                  <c:v>73.883333333333098</c:v>
                </c:pt>
                <c:pt idx="4434">
                  <c:v>73.900000000000006</c:v>
                </c:pt>
                <c:pt idx="4435">
                  <c:v>73.916666666666842</c:v>
                </c:pt>
                <c:pt idx="4436">
                  <c:v>73.933333333333309</c:v>
                </c:pt>
                <c:pt idx="4437">
                  <c:v>73.95</c:v>
                </c:pt>
                <c:pt idx="4438">
                  <c:v>73.966666666666697</c:v>
                </c:pt>
                <c:pt idx="4439">
                  <c:v>73.983333333333249</c:v>
                </c:pt>
                <c:pt idx="4440">
                  <c:v>74</c:v>
                </c:pt>
                <c:pt idx="4441">
                  <c:v>74.016666666666666</c:v>
                </c:pt>
                <c:pt idx="4442">
                  <c:v>74.033333333333289</c:v>
                </c:pt>
                <c:pt idx="4443">
                  <c:v>74.05</c:v>
                </c:pt>
                <c:pt idx="4444">
                  <c:v>74.066666666666663</c:v>
                </c:pt>
                <c:pt idx="4445">
                  <c:v>74.083333333333258</c:v>
                </c:pt>
                <c:pt idx="4446">
                  <c:v>74.099999999999994</c:v>
                </c:pt>
                <c:pt idx="4447">
                  <c:v>74.11666666666666</c:v>
                </c:pt>
                <c:pt idx="4448">
                  <c:v>74.133333333333098</c:v>
                </c:pt>
                <c:pt idx="4449">
                  <c:v>74.149999999999991</c:v>
                </c:pt>
                <c:pt idx="4450">
                  <c:v>74.166666666666671</c:v>
                </c:pt>
                <c:pt idx="4451">
                  <c:v>74.183333333333039</c:v>
                </c:pt>
                <c:pt idx="4452">
                  <c:v>74.2</c:v>
                </c:pt>
                <c:pt idx="4453">
                  <c:v>74.216666666666697</c:v>
                </c:pt>
                <c:pt idx="4454">
                  <c:v>74.233333333333249</c:v>
                </c:pt>
                <c:pt idx="4455">
                  <c:v>74.25</c:v>
                </c:pt>
                <c:pt idx="4456">
                  <c:v>74.266666666666666</c:v>
                </c:pt>
                <c:pt idx="4457">
                  <c:v>74.283333333333289</c:v>
                </c:pt>
                <c:pt idx="4458">
                  <c:v>74.3</c:v>
                </c:pt>
                <c:pt idx="4459">
                  <c:v>74.316666666666663</c:v>
                </c:pt>
                <c:pt idx="4460">
                  <c:v>74.333333333333258</c:v>
                </c:pt>
                <c:pt idx="4461">
                  <c:v>74.349999999999994</c:v>
                </c:pt>
                <c:pt idx="4462">
                  <c:v>74.36666666666666</c:v>
                </c:pt>
                <c:pt idx="4463">
                  <c:v>74.383333333333098</c:v>
                </c:pt>
                <c:pt idx="4464">
                  <c:v>74.400000000000006</c:v>
                </c:pt>
                <c:pt idx="4465">
                  <c:v>74.416666666666842</c:v>
                </c:pt>
                <c:pt idx="4466">
                  <c:v>74.433333333333309</c:v>
                </c:pt>
                <c:pt idx="4467">
                  <c:v>74.45</c:v>
                </c:pt>
                <c:pt idx="4468">
                  <c:v>74.466666666666697</c:v>
                </c:pt>
                <c:pt idx="4469">
                  <c:v>74.483333333333249</c:v>
                </c:pt>
                <c:pt idx="4470">
                  <c:v>74.5</c:v>
                </c:pt>
                <c:pt idx="4471">
                  <c:v>74.516666666666666</c:v>
                </c:pt>
                <c:pt idx="4472">
                  <c:v>74.533333333333289</c:v>
                </c:pt>
                <c:pt idx="4473">
                  <c:v>74.55</c:v>
                </c:pt>
                <c:pt idx="4474">
                  <c:v>74.566666666666663</c:v>
                </c:pt>
                <c:pt idx="4475">
                  <c:v>74.583333333333258</c:v>
                </c:pt>
                <c:pt idx="4476">
                  <c:v>74.599999999999994</c:v>
                </c:pt>
                <c:pt idx="4477">
                  <c:v>74.61666666666666</c:v>
                </c:pt>
                <c:pt idx="4478">
                  <c:v>74.633333333333098</c:v>
                </c:pt>
                <c:pt idx="4479">
                  <c:v>74.649999999999991</c:v>
                </c:pt>
                <c:pt idx="4480">
                  <c:v>74.666666666666671</c:v>
                </c:pt>
                <c:pt idx="4481">
                  <c:v>74.683333333333039</c:v>
                </c:pt>
                <c:pt idx="4482">
                  <c:v>74.7</c:v>
                </c:pt>
                <c:pt idx="4483">
                  <c:v>74.716666666666697</c:v>
                </c:pt>
                <c:pt idx="4484">
                  <c:v>74.733333333333249</c:v>
                </c:pt>
                <c:pt idx="4485">
                  <c:v>74.75</c:v>
                </c:pt>
                <c:pt idx="4486">
                  <c:v>74.766666666666666</c:v>
                </c:pt>
                <c:pt idx="4487">
                  <c:v>74.783333333333289</c:v>
                </c:pt>
                <c:pt idx="4488">
                  <c:v>74.8</c:v>
                </c:pt>
                <c:pt idx="4489">
                  <c:v>74.816666666666663</c:v>
                </c:pt>
                <c:pt idx="4490">
                  <c:v>74.833333333333258</c:v>
                </c:pt>
                <c:pt idx="4491">
                  <c:v>74.849999999999994</c:v>
                </c:pt>
                <c:pt idx="4492">
                  <c:v>74.86666666666666</c:v>
                </c:pt>
                <c:pt idx="4493">
                  <c:v>74.883333333333098</c:v>
                </c:pt>
                <c:pt idx="4494">
                  <c:v>74.900000000000006</c:v>
                </c:pt>
                <c:pt idx="4495">
                  <c:v>74.916666666666842</c:v>
                </c:pt>
                <c:pt idx="4496">
                  <c:v>74.933333333333309</c:v>
                </c:pt>
                <c:pt idx="4497">
                  <c:v>74.95</c:v>
                </c:pt>
                <c:pt idx="4498">
                  <c:v>74.966666666666697</c:v>
                </c:pt>
                <c:pt idx="4499">
                  <c:v>74.983333333333249</c:v>
                </c:pt>
                <c:pt idx="4500">
                  <c:v>75</c:v>
                </c:pt>
                <c:pt idx="4501">
                  <c:v>75.016666666666666</c:v>
                </c:pt>
                <c:pt idx="4502">
                  <c:v>75.033333333333289</c:v>
                </c:pt>
                <c:pt idx="4503">
                  <c:v>75.05</c:v>
                </c:pt>
                <c:pt idx="4504">
                  <c:v>75.066666666666663</c:v>
                </c:pt>
                <c:pt idx="4505">
                  <c:v>75.083333333333258</c:v>
                </c:pt>
                <c:pt idx="4506">
                  <c:v>75.099999999999994</c:v>
                </c:pt>
                <c:pt idx="4507">
                  <c:v>75.11666666666666</c:v>
                </c:pt>
                <c:pt idx="4508">
                  <c:v>75.133333333333098</c:v>
                </c:pt>
                <c:pt idx="4509">
                  <c:v>75.149999999999991</c:v>
                </c:pt>
                <c:pt idx="4510">
                  <c:v>75.166666666666671</c:v>
                </c:pt>
                <c:pt idx="4511">
                  <c:v>75.183333333333039</c:v>
                </c:pt>
                <c:pt idx="4512">
                  <c:v>75.2</c:v>
                </c:pt>
                <c:pt idx="4513">
                  <c:v>75.216666666666697</c:v>
                </c:pt>
                <c:pt idx="4514">
                  <c:v>75.233333333333249</c:v>
                </c:pt>
                <c:pt idx="4515">
                  <c:v>75.25</c:v>
                </c:pt>
                <c:pt idx="4516">
                  <c:v>75.266666666666666</c:v>
                </c:pt>
                <c:pt idx="4517">
                  <c:v>75.283333333333289</c:v>
                </c:pt>
                <c:pt idx="4518">
                  <c:v>75.3</c:v>
                </c:pt>
                <c:pt idx="4519">
                  <c:v>75.316666666666663</c:v>
                </c:pt>
                <c:pt idx="4520">
                  <c:v>75.333333333333258</c:v>
                </c:pt>
                <c:pt idx="4521">
                  <c:v>75.349999999999994</c:v>
                </c:pt>
                <c:pt idx="4522">
                  <c:v>75.36666666666666</c:v>
                </c:pt>
                <c:pt idx="4523">
                  <c:v>75.383333333333127</c:v>
                </c:pt>
                <c:pt idx="4524">
                  <c:v>75.400000000000006</c:v>
                </c:pt>
                <c:pt idx="4525">
                  <c:v>75.416666666666842</c:v>
                </c:pt>
                <c:pt idx="4526">
                  <c:v>75.433333333333309</c:v>
                </c:pt>
                <c:pt idx="4527">
                  <c:v>75.45</c:v>
                </c:pt>
                <c:pt idx="4528">
                  <c:v>75.466666666666697</c:v>
                </c:pt>
                <c:pt idx="4529">
                  <c:v>75.483333333333249</c:v>
                </c:pt>
                <c:pt idx="4530">
                  <c:v>75.5</c:v>
                </c:pt>
                <c:pt idx="4531">
                  <c:v>75.516666666666666</c:v>
                </c:pt>
                <c:pt idx="4532">
                  <c:v>75.533333333333289</c:v>
                </c:pt>
                <c:pt idx="4533">
                  <c:v>75.55</c:v>
                </c:pt>
                <c:pt idx="4534">
                  <c:v>75.566666666666663</c:v>
                </c:pt>
                <c:pt idx="4535">
                  <c:v>75.583333333333258</c:v>
                </c:pt>
                <c:pt idx="4536">
                  <c:v>75.599999999999994</c:v>
                </c:pt>
                <c:pt idx="4537">
                  <c:v>75.61666666666666</c:v>
                </c:pt>
                <c:pt idx="4538">
                  <c:v>75.633333333333098</c:v>
                </c:pt>
                <c:pt idx="4539">
                  <c:v>75.649999999999991</c:v>
                </c:pt>
                <c:pt idx="4540">
                  <c:v>75.666666666666671</c:v>
                </c:pt>
                <c:pt idx="4541">
                  <c:v>75.683333333333039</c:v>
                </c:pt>
                <c:pt idx="4542">
                  <c:v>75.7</c:v>
                </c:pt>
                <c:pt idx="4543">
                  <c:v>75.716666666666697</c:v>
                </c:pt>
                <c:pt idx="4544">
                  <c:v>75.733333333333249</c:v>
                </c:pt>
                <c:pt idx="4545">
                  <c:v>75.75</c:v>
                </c:pt>
                <c:pt idx="4546">
                  <c:v>75.766666666666666</c:v>
                </c:pt>
                <c:pt idx="4547">
                  <c:v>75.783333333333289</c:v>
                </c:pt>
                <c:pt idx="4548">
                  <c:v>75.8</c:v>
                </c:pt>
                <c:pt idx="4549">
                  <c:v>75.816666666666663</c:v>
                </c:pt>
                <c:pt idx="4550">
                  <c:v>75.833333333333258</c:v>
                </c:pt>
                <c:pt idx="4551">
                  <c:v>75.849999999999994</c:v>
                </c:pt>
                <c:pt idx="4552">
                  <c:v>75.86666666666666</c:v>
                </c:pt>
                <c:pt idx="4553">
                  <c:v>75.883333333333098</c:v>
                </c:pt>
                <c:pt idx="4554">
                  <c:v>75.900000000000006</c:v>
                </c:pt>
                <c:pt idx="4555">
                  <c:v>75.916666666666842</c:v>
                </c:pt>
                <c:pt idx="4556">
                  <c:v>75.933333333333309</c:v>
                </c:pt>
                <c:pt idx="4557">
                  <c:v>75.95</c:v>
                </c:pt>
                <c:pt idx="4558">
                  <c:v>75.966666666666697</c:v>
                </c:pt>
                <c:pt idx="4559">
                  <c:v>75.983333333333249</c:v>
                </c:pt>
                <c:pt idx="4560">
                  <c:v>76</c:v>
                </c:pt>
                <c:pt idx="4561">
                  <c:v>76.016666666666666</c:v>
                </c:pt>
                <c:pt idx="4562">
                  <c:v>76.033333333333289</c:v>
                </c:pt>
                <c:pt idx="4563">
                  <c:v>76.05</c:v>
                </c:pt>
                <c:pt idx="4564">
                  <c:v>76.066666666666663</c:v>
                </c:pt>
                <c:pt idx="4565">
                  <c:v>76.083333333333258</c:v>
                </c:pt>
                <c:pt idx="4566">
                  <c:v>76.099999999999994</c:v>
                </c:pt>
                <c:pt idx="4567">
                  <c:v>76.11666666666666</c:v>
                </c:pt>
                <c:pt idx="4568">
                  <c:v>76.133333333333098</c:v>
                </c:pt>
                <c:pt idx="4569">
                  <c:v>76.149999999999991</c:v>
                </c:pt>
                <c:pt idx="4570">
                  <c:v>76.166666666666671</c:v>
                </c:pt>
                <c:pt idx="4571">
                  <c:v>76.183333333333039</c:v>
                </c:pt>
                <c:pt idx="4572">
                  <c:v>76.2</c:v>
                </c:pt>
                <c:pt idx="4573">
                  <c:v>76.216666666666697</c:v>
                </c:pt>
                <c:pt idx="4574">
                  <c:v>76.233333333333249</c:v>
                </c:pt>
                <c:pt idx="4575">
                  <c:v>76.25</c:v>
                </c:pt>
                <c:pt idx="4576">
                  <c:v>76.266666666666666</c:v>
                </c:pt>
                <c:pt idx="4577">
                  <c:v>76.283333333333289</c:v>
                </c:pt>
                <c:pt idx="4578">
                  <c:v>76.3</c:v>
                </c:pt>
                <c:pt idx="4579">
                  <c:v>76.316666666666663</c:v>
                </c:pt>
                <c:pt idx="4580">
                  <c:v>76.333333333333258</c:v>
                </c:pt>
                <c:pt idx="4581">
                  <c:v>76.349999999999994</c:v>
                </c:pt>
                <c:pt idx="4582">
                  <c:v>76.36666666666666</c:v>
                </c:pt>
                <c:pt idx="4583">
                  <c:v>76.383333333333098</c:v>
                </c:pt>
                <c:pt idx="4584">
                  <c:v>76.400000000000006</c:v>
                </c:pt>
                <c:pt idx="4585">
                  <c:v>76.416666666666842</c:v>
                </c:pt>
                <c:pt idx="4586">
                  <c:v>76.433333333333309</c:v>
                </c:pt>
                <c:pt idx="4587">
                  <c:v>76.45</c:v>
                </c:pt>
                <c:pt idx="4588">
                  <c:v>76.466666666666697</c:v>
                </c:pt>
                <c:pt idx="4589">
                  <c:v>76.483333333333249</c:v>
                </c:pt>
                <c:pt idx="4590">
                  <c:v>76.5</c:v>
                </c:pt>
                <c:pt idx="4591">
                  <c:v>76.516666666666666</c:v>
                </c:pt>
                <c:pt idx="4592">
                  <c:v>76.533333333333289</c:v>
                </c:pt>
                <c:pt idx="4593">
                  <c:v>76.55</c:v>
                </c:pt>
                <c:pt idx="4594">
                  <c:v>76.566666666666663</c:v>
                </c:pt>
                <c:pt idx="4595">
                  <c:v>76.583333333333258</c:v>
                </c:pt>
                <c:pt idx="4596">
                  <c:v>76.599999999999994</c:v>
                </c:pt>
                <c:pt idx="4597">
                  <c:v>76.61666666666666</c:v>
                </c:pt>
                <c:pt idx="4598">
                  <c:v>76.633333333333098</c:v>
                </c:pt>
                <c:pt idx="4599">
                  <c:v>76.649999999999991</c:v>
                </c:pt>
                <c:pt idx="4600">
                  <c:v>76.666666666666657</c:v>
                </c:pt>
                <c:pt idx="4601">
                  <c:v>76.683333333333039</c:v>
                </c:pt>
                <c:pt idx="4602">
                  <c:v>76.7</c:v>
                </c:pt>
                <c:pt idx="4603">
                  <c:v>76.716666666666697</c:v>
                </c:pt>
                <c:pt idx="4604">
                  <c:v>76.733333333333249</c:v>
                </c:pt>
                <c:pt idx="4605">
                  <c:v>76.75</c:v>
                </c:pt>
                <c:pt idx="4606">
                  <c:v>76.766666666666666</c:v>
                </c:pt>
                <c:pt idx="4607">
                  <c:v>76.783333333333289</c:v>
                </c:pt>
                <c:pt idx="4608">
                  <c:v>76.8</c:v>
                </c:pt>
                <c:pt idx="4609">
                  <c:v>76.816666666666663</c:v>
                </c:pt>
                <c:pt idx="4610">
                  <c:v>76.833333333333258</c:v>
                </c:pt>
                <c:pt idx="4611">
                  <c:v>76.849999999999994</c:v>
                </c:pt>
                <c:pt idx="4612">
                  <c:v>76.86666666666666</c:v>
                </c:pt>
                <c:pt idx="4613">
                  <c:v>76.883333333333098</c:v>
                </c:pt>
                <c:pt idx="4614">
                  <c:v>76.900000000000006</c:v>
                </c:pt>
                <c:pt idx="4615">
                  <c:v>76.916666666666842</c:v>
                </c:pt>
                <c:pt idx="4616">
                  <c:v>76.933333333333309</c:v>
                </c:pt>
                <c:pt idx="4617">
                  <c:v>76.95</c:v>
                </c:pt>
                <c:pt idx="4618">
                  <c:v>76.966666666666697</c:v>
                </c:pt>
                <c:pt idx="4619">
                  <c:v>76.983333333333249</c:v>
                </c:pt>
                <c:pt idx="4620">
                  <c:v>77</c:v>
                </c:pt>
                <c:pt idx="4621">
                  <c:v>77.016666666666666</c:v>
                </c:pt>
                <c:pt idx="4622">
                  <c:v>77.033333333333289</c:v>
                </c:pt>
                <c:pt idx="4623">
                  <c:v>77.05</c:v>
                </c:pt>
                <c:pt idx="4624">
                  <c:v>77.066666666666663</c:v>
                </c:pt>
                <c:pt idx="4625">
                  <c:v>77.083333333333258</c:v>
                </c:pt>
                <c:pt idx="4626">
                  <c:v>77.099999999999994</c:v>
                </c:pt>
                <c:pt idx="4627">
                  <c:v>77.11666666666666</c:v>
                </c:pt>
                <c:pt idx="4628">
                  <c:v>77.133333333333098</c:v>
                </c:pt>
                <c:pt idx="4629">
                  <c:v>77.149999999999991</c:v>
                </c:pt>
                <c:pt idx="4630">
                  <c:v>77.166666666666671</c:v>
                </c:pt>
                <c:pt idx="4631">
                  <c:v>77.183333333333039</c:v>
                </c:pt>
                <c:pt idx="4632">
                  <c:v>77.2</c:v>
                </c:pt>
                <c:pt idx="4633">
                  <c:v>77.216666666666697</c:v>
                </c:pt>
                <c:pt idx="4634">
                  <c:v>77.233333333333249</c:v>
                </c:pt>
                <c:pt idx="4635">
                  <c:v>77.25</c:v>
                </c:pt>
                <c:pt idx="4636">
                  <c:v>77.266666666666666</c:v>
                </c:pt>
                <c:pt idx="4637">
                  <c:v>77.283333333333289</c:v>
                </c:pt>
                <c:pt idx="4638">
                  <c:v>77.3</c:v>
                </c:pt>
                <c:pt idx="4639">
                  <c:v>77.316666666666663</c:v>
                </c:pt>
                <c:pt idx="4640">
                  <c:v>77.333333333333258</c:v>
                </c:pt>
                <c:pt idx="4641">
                  <c:v>77.349999999999994</c:v>
                </c:pt>
                <c:pt idx="4642">
                  <c:v>77.36666666666666</c:v>
                </c:pt>
                <c:pt idx="4643">
                  <c:v>77.383333333333098</c:v>
                </c:pt>
                <c:pt idx="4644">
                  <c:v>77.400000000000006</c:v>
                </c:pt>
                <c:pt idx="4645">
                  <c:v>77.416666666666828</c:v>
                </c:pt>
                <c:pt idx="4646">
                  <c:v>77.433333333333309</c:v>
                </c:pt>
                <c:pt idx="4647">
                  <c:v>77.45</c:v>
                </c:pt>
                <c:pt idx="4648">
                  <c:v>77.466666666666697</c:v>
                </c:pt>
                <c:pt idx="4649">
                  <c:v>77.483333333333249</c:v>
                </c:pt>
                <c:pt idx="4650">
                  <c:v>77.5</c:v>
                </c:pt>
                <c:pt idx="4651">
                  <c:v>77.516666666666666</c:v>
                </c:pt>
                <c:pt idx="4652">
                  <c:v>77.533333333333289</c:v>
                </c:pt>
                <c:pt idx="4653">
                  <c:v>77.55</c:v>
                </c:pt>
                <c:pt idx="4654">
                  <c:v>77.566666666666663</c:v>
                </c:pt>
                <c:pt idx="4655">
                  <c:v>77.583333333333258</c:v>
                </c:pt>
                <c:pt idx="4656">
                  <c:v>77.599999999999994</c:v>
                </c:pt>
                <c:pt idx="4657">
                  <c:v>77.61666666666666</c:v>
                </c:pt>
                <c:pt idx="4658">
                  <c:v>77.633333333333098</c:v>
                </c:pt>
                <c:pt idx="4659">
                  <c:v>77.649999999999991</c:v>
                </c:pt>
                <c:pt idx="4660">
                  <c:v>77.666666666666671</c:v>
                </c:pt>
                <c:pt idx="4661">
                  <c:v>77.683333333333039</c:v>
                </c:pt>
                <c:pt idx="4662">
                  <c:v>77.7</c:v>
                </c:pt>
                <c:pt idx="4663">
                  <c:v>77.716666666666697</c:v>
                </c:pt>
                <c:pt idx="4664">
                  <c:v>77.733333333333249</c:v>
                </c:pt>
                <c:pt idx="4665">
                  <c:v>77.75</c:v>
                </c:pt>
                <c:pt idx="4666">
                  <c:v>77.766666666666666</c:v>
                </c:pt>
                <c:pt idx="4667">
                  <c:v>77.783333333333289</c:v>
                </c:pt>
                <c:pt idx="4668">
                  <c:v>77.8</c:v>
                </c:pt>
                <c:pt idx="4669">
                  <c:v>77.816666666666663</c:v>
                </c:pt>
                <c:pt idx="4670">
                  <c:v>77.833333333333258</c:v>
                </c:pt>
                <c:pt idx="4671">
                  <c:v>77.849999999999994</c:v>
                </c:pt>
                <c:pt idx="4672">
                  <c:v>77.86666666666666</c:v>
                </c:pt>
                <c:pt idx="4673">
                  <c:v>77.883333333333098</c:v>
                </c:pt>
                <c:pt idx="4674">
                  <c:v>77.900000000000006</c:v>
                </c:pt>
                <c:pt idx="4675">
                  <c:v>77.916666666666842</c:v>
                </c:pt>
                <c:pt idx="4676">
                  <c:v>77.933333333333309</c:v>
                </c:pt>
                <c:pt idx="4677">
                  <c:v>77.95</c:v>
                </c:pt>
                <c:pt idx="4678">
                  <c:v>77.966666666666697</c:v>
                </c:pt>
                <c:pt idx="4679">
                  <c:v>77.983333333333249</c:v>
                </c:pt>
                <c:pt idx="4680">
                  <c:v>78</c:v>
                </c:pt>
                <c:pt idx="4681">
                  <c:v>78.016666666666666</c:v>
                </c:pt>
                <c:pt idx="4682">
                  <c:v>78.033333333333289</c:v>
                </c:pt>
                <c:pt idx="4683">
                  <c:v>78.05</c:v>
                </c:pt>
                <c:pt idx="4684">
                  <c:v>78.066666666666663</c:v>
                </c:pt>
                <c:pt idx="4685">
                  <c:v>78.083333333333258</c:v>
                </c:pt>
                <c:pt idx="4686">
                  <c:v>78.099999999999994</c:v>
                </c:pt>
                <c:pt idx="4687">
                  <c:v>78.11666666666666</c:v>
                </c:pt>
                <c:pt idx="4688">
                  <c:v>78.133333333333098</c:v>
                </c:pt>
                <c:pt idx="4689">
                  <c:v>78.149999999999991</c:v>
                </c:pt>
                <c:pt idx="4690">
                  <c:v>78.166666666666657</c:v>
                </c:pt>
                <c:pt idx="4691">
                  <c:v>78.183333333333039</c:v>
                </c:pt>
                <c:pt idx="4692">
                  <c:v>78.2</c:v>
                </c:pt>
                <c:pt idx="4693">
                  <c:v>78.216666666666697</c:v>
                </c:pt>
                <c:pt idx="4694">
                  <c:v>78.233333333333249</c:v>
                </c:pt>
                <c:pt idx="4695">
                  <c:v>78.25</c:v>
                </c:pt>
                <c:pt idx="4696">
                  <c:v>78.266666666666666</c:v>
                </c:pt>
                <c:pt idx="4697">
                  <c:v>78.283333333333289</c:v>
                </c:pt>
                <c:pt idx="4698">
                  <c:v>78.3</c:v>
                </c:pt>
                <c:pt idx="4699">
                  <c:v>78.316666666666663</c:v>
                </c:pt>
                <c:pt idx="4700">
                  <c:v>78.333333333333258</c:v>
                </c:pt>
                <c:pt idx="4701">
                  <c:v>78.349999999999994</c:v>
                </c:pt>
                <c:pt idx="4702">
                  <c:v>78.36666666666666</c:v>
                </c:pt>
                <c:pt idx="4703">
                  <c:v>78.383333333333098</c:v>
                </c:pt>
                <c:pt idx="4704">
                  <c:v>78.400000000000006</c:v>
                </c:pt>
                <c:pt idx="4705">
                  <c:v>78.416666666666842</c:v>
                </c:pt>
                <c:pt idx="4706">
                  <c:v>78.433333333333309</c:v>
                </c:pt>
                <c:pt idx="4707">
                  <c:v>78.45</c:v>
                </c:pt>
                <c:pt idx="4708">
                  <c:v>78.466666666666697</c:v>
                </c:pt>
                <c:pt idx="4709">
                  <c:v>78.483333333333249</c:v>
                </c:pt>
                <c:pt idx="4710">
                  <c:v>78.5</c:v>
                </c:pt>
                <c:pt idx="4711">
                  <c:v>78.516666666666666</c:v>
                </c:pt>
                <c:pt idx="4712">
                  <c:v>78.533333333333289</c:v>
                </c:pt>
                <c:pt idx="4713">
                  <c:v>78.55</c:v>
                </c:pt>
                <c:pt idx="4714">
                  <c:v>78.566666666666663</c:v>
                </c:pt>
                <c:pt idx="4715">
                  <c:v>78.583333333333258</c:v>
                </c:pt>
                <c:pt idx="4716">
                  <c:v>78.599999999999994</c:v>
                </c:pt>
                <c:pt idx="4717">
                  <c:v>78.61666666666666</c:v>
                </c:pt>
                <c:pt idx="4718">
                  <c:v>78.633333333333098</c:v>
                </c:pt>
                <c:pt idx="4719">
                  <c:v>78.649999999999991</c:v>
                </c:pt>
                <c:pt idx="4720">
                  <c:v>78.666666666666671</c:v>
                </c:pt>
                <c:pt idx="4721">
                  <c:v>78.683333333333039</c:v>
                </c:pt>
                <c:pt idx="4722">
                  <c:v>78.7</c:v>
                </c:pt>
                <c:pt idx="4723">
                  <c:v>78.716666666666697</c:v>
                </c:pt>
                <c:pt idx="4724">
                  <c:v>78.733333333333249</c:v>
                </c:pt>
                <c:pt idx="4725">
                  <c:v>78.75</c:v>
                </c:pt>
                <c:pt idx="4726">
                  <c:v>78.766666666666666</c:v>
                </c:pt>
                <c:pt idx="4727">
                  <c:v>78.783333333333289</c:v>
                </c:pt>
                <c:pt idx="4728">
                  <c:v>78.8</c:v>
                </c:pt>
                <c:pt idx="4729">
                  <c:v>78.816666666666663</c:v>
                </c:pt>
                <c:pt idx="4730">
                  <c:v>78.833333333333258</c:v>
                </c:pt>
                <c:pt idx="4731">
                  <c:v>78.849999999999994</c:v>
                </c:pt>
                <c:pt idx="4732">
                  <c:v>78.86666666666666</c:v>
                </c:pt>
                <c:pt idx="4733">
                  <c:v>78.883333333333098</c:v>
                </c:pt>
                <c:pt idx="4734">
                  <c:v>78.900000000000006</c:v>
                </c:pt>
                <c:pt idx="4735">
                  <c:v>78.916666666666842</c:v>
                </c:pt>
                <c:pt idx="4736">
                  <c:v>78.933333333333309</c:v>
                </c:pt>
                <c:pt idx="4737">
                  <c:v>78.95</c:v>
                </c:pt>
                <c:pt idx="4738">
                  <c:v>78.966666666666697</c:v>
                </c:pt>
                <c:pt idx="4739">
                  <c:v>78.983333333333249</c:v>
                </c:pt>
                <c:pt idx="4740">
                  <c:v>79</c:v>
                </c:pt>
                <c:pt idx="4741">
                  <c:v>79.016666666666666</c:v>
                </c:pt>
                <c:pt idx="4742">
                  <c:v>79.033333333333289</c:v>
                </c:pt>
                <c:pt idx="4743">
                  <c:v>79.05</c:v>
                </c:pt>
                <c:pt idx="4744">
                  <c:v>79.066666666666663</c:v>
                </c:pt>
                <c:pt idx="4745">
                  <c:v>79.083333333333258</c:v>
                </c:pt>
                <c:pt idx="4746">
                  <c:v>79.099999999999994</c:v>
                </c:pt>
                <c:pt idx="4747">
                  <c:v>79.116666666666674</c:v>
                </c:pt>
                <c:pt idx="4748">
                  <c:v>79.133333333333098</c:v>
                </c:pt>
                <c:pt idx="4749">
                  <c:v>79.149999999999991</c:v>
                </c:pt>
                <c:pt idx="4750">
                  <c:v>79.166666666666671</c:v>
                </c:pt>
                <c:pt idx="4751">
                  <c:v>79.183333333333039</c:v>
                </c:pt>
                <c:pt idx="4752">
                  <c:v>79.2</c:v>
                </c:pt>
                <c:pt idx="4753">
                  <c:v>79.216666666666697</c:v>
                </c:pt>
                <c:pt idx="4754">
                  <c:v>79.233333333333249</c:v>
                </c:pt>
                <c:pt idx="4755">
                  <c:v>79.25</c:v>
                </c:pt>
                <c:pt idx="4756">
                  <c:v>79.266666666666666</c:v>
                </c:pt>
                <c:pt idx="4757">
                  <c:v>79.283333333333289</c:v>
                </c:pt>
                <c:pt idx="4758">
                  <c:v>79.3</c:v>
                </c:pt>
                <c:pt idx="4759">
                  <c:v>79.316666666666663</c:v>
                </c:pt>
                <c:pt idx="4760">
                  <c:v>79.333333333333258</c:v>
                </c:pt>
                <c:pt idx="4761">
                  <c:v>79.349999999999994</c:v>
                </c:pt>
                <c:pt idx="4762">
                  <c:v>79.36666666666666</c:v>
                </c:pt>
                <c:pt idx="4763">
                  <c:v>79.383333333333098</c:v>
                </c:pt>
                <c:pt idx="4764">
                  <c:v>79.400000000000006</c:v>
                </c:pt>
                <c:pt idx="4765">
                  <c:v>79.416666666666842</c:v>
                </c:pt>
                <c:pt idx="4766">
                  <c:v>79.433333333333309</c:v>
                </c:pt>
                <c:pt idx="4767">
                  <c:v>79.45</c:v>
                </c:pt>
                <c:pt idx="4768">
                  <c:v>79.466666666666697</c:v>
                </c:pt>
                <c:pt idx="4769">
                  <c:v>79.483333333333249</c:v>
                </c:pt>
                <c:pt idx="4770">
                  <c:v>79.5</c:v>
                </c:pt>
                <c:pt idx="4771">
                  <c:v>79.516666666666666</c:v>
                </c:pt>
                <c:pt idx="4772">
                  <c:v>79.533333333333289</c:v>
                </c:pt>
                <c:pt idx="4773">
                  <c:v>79.55</c:v>
                </c:pt>
                <c:pt idx="4774">
                  <c:v>79.566666666666663</c:v>
                </c:pt>
                <c:pt idx="4775">
                  <c:v>79.583333333333258</c:v>
                </c:pt>
                <c:pt idx="4776">
                  <c:v>79.599999999999994</c:v>
                </c:pt>
                <c:pt idx="4777">
                  <c:v>79.616666666666674</c:v>
                </c:pt>
                <c:pt idx="4778">
                  <c:v>79.633333333333098</c:v>
                </c:pt>
                <c:pt idx="4779">
                  <c:v>79.649999999999991</c:v>
                </c:pt>
                <c:pt idx="4780">
                  <c:v>79.666666666666671</c:v>
                </c:pt>
                <c:pt idx="4781">
                  <c:v>79.683333333333039</c:v>
                </c:pt>
                <c:pt idx="4782">
                  <c:v>79.7</c:v>
                </c:pt>
                <c:pt idx="4783">
                  <c:v>79.716666666666697</c:v>
                </c:pt>
                <c:pt idx="4784">
                  <c:v>79.733333333333249</c:v>
                </c:pt>
                <c:pt idx="4785">
                  <c:v>79.75</c:v>
                </c:pt>
                <c:pt idx="4786">
                  <c:v>79.766666666666666</c:v>
                </c:pt>
                <c:pt idx="4787">
                  <c:v>79.783333333333289</c:v>
                </c:pt>
                <c:pt idx="4788">
                  <c:v>79.8</c:v>
                </c:pt>
                <c:pt idx="4789">
                  <c:v>79.816666666666663</c:v>
                </c:pt>
                <c:pt idx="4790">
                  <c:v>79.833333333333258</c:v>
                </c:pt>
                <c:pt idx="4791">
                  <c:v>79.849999999999994</c:v>
                </c:pt>
                <c:pt idx="4792">
                  <c:v>79.866666666666674</c:v>
                </c:pt>
                <c:pt idx="4793">
                  <c:v>79.883333333333098</c:v>
                </c:pt>
                <c:pt idx="4794">
                  <c:v>79.899999999999991</c:v>
                </c:pt>
                <c:pt idx="4795">
                  <c:v>79.916666666666842</c:v>
                </c:pt>
                <c:pt idx="4796">
                  <c:v>79.933333333333309</c:v>
                </c:pt>
                <c:pt idx="4797">
                  <c:v>79.95</c:v>
                </c:pt>
                <c:pt idx="4798">
                  <c:v>79.966666666666697</c:v>
                </c:pt>
                <c:pt idx="4799">
                  <c:v>79.983333333333249</c:v>
                </c:pt>
                <c:pt idx="4800">
                  <c:v>80</c:v>
                </c:pt>
                <c:pt idx="4801">
                  <c:v>80.016666666666666</c:v>
                </c:pt>
                <c:pt idx="4802">
                  <c:v>80.033333333333289</c:v>
                </c:pt>
                <c:pt idx="4803">
                  <c:v>80.05</c:v>
                </c:pt>
                <c:pt idx="4804">
                  <c:v>80.066666666666663</c:v>
                </c:pt>
                <c:pt idx="4805">
                  <c:v>80.083333333333258</c:v>
                </c:pt>
                <c:pt idx="4806">
                  <c:v>80.099999999999994</c:v>
                </c:pt>
                <c:pt idx="4807">
                  <c:v>80.11666666666666</c:v>
                </c:pt>
                <c:pt idx="4808">
                  <c:v>80.133333333333098</c:v>
                </c:pt>
                <c:pt idx="4809">
                  <c:v>80.149999999999991</c:v>
                </c:pt>
                <c:pt idx="4810">
                  <c:v>80.166666666666671</c:v>
                </c:pt>
                <c:pt idx="4811">
                  <c:v>80.183333333333039</c:v>
                </c:pt>
                <c:pt idx="4812">
                  <c:v>80.2</c:v>
                </c:pt>
                <c:pt idx="4813">
                  <c:v>80.216666666666697</c:v>
                </c:pt>
                <c:pt idx="4814">
                  <c:v>80.233333333333249</c:v>
                </c:pt>
                <c:pt idx="4815">
                  <c:v>80.25</c:v>
                </c:pt>
                <c:pt idx="4816">
                  <c:v>80.266666666666666</c:v>
                </c:pt>
                <c:pt idx="4817">
                  <c:v>80.283333333333289</c:v>
                </c:pt>
                <c:pt idx="4818">
                  <c:v>80.3</c:v>
                </c:pt>
                <c:pt idx="4819">
                  <c:v>80.316666666666663</c:v>
                </c:pt>
                <c:pt idx="4820">
                  <c:v>80.333333333333258</c:v>
                </c:pt>
                <c:pt idx="4821">
                  <c:v>80.349999999999994</c:v>
                </c:pt>
                <c:pt idx="4822">
                  <c:v>80.366666666666674</c:v>
                </c:pt>
                <c:pt idx="4823">
                  <c:v>80.383333333333098</c:v>
                </c:pt>
                <c:pt idx="4824">
                  <c:v>80.400000000000006</c:v>
                </c:pt>
                <c:pt idx="4825">
                  <c:v>80.416666666666842</c:v>
                </c:pt>
                <c:pt idx="4826">
                  <c:v>80.433333333333309</c:v>
                </c:pt>
                <c:pt idx="4827">
                  <c:v>80.45</c:v>
                </c:pt>
                <c:pt idx="4828">
                  <c:v>80.466666666666697</c:v>
                </c:pt>
                <c:pt idx="4829">
                  <c:v>80.483333333333249</c:v>
                </c:pt>
                <c:pt idx="4830">
                  <c:v>80.5</c:v>
                </c:pt>
                <c:pt idx="4831">
                  <c:v>80.516666666666666</c:v>
                </c:pt>
                <c:pt idx="4832">
                  <c:v>80.533333333333289</c:v>
                </c:pt>
                <c:pt idx="4833">
                  <c:v>80.55</c:v>
                </c:pt>
                <c:pt idx="4834">
                  <c:v>80.566666666666663</c:v>
                </c:pt>
                <c:pt idx="4835">
                  <c:v>80.583333333333258</c:v>
                </c:pt>
                <c:pt idx="4836">
                  <c:v>80.599999999999994</c:v>
                </c:pt>
                <c:pt idx="4837">
                  <c:v>80.616666666666674</c:v>
                </c:pt>
                <c:pt idx="4838">
                  <c:v>80.633333333333098</c:v>
                </c:pt>
                <c:pt idx="4839">
                  <c:v>80.649999999999991</c:v>
                </c:pt>
                <c:pt idx="4840">
                  <c:v>80.666666666666671</c:v>
                </c:pt>
                <c:pt idx="4841">
                  <c:v>80.683333333333039</c:v>
                </c:pt>
                <c:pt idx="4842">
                  <c:v>80.7</c:v>
                </c:pt>
                <c:pt idx="4843">
                  <c:v>80.716666666666697</c:v>
                </c:pt>
                <c:pt idx="4844">
                  <c:v>80.733333333333249</c:v>
                </c:pt>
                <c:pt idx="4845">
                  <c:v>80.75</c:v>
                </c:pt>
                <c:pt idx="4846">
                  <c:v>80.766666666666666</c:v>
                </c:pt>
                <c:pt idx="4847">
                  <c:v>80.783333333333289</c:v>
                </c:pt>
                <c:pt idx="4848">
                  <c:v>80.8</c:v>
                </c:pt>
                <c:pt idx="4849">
                  <c:v>80.816666666666663</c:v>
                </c:pt>
                <c:pt idx="4850">
                  <c:v>80.833333333333258</c:v>
                </c:pt>
                <c:pt idx="4851">
                  <c:v>80.849999999999994</c:v>
                </c:pt>
                <c:pt idx="4852">
                  <c:v>80.86666666666666</c:v>
                </c:pt>
                <c:pt idx="4853">
                  <c:v>80.883333333333098</c:v>
                </c:pt>
                <c:pt idx="4854">
                  <c:v>80.900000000000006</c:v>
                </c:pt>
                <c:pt idx="4855">
                  <c:v>80.916666666666842</c:v>
                </c:pt>
                <c:pt idx="4856">
                  <c:v>80.933333333333309</c:v>
                </c:pt>
                <c:pt idx="4857">
                  <c:v>80.95</c:v>
                </c:pt>
                <c:pt idx="4858">
                  <c:v>80.966666666666697</c:v>
                </c:pt>
                <c:pt idx="4859">
                  <c:v>80.983333333333249</c:v>
                </c:pt>
                <c:pt idx="4860">
                  <c:v>81</c:v>
                </c:pt>
                <c:pt idx="4861">
                  <c:v>81.016666666666666</c:v>
                </c:pt>
                <c:pt idx="4862">
                  <c:v>81.033333333333289</c:v>
                </c:pt>
                <c:pt idx="4863">
                  <c:v>81.05</c:v>
                </c:pt>
                <c:pt idx="4864">
                  <c:v>81.066666666666663</c:v>
                </c:pt>
                <c:pt idx="4865">
                  <c:v>81.083333333333258</c:v>
                </c:pt>
                <c:pt idx="4866">
                  <c:v>81.099999999999994</c:v>
                </c:pt>
                <c:pt idx="4867">
                  <c:v>81.116666666666674</c:v>
                </c:pt>
                <c:pt idx="4868">
                  <c:v>81.133333333333098</c:v>
                </c:pt>
                <c:pt idx="4869">
                  <c:v>81.149999999999991</c:v>
                </c:pt>
                <c:pt idx="4870">
                  <c:v>81.166666666666671</c:v>
                </c:pt>
                <c:pt idx="4871">
                  <c:v>81.183333333333039</c:v>
                </c:pt>
                <c:pt idx="4872">
                  <c:v>81.2</c:v>
                </c:pt>
                <c:pt idx="4873">
                  <c:v>81.216666666666697</c:v>
                </c:pt>
                <c:pt idx="4874">
                  <c:v>81.233333333333249</c:v>
                </c:pt>
                <c:pt idx="4875">
                  <c:v>81.25</c:v>
                </c:pt>
                <c:pt idx="4876">
                  <c:v>81.266666666666666</c:v>
                </c:pt>
                <c:pt idx="4877">
                  <c:v>81.283333333333289</c:v>
                </c:pt>
                <c:pt idx="4878">
                  <c:v>81.3</c:v>
                </c:pt>
                <c:pt idx="4879">
                  <c:v>81.316666666666663</c:v>
                </c:pt>
                <c:pt idx="4880">
                  <c:v>81.333333333333258</c:v>
                </c:pt>
                <c:pt idx="4881">
                  <c:v>81.349999999999994</c:v>
                </c:pt>
                <c:pt idx="4882">
                  <c:v>81.366666666666674</c:v>
                </c:pt>
                <c:pt idx="4883">
                  <c:v>81.383333333333098</c:v>
                </c:pt>
                <c:pt idx="4884">
                  <c:v>81.399999999999991</c:v>
                </c:pt>
                <c:pt idx="4885">
                  <c:v>81.416666666666842</c:v>
                </c:pt>
                <c:pt idx="4886">
                  <c:v>81.433333333333309</c:v>
                </c:pt>
                <c:pt idx="4887">
                  <c:v>81.45</c:v>
                </c:pt>
                <c:pt idx="4888">
                  <c:v>81.466666666666697</c:v>
                </c:pt>
                <c:pt idx="4889">
                  <c:v>81.483333333333249</c:v>
                </c:pt>
                <c:pt idx="4890">
                  <c:v>81.5</c:v>
                </c:pt>
                <c:pt idx="4891">
                  <c:v>81.516666666666666</c:v>
                </c:pt>
                <c:pt idx="4892">
                  <c:v>81.533333333333289</c:v>
                </c:pt>
                <c:pt idx="4893">
                  <c:v>81.55</c:v>
                </c:pt>
                <c:pt idx="4894">
                  <c:v>81.566666666666663</c:v>
                </c:pt>
                <c:pt idx="4895">
                  <c:v>81.583333333333258</c:v>
                </c:pt>
                <c:pt idx="4896">
                  <c:v>81.599999999999994</c:v>
                </c:pt>
                <c:pt idx="4897">
                  <c:v>81.61666666666666</c:v>
                </c:pt>
                <c:pt idx="4898">
                  <c:v>81.633333333333098</c:v>
                </c:pt>
                <c:pt idx="4899">
                  <c:v>81.649999999999991</c:v>
                </c:pt>
                <c:pt idx="4900">
                  <c:v>81.666666666666671</c:v>
                </c:pt>
                <c:pt idx="4901">
                  <c:v>81.683333333333039</c:v>
                </c:pt>
                <c:pt idx="4902">
                  <c:v>81.7</c:v>
                </c:pt>
                <c:pt idx="4903">
                  <c:v>81.716666666666697</c:v>
                </c:pt>
                <c:pt idx="4904">
                  <c:v>81.733333333333249</c:v>
                </c:pt>
                <c:pt idx="4905">
                  <c:v>81.75</c:v>
                </c:pt>
                <c:pt idx="4906">
                  <c:v>81.766666666666666</c:v>
                </c:pt>
                <c:pt idx="4907">
                  <c:v>81.783333333333289</c:v>
                </c:pt>
                <c:pt idx="4908">
                  <c:v>81.8</c:v>
                </c:pt>
                <c:pt idx="4909">
                  <c:v>81.816666666666663</c:v>
                </c:pt>
                <c:pt idx="4910">
                  <c:v>81.833333333333258</c:v>
                </c:pt>
                <c:pt idx="4911">
                  <c:v>81.849999999999994</c:v>
                </c:pt>
                <c:pt idx="4912">
                  <c:v>81.866666666666674</c:v>
                </c:pt>
                <c:pt idx="4913">
                  <c:v>81.883333333333098</c:v>
                </c:pt>
                <c:pt idx="4914">
                  <c:v>81.900000000000006</c:v>
                </c:pt>
                <c:pt idx="4915">
                  <c:v>81.916666666666842</c:v>
                </c:pt>
                <c:pt idx="4916">
                  <c:v>81.933333333333309</c:v>
                </c:pt>
                <c:pt idx="4917">
                  <c:v>81.95</c:v>
                </c:pt>
                <c:pt idx="4918">
                  <c:v>81.966666666666697</c:v>
                </c:pt>
                <c:pt idx="4919">
                  <c:v>81.983333333333249</c:v>
                </c:pt>
                <c:pt idx="4920">
                  <c:v>82</c:v>
                </c:pt>
                <c:pt idx="4921">
                  <c:v>82.016666666666666</c:v>
                </c:pt>
                <c:pt idx="4922">
                  <c:v>82.033333333333289</c:v>
                </c:pt>
                <c:pt idx="4923">
                  <c:v>82.05</c:v>
                </c:pt>
                <c:pt idx="4924">
                  <c:v>82.066666666666663</c:v>
                </c:pt>
                <c:pt idx="4925">
                  <c:v>82.083333333333258</c:v>
                </c:pt>
                <c:pt idx="4926">
                  <c:v>82.1</c:v>
                </c:pt>
                <c:pt idx="4927">
                  <c:v>82.116666666666674</c:v>
                </c:pt>
                <c:pt idx="4928">
                  <c:v>82.133333333333098</c:v>
                </c:pt>
                <c:pt idx="4929">
                  <c:v>82.149999999999991</c:v>
                </c:pt>
                <c:pt idx="4930">
                  <c:v>82.166666666666671</c:v>
                </c:pt>
                <c:pt idx="4931">
                  <c:v>82.183333333333039</c:v>
                </c:pt>
                <c:pt idx="4932">
                  <c:v>82.2</c:v>
                </c:pt>
                <c:pt idx="4933">
                  <c:v>82.216666666666697</c:v>
                </c:pt>
                <c:pt idx="4934">
                  <c:v>82.233333333333249</c:v>
                </c:pt>
                <c:pt idx="4935">
                  <c:v>82.25</c:v>
                </c:pt>
                <c:pt idx="4936">
                  <c:v>82.266666666666666</c:v>
                </c:pt>
                <c:pt idx="4937">
                  <c:v>82.283333333333289</c:v>
                </c:pt>
                <c:pt idx="4938">
                  <c:v>82.3</c:v>
                </c:pt>
                <c:pt idx="4939">
                  <c:v>82.316666666666663</c:v>
                </c:pt>
                <c:pt idx="4940">
                  <c:v>82.333333333333258</c:v>
                </c:pt>
                <c:pt idx="4941">
                  <c:v>82.35</c:v>
                </c:pt>
                <c:pt idx="4942">
                  <c:v>82.36666666666666</c:v>
                </c:pt>
                <c:pt idx="4943">
                  <c:v>82.383333333333098</c:v>
                </c:pt>
                <c:pt idx="4944">
                  <c:v>82.4</c:v>
                </c:pt>
                <c:pt idx="4945">
                  <c:v>82.416666666666842</c:v>
                </c:pt>
                <c:pt idx="4946">
                  <c:v>82.433333333333309</c:v>
                </c:pt>
                <c:pt idx="4947">
                  <c:v>82.45</c:v>
                </c:pt>
                <c:pt idx="4948">
                  <c:v>82.466666666666697</c:v>
                </c:pt>
                <c:pt idx="4949">
                  <c:v>82.483333333333249</c:v>
                </c:pt>
                <c:pt idx="4950">
                  <c:v>82.5</c:v>
                </c:pt>
                <c:pt idx="4951">
                  <c:v>82.516666666666666</c:v>
                </c:pt>
                <c:pt idx="4952">
                  <c:v>82.533333333333289</c:v>
                </c:pt>
                <c:pt idx="4953">
                  <c:v>82.55</c:v>
                </c:pt>
                <c:pt idx="4954">
                  <c:v>82.566666666666663</c:v>
                </c:pt>
                <c:pt idx="4955">
                  <c:v>82.583333333333258</c:v>
                </c:pt>
                <c:pt idx="4956">
                  <c:v>82.6</c:v>
                </c:pt>
                <c:pt idx="4957">
                  <c:v>82.616666666666674</c:v>
                </c:pt>
                <c:pt idx="4958">
                  <c:v>82.633333333333098</c:v>
                </c:pt>
                <c:pt idx="4959">
                  <c:v>82.649999999999991</c:v>
                </c:pt>
                <c:pt idx="4960">
                  <c:v>82.666666666666671</c:v>
                </c:pt>
                <c:pt idx="4961">
                  <c:v>82.683333333333039</c:v>
                </c:pt>
                <c:pt idx="4962">
                  <c:v>82.7</c:v>
                </c:pt>
                <c:pt idx="4963">
                  <c:v>82.716666666666697</c:v>
                </c:pt>
                <c:pt idx="4964">
                  <c:v>82.733333333333249</c:v>
                </c:pt>
                <c:pt idx="4965">
                  <c:v>82.75</c:v>
                </c:pt>
                <c:pt idx="4966">
                  <c:v>82.766666666666666</c:v>
                </c:pt>
                <c:pt idx="4967">
                  <c:v>82.783333333333289</c:v>
                </c:pt>
                <c:pt idx="4968">
                  <c:v>82.8</c:v>
                </c:pt>
                <c:pt idx="4969">
                  <c:v>82.816666666666663</c:v>
                </c:pt>
                <c:pt idx="4970">
                  <c:v>82.833333333333258</c:v>
                </c:pt>
                <c:pt idx="4971">
                  <c:v>82.85</c:v>
                </c:pt>
                <c:pt idx="4972">
                  <c:v>82.866666666666674</c:v>
                </c:pt>
                <c:pt idx="4973">
                  <c:v>82.883333333333098</c:v>
                </c:pt>
                <c:pt idx="4974">
                  <c:v>82.899999999999991</c:v>
                </c:pt>
                <c:pt idx="4975">
                  <c:v>82.916666666666842</c:v>
                </c:pt>
                <c:pt idx="4976">
                  <c:v>82.933333333333309</c:v>
                </c:pt>
                <c:pt idx="4977">
                  <c:v>82.95</c:v>
                </c:pt>
                <c:pt idx="4978">
                  <c:v>82.966666666666697</c:v>
                </c:pt>
                <c:pt idx="4979">
                  <c:v>82.983333333333249</c:v>
                </c:pt>
                <c:pt idx="4980">
                  <c:v>83</c:v>
                </c:pt>
                <c:pt idx="4981">
                  <c:v>83.016666666666666</c:v>
                </c:pt>
                <c:pt idx="4982">
                  <c:v>83.033333333333289</c:v>
                </c:pt>
                <c:pt idx="4983">
                  <c:v>83.05</c:v>
                </c:pt>
                <c:pt idx="4984">
                  <c:v>83.066666666666663</c:v>
                </c:pt>
                <c:pt idx="4985">
                  <c:v>83.083333333333258</c:v>
                </c:pt>
                <c:pt idx="4986">
                  <c:v>83.1</c:v>
                </c:pt>
                <c:pt idx="4987">
                  <c:v>83.11666666666666</c:v>
                </c:pt>
                <c:pt idx="4988">
                  <c:v>83.133333333333098</c:v>
                </c:pt>
                <c:pt idx="4989">
                  <c:v>83.149999999999991</c:v>
                </c:pt>
                <c:pt idx="4990">
                  <c:v>83.166666666666671</c:v>
                </c:pt>
                <c:pt idx="4991">
                  <c:v>83.183333333333039</c:v>
                </c:pt>
                <c:pt idx="4992">
                  <c:v>83.2</c:v>
                </c:pt>
                <c:pt idx="4993">
                  <c:v>83.216666666666697</c:v>
                </c:pt>
                <c:pt idx="4994">
                  <c:v>83.233333333333249</c:v>
                </c:pt>
                <c:pt idx="4995">
                  <c:v>83.25</c:v>
                </c:pt>
                <c:pt idx="4996">
                  <c:v>83.266666666666666</c:v>
                </c:pt>
                <c:pt idx="4997">
                  <c:v>83.283333333333289</c:v>
                </c:pt>
                <c:pt idx="4998">
                  <c:v>83.3</c:v>
                </c:pt>
                <c:pt idx="4999">
                  <c:v>83.316666666666663</c:v>
                </c:pt>
                <c:pt idx="5000">
                  <c:v>83.333333333333258</c:v>
                </c:pt>
                <c:pt idx="5001">
                  <c:v>83.35</c:v>
                </c:pt>
                <c:pt idx="5002">
                  <c:v>83.366666666666674</c:v>
                </c:pt>
                <c:pt idx="5003">
                  <c:v>83.383333333333098</c:v>
                </c:pt>
                <c:pt idx="5004">
                  <c:v>83.4</c:v>
                </c:pt>
                <c:pt idx="5005">
                  <c:v>83.416666666666842</c:v>
                </c:pt>
                <c:pt idx="5006">
                  <c:v>83.433333333333309</c:v>
                </c:pt>
                <c:pt idx="5007">
                  <c:v>83.45</c:v>
                </c:pt>
                <c:pt idx="5008">
                  <c:v>83.466666666666697</c:v>
                </c:pt>
                <c:pt idx="5009">
                  <c:v>83.483333333333249</c:v>
                </c:pt>
                <c:pt idx="5010">
                  <c:v>83.5</c:v>
                </c:pt>
                <c:pt idx="5011">
                  <c:v>83.516666666666666</c:v>
                </c:pt>
                <c:pt idx="5012">
                  <c:v>83.533333333333289</c:v>
                </c:pt>
                <c:pt idx="5013">
                  <c:v>83.55</c:v>
                </c:pt>
                <c:pt idx="5014">
                  <c:v>83.566666666666663</c:v>
                </c:pt>
                <c:pt idx="5015">
                  <c:v>83.583333333333258</c:v>
                </c:pt>
                <c:pt idx="5016">
                  <c:v>83.6</c:v>
                </c:pt>
                <c:pt idx="5017">
                  <c:v>83.616666666666674</c:v>
                </c:pt>
                <c:pt idx="5018">
                  <c:v>83.633333333333098</c:v>
                </c:pt>
                <c:pt idx="5019">
                  <c:v>83.649999999999991</c:v>
                </c:pt>
                <c:pt idx="5020">
                  <c:v>83.666666666666671</c:v>
                </c:pt>
                <c:pt idx="5021">
                  <c:v>83.683333333333039</c:v>
                </c:pt>
                <c:pt idx="5022">
                  <c:v>83.7</c:v>
                </c:pt>
                <c:pt idx="5023">
                  <c:v>83.716666666666697</c:v>
                </c:pt>
                <c:pt idx="5024">
                  <c:v>83.733333333333249</c:v>
                </c:pt>
                <c:pt idx="5025">
                  <c:v>83.75</c:v>
                </c:pt>
                <c:pt idx="5026">
                  <c:v>83.766666666666666</c:v>
                </c:pt>
                <c:pt idx="5027">
                  <c:v>83.783333333333289</c:v>
                </c:pt>
                <c:pt idx="5028">
                  <c:v>83.8</c:v>
                </c:pt>
                <c:pt idx="5029">
                  <c:v>83.816666666666663</c:v>
                </c:pt>
                <c:pt idx="5030">
                  <c:v>83.833333333333258</c:v>
                </c:pt>
                <c:pt idx="5031">
                  <c:v>83.85</c:v>
                </c:pt>
                <c:pt idx="5032">
                  <c:v>83.86666666666666</c:v>
                </c:pt>
                <c:pt idx="5033">
                  <c:v>83.883333333333098</c:v>
                </c:pt>
                <c:pt idx="5034">
                  <c:v>83.9</c:v>
                </c:pt>
                <c:pt idx="5035">
                  <c:v>83.916666666666842</c:v>
                </c:pt>
                <c:pt idx="5036">
                  <c:v>83.933333333333309</c:v>
                </c:pt>
                <c:pt idx="5037">
                  <c:v>83.95</c:v>
                </c:pt>
                <c:pt idx="5038">
                  <c:v>83.966666666666697</c:v>
                </c:pt>
                <c:pt idx="5039">
                  <c:v>83.983333333333249</c:v>
                </c:pt>
                <c:pt idx="5040">
                  <c:v>84</c:v>
                </c:pt>
                <c:pt idx="5041">
                  <c:v>84.016666666666666</c:v>
                </c:pt>
                <c:pt idx="5042">
                  <c:v>84.033333333333289</c:v>
                </c:pt>
                <c:pt idx="5043">
                  <c:v>84.05</c:v>
                </c:pt>
                <c:pt idx="5044">
                  <c:v>84.066666666666663</c:v>
                </c:pt>
                <c:pt idx="5045">
                  <c:v>84.083333333333258</c:v>
                </c:pt>
                <c:pt idx="5046">
                  <c:v>84.1</c:v>
                </c:pt>
                <c:pt idx="5047">
                  <c:v>84.116666666666674</c:v>
                </c:pt>
                <c:pt idx="5048">
                  <c:v>84.133333333333098</c:v>
                </c:pt>
                <c:pt idx="5049">
                  <c:v>84.149999999999991</c:v>
                </c:pt>
                <c:pt idx="5050">
                  <c:v>84.166666666666671</c:v>
                </c:pt>
                <c:pt idx="5051">
                  <c:v>84.183333333333039</c:v>
                </c:pt>
                <c:pt idx="5052">
                  <c:v>84.2</c:v>
                </c:pt>
                <c:pt idx="5053">
                  <c:v>84.216666666666697</c:v>
                </c:pt>
                <c:pt idx="5054">
                  <c:v>84.233333333333249</c:v>
                </c:pt>
                <c:pt idx="5055">
                  <c:v>84.25</c:v>
                </c:pt>
                <c:pt idx="5056">
                  <c:v>84.266666666666666</c:v>
                </c:pt>
                <c:pt idx="5057">
                  <c:v>84.283333333333289</c:v>
                </c:pt>
                <c:pt idx="5058">
                  <c:v>84.3</c:v>
                </c:pt>
                <c:pt idx="5059">
                  <c:v>84.316666666666663</c:v>
                </c:pt>
                <c:pt idx="5060">
                  <c:v>84.333333333333258</c:v>
                </c:pt>
                <c:pt idx="5061">
                  <c:v>84.35</c:v>
                </c:pt>
                <c:pt idx="5062">
                  <c:v>84.36666666666666</c:v>
                </c:pt>
                <c:pt idx="5063">
                  <c:v>84.383333333333127</c:v>
                </c:pt>
                <c:pt idx="5064">
                  <c:v>84.4</c:v>
                </c:pt>
                <c:pt idx="5065">
                  <c:v>84.416666666666842</c:v>
                </c:pt>
                <c:pt idx="5066">
                  <c:v>84.433333333333309</c:v>
                </c:pt>
                <c:pt idx="5067">
                  <c:v>84.45</c:v>
                </c:pt>
                <c:pt idx="5068">
                  <c:v>84.466666666666697</c:v>
                </c:pt>
                <c:pt idx="5069">
                  <c:v>84.483333333333249</c:v>
                </c:pt>
                <c:pt idx="5070">
                  <c:v>84.5</c:v>
                </c:pt>
                <c:pt idx="5071">
                  <c:v>84.516666666666666</c:v>
                </c:pt>
                <c:pt idx="5072">
                  <c:v>84.533333333333289</c:v>
                </c:pt>
                <c:pt idx="5073">
                  <c:v>84.55</c:v>
                </c:pt>
                <c:pt idx="5074">
                  <c:v>84.566666666666663</c:v>
                </c:pt>
                <c:pt idx="5075">
                  <c:v>84.583333333333258</c:v>
                </c:pt>
                <c:pt idx="5076">
                  <c:v>84.6</c:v>
                </c:pt>
                <c:pt idx="5077">
                  <c:v>84.616666666666674</c:v>
                </c:pt>
                <c:pt idx="5078">
                  <c:v>84.633333333333098</c:v>
                </c:pt>
                <c:pt idx="5079">
                  <c:v>84.649999999999991</c:v>
                </c:pt>
                <c:pt idx="5080">
                  <c:v>84.666666666666671</c:v>
                </c:pt>
                <c:pt idx="5081">
                  <c:v>84.683333333333039</c:v>
                </c:pt>
                <c:pt idx="5082">
                  <c:v>84.7</c:v>
                </c:pt>
                <c:pt idx="5083">
                  <c:v>84.716666666666697</c:v>
                </c:pt>
                <c:pt idx="5084">
                  <c:v>84.733333333333249</c:v>
                </c:pt>
                <c:pt idx="5085">
                  <c:v>84.75</c:v>
                </c:pt>
                <c:pt idx="5086">
                  <c:v>84.766666666666666</c:v>
                </c:pt>
                <c:pt idx="5087">
                  <c:v>84.783333333333289</c:v>
                </c:pt>
                <c:pt idx="5088">
                  <c:v>84.8</c:v>
                </c:pt>
                <c:pt idx="5089">
                  <c:v>84.816666666666663</c:v>
                </c:pt>
                <c:pt idx="5090">
                  <c:v>84.833333333333258</c:v>
                </c:pt>
                <c:pt idx="5091">
                  <c:v>84.85</c:v>
                </c:pt>
                <c:pt idx="5092">
                  <c:v>84.866666666666674</c:v>
                </c:pt>
                <c:pt idx="5093">
                  <c:v>84.883333333333098</c:v>
                </c:pt>
                <c:pt idx="5094">
                  <c:v>84.899999999999991</c:v>
                </c:pt>
                <c:pt idx="5095">
                  <c:v>84.916666666666842</c:v>
                </c:pt>
                <c:pt idx="5096">
                  <c:v>84.933333333333309</c:v>
                </c:pt>
                <c:pt idx="5097">
                  <c:v>84.95</c:v>
                </c:pt>
                <c:pt idx="5098">
                  <c:v>84.966666666666697</c:v>
                </c:pt>
                <c:pt idx="5099">
                  <c:v>84.983333333333249</c:v>
                </c:pt>
                <c:pt idx="5100">
                  <c:v>85</c:v>
                </c:pt>
                <c:pt idx="5101">
                  <c:v>85.016666666666666</c:v>
                </c:pt>
                <c:pt idx="5102">
                  <c:v>85.033333333333289</c:v>
                </c:pt>
                <c:pt idx="5103">
                  <c:v>85.05</c:v>
                </c:pt>
                <c:pt idx="5104">
                  <c:v>85.066666666666663</c:v>
                </c:pt>
                <c:pt idx="5105">
                  <c:v>85.083333333333258</c:v>
                </c:pt>
                <c:pt idx="5106">
                  <c:v>85.1</c:v>
                </c:pt>
                <c:pt idx="5107">
                  <c:v>85.11666666666666</c:v>
                </c:pt>
                <c:pt idx="5108">
                  <c:v>85.133333333333127</c:v>
                </c:pt>
                <c:pt idx="5109">
                  <c:v>85.149999999999991</c:v>
                </c:pt>
                <c:pt idx="5110">
                  <c:v>85.166666666666671</c:v>
                </c:pt>
                <c:pt idx="5111">
                  <c:v>85.183333333333039</c:v>
                </c:pt>
                <c:pt idx="5112">
                  <c:v>85.2</c:v>
                </c:pt>
                <c:pt idx="5113">
                  <c:v>85.216666666666697</c:v>
                </c:pt>
                <c:pt idx="5114">
                  <c:v>85.233333333333249</c:v>
                </c:pt>
                <c:pt idx="5115">
                  <c:v>85.25</c:v>
                </c:pt>
                <c:pt idx="5116">
                  <c:v>85.266666666666666</c:v>
                </c:pt>
                <c:pt idx="5117">
                  <c:v>85.283333333333289</c:v>
                </c:pt>
                <c:pt idx="5118">
                  <c:v>85.3</c:v>
                </c:pt>
                <c:pt idx="5119">
                  <c:v>85.316666666666663</c:v>
                </c:pt>
                <c:pt idx="5120">
                  <c:v>85.333333333333258</c:v>
                </c:pt>
                <c:pt idx="5121">
                  <c:v>85.35</c:v>
                </c:pt>
                <c:pt idx="5122">
                  <c:v>85.366666666666674</c:v>
                </c:pt>
                <c:pt idx="5123">
                  <c:v>85.383333333333098</c:v>
                </c:pt>
                <c:pt idx="5124">
                  <c:v>85.4</c:v>
                </c:pt>
                <c:pt idx="5125">
                  <c:v>85.416666666666842</c:v>
                </c:pt>
                <c:pt idx="5126">
                  <c:v>85.433333333333309</c:v>
                </c:pt>
                <c:pt idx="5127">
                  <c:v>85.45</c:v>
                </c:pt>
                <c:pt idx="5128">
                  <c:v>85.466666666666697</c:v>
                </c:pt>
                <c:pt idx="5129">
                  <c:v>85.483333333333249</c:v>
                </c:pt>
                <c:pt idx="5130">
                  <c:v>85.5</c:v>
                </c:pt>
                <c:pt idx="5131">
                  <c:v>85.516666666666666</c:v>
                </c:pt>
                <c:pt idx="5132">
                  <c:v>85.533333333333289</c:v>
                </c:pt>
                <c:pt idx="5133">
                  <c:v>85.55</c:v>
                </c:pt>
                <c:pt idx="5134">
                  <c:v>85.566666666666663</c:v>
                </c:pt>
                <c:pt idx="5135">
                  <c:v>85.583333333333258</c:v>
                </c:pt>
                <c:pt idx="5136">
                  <c:v>85.6</c:v>
                </c:pt>
                <c:pt idx="5137">
                  <c:v>85.616666666666674</c:v>
                </c:pt>
                <c:pt idx="5138">
                  <c:v>85.633333333333098</c:v>
                </c:pt>
                <c:pt idx="5139">
                  <c:v>85.649999999999991</c:v>
                </c:pt>
                <c:pt idx="5140">
                  <c:v>85.666666666666671</c:v>
                </c:pt>
                <c:pt idx="5141">
                  <c:v>85.683333333333039</c:v>
                </c:pt>
                <c:pt idx="5142">
                  <c:v>85.7</c:v>
                </c:pt>
                <c:pt idx="5143">
                  <c:v>85.716666666666697</c:v>
                </c:pt>
                <c:pt idx="5144">
                  <c:v>85.733333333333249</c:v>
                </c:pt>
                <c:pt idx="5145">
                  <c:v>85.75</c:v>
                </c:pt>
                <c:pt idx="5146">
                  <c:v>85.766666666666666</c:v>
                </c:pt>
                <c:pt idx="5147">
                  <c:v>85.783333333333289</c:v>
                </c:pt>
                <c:pt idx="5148">
                  <c:v>85.8</c:v>
                </c:pt>
                <c:pt idx="5149">
                  <c:v>85.816666666666663</c:v>
                </c:pt>
                <c:pt idx="5150">
                  <c:v>85.833333333333258</c:v>
                </c:pt>
                <c:pt idx="5151">
                  <c:v>85.85</c:v>
                </c:pt>
                <c:pt idx="5152">
                  <c:v>85.86666666666666</c:v>
                </c:pt>
                <c:pt idx="5153">
                  <c:v>85.883333333333127</c:v>
                </c:pt>
                <c:pt idx="5154">
                  <c:v>85.9</c:v>
                </c:pt>
                <c:pt idx="5155">
                  <c:v>85.916666666666842</c:v>
                </c:pt>
                <c:pt idx="5156">
                  <c:v>85.933333333333309</c:v>
                </c:pt>
                <c:pt idx="5157">
                  <c:v>85.95</c:v>
                </c:pt>
                <c:pt idx="5158">
                  <c:v>85.966666666666697</c:v>
                </c:pt>
                <c:pt idx="5159">
                  <c:v>85.983333333333249</c:v>
                </c:pt>
                <c:pt idx="5160">
                  <c:v>86</c:v>
                </c:pt>
                <c:pt idx="5161">
                  <c:v>86.016666666666666</c:v>
                </c:pt>
                <c:pt idx="5162">
                  <c:v>86.033333333333289</c:v>
                </c:pt>
                <c:pt idx="5163">
                  <c:v>86.05</c:v>
                </c:pt>
                <c:pt idx="5164">
                  <c:v>86.066666666666663</c:v>
                </c:pt>
                <c:pt idx="5165">
                  <c:v>86.083333333333258</c:v>
                </c:pt>
                <c:pt idx="5166">
                  <c:v>86.1</c:v>
                </c:pt>
                <c:pt idx="5167">
                  <c:v>86.116666666666674</c:v>
                </c:pt>
                <c:pt idx="5168">
                  <c:v>86.133333333333098</c:v>
                </c:pt>
                <c:pt idx="5169">
                  <c:v>86.149999999999991</c:v>
                </c:pt>
                <c:pt idx="5170">
                  <c:v>86.166666666666671</c:v>
                </c:pt>
                <c:pt idx="5171">
                  <c:v>86.183333333333039</c:v>
                </c:pt>
                <c:pt idx="5172">
                  <c:v>86.2</c:v>
                </c:pt>
                <c:pt idx="5173">
                  <c:v>86.216666666666697</c:v>
                </c:pt>
                <c:pt idx="5174">
                  <c:v>86.233333333333249</c:v>
                </c:pt>
                <c:pt idx="5175">
                  <c:v>86.25</c:v>
                </c:pt>
                <c:pt idx="5176">
                  <c:v>86.266666666666666</c:v>
                </c:pt>
                <c:pt idx="5177">
                  <c:v>86.283333333333289</c:v>
                </c:pt>
                <c:pt idx="5178">
                  <c:v>86.3</c:v>
                </c:pt>
                <c:pt idx="5179">
                  <c:v>86.316666666666663</c:v>
                </c:pt>
                <c:pt idx="5180">
                  <c:v>86.333333333333258</c:v>
                </c:pt>
                <c:pt idx="5181">
                  <c:v>86.35</c:v>
                </c:pt>
                <c:pt idx="5182">
                  <c:v>86.366666666666674</c:v>
                </c:pt>
                <c:pt idx="5183">
                  <c:v>86.383333333333098</c:v>
                </c:pt>
                <c:pt idx="5184">
                  <c:v>86.399999999999991</c:v>
                </c:pt>
                <c:pt idx="5185">
                  <c:v>86.416666666666842</c:v>
                </c:pt>
                <c:pt idx="5186">
                  <c:v>86.433333333333309</c:v>
                </c:pt>
                <c:pt idx="5187">
                  <c:v>86.45</c:v>
                </c:pt>
                <c:pt idx="5188">
                  <c:v>86.466666666666697</c:v>
                </c:pt>
                <c:pt idx="5189">
                  <c:v>86.483333333333249</c:v>
                </c:pt>
                <c:pt idx="5190">
                  <c:v>86.5</c:v>
                </c:pt>
                <c:pt idx="5191">
                  <c:v>86.516666666666666</c:v>
                </c:pt>
                <c:pt idx="5192">
                  <c:v>86.533333333333289</c:v>
                </c:pt>
                <c:pt idx="5193">
                  <c:v>86.55</c:v>
                </c:pt>
                <c:pt idx="5194">
                  <c:v>86.566666666666663</c:v>
                </c:pt>
                <c:pt idx="5195">
                  <c:v>86.583333333333258</c:v>
                </c:pt>
                <c:pt idx="5196">
                  <c:v>86.6</c:v>
                </c:pt>
                <c:pt idx="5197">
                  <c:v>86.61666666666666</c:v>
                </c:pt>
                <c:pt idx="5198">
                  <c:v>86.633333333333127</c:v>
                </c:pt>
                <c:pt idx="5199">
                  <c:v>86.649999999999991</c:v>
                </c:pt>
                <c:pt idx="5200">
                  <c:v>86.666666666666671</c:v>
                </c:pt>
                <c:pt idx="5201">
                  <c:v>86.683333333333039</c:v>
                </c:pt>
                <c:pt idx="5202">
                  <c:v>86.7</c:v>
                </c:pt>
                <c:pt idx="5203">
                  <c:v>86.716666666666697</c:v>
                </c:pt>
                <c:pt idx="5204">
                  <c:v>86.733333333333249</c:v>
                </c:pt>
                <c:pt idx="5205">
                  <c:v>86.75</c:v>
                </c:pt>
                <c:pt idx="5206">
                  <c:v>86.766666666666666</c:v>
                </c:pt>
                <c:pt idx="5207">
                  <c:v>86.783333333333289</c:v>
                </c:pt>
                <c:pt idx="5208">
                  <c:v>86.8</c:v>
                </c:pt>
                <c:pt idx="5209">
                  <c:v>86.816666666666663</c:v>
                </c:pt>
                <c:pt idx="5210">
                  <c:v>86.833333333333258</c:v>
                </c:pt>
                <c:pt idx="5211">
                  <c:v>86.85</c:v>
                </c:pt>
                <c:pt idx="5212">
                  <c:v>86.866666666666674</c:v>
                </c:pt>
                <c:pt idx="5213">
                  <c:v>86.883333333333098</c:v>
                </c:pt>
                <c:pt idx="5214">
                  <c:v>86.9</c:v>
                </c:pt>
                <c:pt idx="5215">
                  <c:v>86.916666666666842</c:v>
                </c:pt>
                <c:pt idx="5216">
                  <c:v>86.933333333333309</c:v>
                </c:pt>
                <c:pt idx="5217">
                  <c:v>86.95</c:v>
                </c:pt>
                <c:pt idx="5218">
                  <c:v>86.966666666666697</c:v>
                </c:pt>
                <c:pt idx="5219">
                  <c:v>86.983333333333249</c:v>
                </c:pt>
                <c:pt idx="5220">
                  <c:v>87</c:v>
                </c:pt>
                <c:pt idx="5221">
                  <c:v>87.016666666666666</c:v>
                </c:pt>
                <c:pt idx="5222">
                  <c:v>87.033333333333289</c:v>
                </c:pt>
                <c:pt idx="5223">
                  <c:v>87.05</c:v>
                </c:pt>
                <c:pt idx="5224">
                  <c:v>87.066666666666663</c:v>
                </c:pt>
                <c:pt idx="5225">
                  <c:v>87.083333333333258</c:v>
                </c:pt>
                <c:pt idx="5226">
                  <c:v>87.1</c:v>
                </c:pt>
                <c:pt idx="5227">
                  <c:v>87.116666666666674</c:v>
                </c:pt>
                <c:pt idx="5228">
                  <c:v>87.133333333333098</c:v>
                </c:pt>
                <c:pt idx="5229">
                  <c:v>87.149999999999991</c:v>
                </c:pt>
                <c:pt idx="5230">
                  <c:v>87.166666666666671</c:v>
                </c:pt>
                <c:pt idx="5231">
                  <c:v>87.183333333333039</c:v>
                </c:pt>
                <c:pt idx="5232">
                  <c:v>87.2</c:v>
                </c:pt>
                <c:pt idx="5233">
                  <c:v>87.216666666666697</c:v>
                </c:pt>
                <c:pt idx="5234">
                  <c:v>87.233333333333249</c:v>
                </c:pt>
                <c:pt idx="5235">
                  <c:v>87.25</c:v>
                </c:pt>
                <c:pt idx="5236">
                  <c:v>87.266666666666666</c:v>
                </c:pt>
                <c:pt idx="5237">
                  <c:v>87.283333333333289</c:v>
                </c:pt>
                <c:pt idx="5238">
                  <c:v>87.3</c:v>
                </c:pt>
                <c:pt idx="5239">
                  <c:v>87.316666666666663</c:v>
                </c:pt>
                <c:pt idx="5240">
                  <c:v>87.333333333333258</c:v>
                </c:pt>
                <c:pt idx="5241">
                  <c:v>87.35</c:v>
                </c:pt>
                <c:pt idx="5242">
                  <c:v>87.36666666666666</c:v>
                </c:pt>
                <c:pt idx="5243">
                  <c:v>87.383333333333098</c:v>
                </c:pt>
                <c:pt idx="5244">
                  <c:v>87.4</c:v>
                </c:pt>
                <c:pt idx="5245">
                  <c:v>87.416666666666828</c:v>
                </c:pt>
                <c:pt idx="5246">
                  <c:v>87.433333333333309</c:v>
                </c:pt>
                <c:pt idx="5247">
                  <c:v>87.45</c:v>
                </c:pt>
                <c:pt idx="5248">
                  <c:v>87.466666666666697</c:v>
                </c:pt>
                <c:pt idx="5249">
                  <c:v>87.483333333333249</c:v>
                </c:pt>
                <c:pt idx="5250">
                  <c:v>87.5</c:v>
                </c:pt>
                <c:pt idx="5251">
                  <c:v>87.516666666666666</c:v>
                </c:pt>
                <c:pt idx="5252">
                  <c:v>87.533333333333289</c:v>
                </c:pt>
                <c:pt idx="5253">
                  <c:v>87.55</c:v>
                </c:pt>
                <c:pt idx="5254">
                  <c:v>87.566666666666663</c:v>
                </c:pt>
                <c:pt idx="5255">
                  <c:v>87.583333333333258</c:v>
                </c:pt>
                <c:pt idx="5256">
                  <c:v>87.6</c:v>
                </c:pt>
                <c:pt idx="5257">
                  <c:v>87.61666666666666</c:v>
                </c:pt>
                <c:pt idx="5258">
                  <c:v>87.633333333333098</c:v>
                </c:pt>
                <c:pt idx="5259">
                  <c:v>87.649999999999991</c:v>
                </c:pt>
                <c:pt idx="5260">
                  <c:v>87.666666666666671</c:v>
                </c:pt>
                <c:pt idx="5261">
                  <c:v>87.683333333333039</c:v>
                </c:pt>
                <c:pt idx="5262">
                  <c:v>87.7</c:v>
                </c:pt>
                <c:pt idx="5263">
                  <c:v>87.716666666666697</c:v>
                </c:pt>
                <c:pt idx="5264">
                  <c:v>87.733333333333249</c:v>
                </c:pt>
                <c:pt idx="5265">
                  <c:v>87.75</c:v>
                </c:pt>
                <c:pt idx="5266">
                  <c:v>87.766666666666666</c:v>
                </c:pt>
                <c:pt idx="5267">
                  <c:v>87.783333333333289</c:v>
                </c:pt>
                <c:pt idx="5268">
                  <c:v>87.8</c:v>
                </c:pt>
                <c:pt idx="5269">
                  <c:v>87.816666666666663</c:v>
                </c:pt>
                <c:pt idx="5270">
                  <c:v>87.833333333333258</c:v>
                </c:pt>
                <c:pt idx="5271">
                  <c:v>87.85</c:v>
                </c:pt>
                <c:pt idx="5272">
                  <c:v>87.866666666666674</c:v>
                </c:pt>
                <c:pt idx="5273">
                  <c:v>87.883333333333098</c:v>
                </c:pt>
                <c:pt idx="5274">
                  <c:v>87.9</c:v>
                </c:pt>
                <c:pt idx="5275">
                  <c:v>87.916666666666842</c:v>
                </c:pt>
                <c:pt idx="5276">
                  <c:v>87.933333333333309</c:v>
                </c:pt>
                <c:pt idx="5277">
                  <c:v>87.95</c:v>
                </c:pt>
                <c:pt idx="5278">
                  <c:v>87.966666666666697</c:v>
                </c:pt>
                <c:pt idx="5279">
                  <c:v>87.983333333333249</c:v>
                </c:pt>
                <c:pt idx="5280">
                  <c:v>88</c:v>
                </c:pt>
                <c:pt idx="5281">
                  <c:v>88.016666666666666</c:v>
                </c:pt>
                <c:pt idx="5282">
                  <c:v>88.033333333333289</c:v>
                </c:pt>
                <c:pt idx="5283">
                  <c:v>88.05</c:v>
                </c:pt>
                <c:pt idx="5284">
                  <c:v>88.066666666666663</c:v>
                </c:pt>
                <c:pt idx="5285">
                  <c:v>88.083333333333258</c:v>
                </c:pt>
                <c:pt idx="5286">
                  <c:v>88.1</c:v>
                </c:pt>
                <c:pt idx="5287">
                  <c:v>88.11666666666666</c:v>
                </c:pt>
                <c:pt idx="5288">
                  <c:v>88.133333333333098</c:v>
                </c:pt>
                <c:pt idx="5289">
                  <c:v>88.149999999999991</c:v>
                </c:pt>
                <c:pt idx="5290">
                  <c:v>88.166666666666671</c:v>
                </c:pt>
                <c:pt idx="5291">
                  <c:v>88.183333333333039</c:v>
                </c:pt>
                <c:pt idx="5292">
                  <c:v>88.2</c:v>
                </c:pt>
                <c:pt idx="5293">
                  <c:v>88.216666666666697</c:v>
                </c:pt>
                <c:pt idx="5294">
                  <c:v>88.233333333333249</c:v>
                </c:pt>
                <c:pt idx="5295">
                  <c:v>88.25</c:v>
                </c:pt>
                <c:pt idx="5296">
                  <c:v>88.266666666666666</c:v>
                </c:pt>
                <c:pt idx="5297">
                  <c:v>88.283333333333289</c:v>
                </c:pt>
                <c:pt idx="5298">
                  <c:v>88.3</c:v>
                </c:pt>
                <c:pt idx="5299">
                  <c:v>88.316666666666663</c:v>
                </c:pt>
                <c:pt idx="5300">
                  <c:v>88.333333333333258</c:v>
                </c:pt>
                <c:pt idx="5301">
                  <c:v>88.35</c:v>
                </c:pt>
                <c:pt idx="5302">
                  <c:v>88.36666666666666</c:v>
                </c:pt>
                <c:pt idx="5303">
                  <c:v>88.383333333333098</c:v>
                </c:pt>
                <c:pt idx="5304">
                  <c:v>88.4</c:v>
                </c:pt>
                <c:pt idx="5305">
                  <c:v>88.416666666666842</c:v>
                </c:pt>
                <c:pt idx="5306">
                  <c:v>88.433333333333309</c:v>
                </c:pt>
                <c:pt idx="5307">
                  <c:v>88.45</c:v>
                </c:pt>
                <c:pt idx="5308">
                  <c:v>88.466666666666697</c:v>
                </c:pt>
                <c:pt idx="5309">
                  <c:v>88.483333333333249</c:v>
                </c:pt>
                <c:pt idx="5310">
                  <c:v>88.5</c:v>
                </c:pt>
                <c:pt idx="5311">
                  <c:v>88.516666666666666</c:v>
                </c:pt>
                <c:pt idx="5312">
                  <c:v>88.533333333333289</c:v>
                </c:pt>
                <c:pt idx="5313">
                  <c:v>88.55</c:v>
                </c:pt>
                <c:pt idx="5314">
                  <c:v>88.566666666666663</c:v>
                </c:pt>
                <c:pt idx="5315">
                  <c:v>88.583333333333258</c:v>
                </c:pt>
                <c:pt idx="5316">
                  <c:v>88.6</c:v>
                </c:pt>
                <c:pt idx="5317">
                  <c:v>88.61666666666666</c:v>
                </c:pt>
                <c:pt idx="5318">
                  <c:v>88.633333333333098</c:v>
                </c:pt>
                <c:pt idx="5319">
                  <c:v>88.649999999999991</c:v>
                </c:pt>
                <c:pt idx="5320">
                  <c:v>88.666666666666671</c:v>
                </c:pt>
                <c:pt idx="5321">
                  <c:v>88.683333333333039</c:v>
                </c:pt>
                <c:pt idx="5322">
                  <c:v>88.7</c:v>
                </c:pt>
                <c:pt idx="5323">
                  <c:v>88.716666666666697</c:v>
                </c:pt>
                <c:pt idx="5324">
                  <c:v>88.733333333333249</c:v>
                </c:pt>
                <c:pt idx="5325">
                  <c:v>88.75</c:v>
                </c:pt>
                <c:pt idx="5326">
                  <c:v>88.766666666666666</c:v>
                </c:pt>
                <c:pt idx="5327">
                  <c:v>88.783333333333289</c:v>
                </c:pt>
                <c:pt idx="5328">
                  <c:v>88.8</c:v>
                </c:pt>
                <c:pt idx="5329">
                  <c:v>88.816666666666663</c:v>
                </c:pt>
                <c:pt idx="5330">
                  <c:v>88.833333333333258</c:v>
                </c:pt>
                <c:pt idx="5331">
                  <c:v>88.85</c:v>
                </c:pt>
                <c:pt idx="5332">
                  <c:v>88.86666666666666</c:v>
                </c:pt>
                <c:pt idx="5333">
                  <c:v>88.883333333333098</c:v>
                </c:pt>
                <c:pt idx="5334">
                  <c:v>88.9</c:v>
                </c:pt>
                <c:pt idx="5335">
                  <c:v>88.916666666666842</c:v>
                </c:pt>
                <c:pt idx="5336">
                  <c:v>88.933333333333309</c:v>
                </c:pt>
                <c:pt idx="5337">
                  <c:v>88.95</c:v>
                </c:pt>
                <c:pt idx="5338">
                  <c:v>88.966666666666697</c:v>
                </c:pt>
                <c:pt idx="5339">
                  <c:v>88.983333333333249</c:v>
                </c:pt>
                <c:pt idx="5340">
                  <c:v>89</c:v>
                </c:pt>
                <c:pt idx="5341">
                  <c:v>89.016666666666666</c:v>
                </c:pt>
                <c:pt idx="5342">
                  <c:v>89.033333333333289</c:v>
                </c:pt>
                <c:pt idx="5343">
                  <c:v>89.05</c:v>
                </c:pt>
                <c:pt idx="5344">
                  <c:v>89.066666666666663</c:v>
                </c:pt>
                <c:pt idx="5345">
                  <c:v>89.083333333333258</c:v>
                </c:pt>
                <c:pt idx="5346">
                  <c:v>89.1</c:v>
                </c:pt>
                <c:pt idx="5347">
                  <c:v>89.11666666666666</c:v>
                </c:pt>
                <c:pt idx="5348">
                  <c:v>89.133333333333098</c:v>
                </c:pt>
                <c:pt idx="5349">
                  <c:v>89.149999999999991</c:v>
                </c:pt>
                <c:pt idx="5350">
                  <c:v>89.166666666666671</c:v>
                </c:pt>
                <c:pt idx="5351">
                  <c:v>89.183333333333039</c:v>
                </c:pt>
                <c:pt idx="5352">
                  <c:v>89.2</c:v>
                </c:pt>
                <c:pt idx="5353">
                  <c:v>89.216666666666697</c:v>
                </c:pt>
                <c:pt idx="5354">
                  <c:v>89.233333333333249</c:v>
                </c:pt>
                <c:pt idx="5355">
                  <c:v>89.25</c:v>
                </c:pt>
                <c:pt idx="5356">
                  <c:v>89.266666666666666</c:v>
                </c:pt>
                <c:pt idx="5357">
                  <c:v>89.283333333333289</c:v>
                </c:pt>
                <c:pt idx="5358">
                  <c:v>89.3</c:v>
                </c:pt>
                <c:pt idx="5359">
                  <c:v>89.316666666666663</c:v>
                </c:pt>
                <c:pt idx="5360">
                  <c:v>89.333333333333258</c:v>
                </c:pt>
                <c:pt idx="5361">
                  <c:v>89.399999999999991</c:v>
                </c:pt>
                <c:pt idx="5362">
                  <c:v>89.416666666666828</c:v>
                </c:pt>
                <c:pt idx="5363">
                  <c:v>89.433333333333309</c:v>
                </c:pt>
                <c:pt idx="5364">
                  <c:v>89.45</c:v>
                </c:pt>
                <c:pt idx="5365">
                  <c:v>89.466666666666697</c:v>
                </c:pt>
                <c:pt idx="5366">
                  <c:v>89.483333333333249</c:v>
                </c:pt>
                <c:pt idx="5367">
                  <c:v>89.5</c:v>
                </c:pt>
                <c:pt idx="5368">
                  <c:v>89.516666666666666</c:v>
                </c:pt>
                <c:pt idx="5369">
                  <c:v>89.533333333333289</c:v>
                </c:pt>
                <c:pt idx="5370">
                  <c:v>89.55</c:v>
                </c:pt>
                <c:pt idx="5371">
                  <c:v>89.566666666666663</c:v>
                </c:pt>
                <c:pt idx="5372">
                  <c:v>89.583333333333258</c:v>
                </c:pt>
                <c:pt idx="5373">
                  <c:v>89.6</c:v>
                </c:pt>
                <c:pt idx="5374">
                  <c:v>89.61666666666666</c:v>
                </c:pt>
                <c:pt idx="5375">
                  <c:v>89.633333333333098</c:v>
                </c:pt>
                <c:pt idx="5376">
                  <c:v>89.649999999999991</c:v>
                </c:pt>
                <c:pt idx="5377">
                  <c:v>89.666666666666657</c:v>
                </c:pt>
                <c:pt idx="5378">
                  <c:v>89.683333333333024</c:v>
                </c:pt>
                <c:pt idx="5379">
                  <c:v>89.7</c:v>
                </c:pt>
                <c:pt idx="5380">
                  <c:v>89.716666666666697</c:v>
                </c:pt>
                <c:pt idx="5381">
                  <c:v>89.733333333333249</c:v>
                </c:pt>
                <c:pt idx="5382">
                  <c:v>89.75</c:v>
                </c:pt>
                <c:pt idx="5383">
                  <c:v>89.766666666666666</c:v>
                </c:pt>
                <c:pt idx="5384">
                  <c:v>89.783333333333289</c:v>
                </c:pt>
                <c:pt idx="5385">
                  <c:v>89.8</c:v>
                </c:pt>
                <c:pt idx="5386">
                  <c:v>89.816666666666663</c:v>
                </c:pt>
                <c:pt idx="5387">
                  <c:v>89.833333333333258</c:v>
                </c:pt>
                <c:pt idx="5388">
                  <c:v>89.85</c:v>
                </c:pt>
                <c:pt idx="5389">
                  <c:v>89.86666666666666</c:v>
                </c:pt>
                <c:pt idx="5390">
                  <c:v>89.883333333333098</c:v>
                </c:pt>
                <c:pt idx="5391">
                  <c:v>89.899999999999991</c:v>
                </c:pt>
                <c:pt idx="5392">
                  <c:v>89.916666666666828</c:v>
                </c:pt>
                <c:pt idx="5393">
                  <c:v>89.933333333333309</c:v>
                </c:pt>
                <c:pt idx="5394">
                  <c:v>89.95</c:v>
                </c:pt>
                <c:pt idx="5395">
                  <c:v>89.966666666666697</c:v>
                </c:pt>
                <c:pt idx="5396">
                  <c:v>89.983333333333249</c:v>
                </c:pt>
                <c:pt idx="5397">
                  <c:v>90</c:v>
                </c:pt>
                <c:pt idx="5398">
                  <c:v>90.016666666666666</c:v>
                </c:pt>
                <c:pt idx="5399">
                  <c:v>90.033333333333289</c:v>
                </c:pt>
                <c:pt idx="5400">
                  <c:v>90.05</c:v>
                </c:pt>
                <c:pt idx="5401">
                  <c:v>90.066666666666663</c:v>
                </c:pt>
                <c:pt idx="5402">
                  <c:v>90.083333333333258</c:v>
                </c:pt>
                <c:pt idx="5403">
                  <c:v>90.1</c:v>
                </c:pt>
                <c:pt idx="5404">
                  <c:v>90.11666666666666</c:v>
                </c:pt>
                <c:pt idx="5405">
                  <c:v>90.133333333333098</c:v>
                </c:pt>
                <c:pt idx="5406">
                  <c:v>90.149999999999991</c:v>
                </c:pt>
                <c:pt idx="5407">
                  <c:v>90.166666666666657</c:v>
                </c:pt>
                <c:pt idx="5408">
                  <c:v>90.183333333333024</c:v>
                </c:pt>
                <c:pt idx="5409">
                  <c:v>90.2</c:v>
                </c:pt>
                <c:pt idx="5410">
                  <c:v>90.216666666666697</c:v>
                </c:pt>
                <c:pt idx="5411">
                  <c:v>90.233333333333249</c:v>
                </c:pt>
                <c:pt idx="5412">
                  <c:v>90.25</c:v>
                </c:pt>
                <c:pt idx="5413">
                  <c:v>90.266666666666666</c:v>
                </c:pt>
                <c:pt idx="5414">
                  <c:v>90.283333333333289</c:v>
                </c:pt>
                <c:pt idx="5415">
                  <c:v>90.3</c:v>
                </c:pt>
                <c:pt idx="5416">
                  <c:v>90.316666666666663</c:v>
                </c:pt>
                <c:pt idx="5417">
                  <c:v>90.333333333333258</c:v>
                </c:pt>
                <c:pt idx="5418">
                  <c:v>90.35</c:v>
                </c:pt>
                <c:pt idx="5419">
                  <c:v>90.36666666666666</c:v>
                </c:pt>
                <c:pt idx="5420">
                  <c:v>90.383333333333098</c:v>
                </c:pt>
                <c:pt idx="5421">
                  <c:v>90.399999999999991</c:v>
                </c:pt>
                <c:pt idx="5422">
                  <c:v>90.416666666666828</c:v>
                </c:pt>
                <c:pt idx="5423">
                  <c:v>90.433333333333309</c:v>
                </c:pt>
                <c:pt idx="5424">
                  <c:v>90.45</c:v>
                </c:pt>
                <c:pt idx="5425">
                  <c:v>90.466666666666697</c:v>
                </c:pt>
                <c:pt idx="5426">
                  <c:v>90.483333333333249</c:v>
                </c:pt>
                <c:pt idx="5427">
                  <c:v>90.5</c:v>
                </c:pt>
                <c:pt idx="5428">
                  <c:v>90.516666666666666</c:v>
                </c:pt>
                <c:pt idx="5429">
                  <c:v>90.533333333333289</c:v>
                </c:pt>
                <c:pt idx="5430">
                  <c:v>90.55</c:v>
                </c:pt>
                <c:pt idx="5431">
                  <c:v>90.566666666666663</c:v>
                </c:pt>
                <c:pt idx="5432">
                  <c:v>90.583333333333258</c:v>
                </c:pt>
                <c:pt idx="5433">
                  <c:v>90.6</c:v>
                </c:pt>
                <c:pt idx="5434">
                  <c:v>90.61666666666666</c:v>
                </c:pt>
                <c:pt idx="5435">
                  <c:v>90.633333333333098</c:v>
                </c:pt>
                <c:pt idx="5436">
                  <c:v>90.649999999999991</c:v>
                </c:pt>
                <c:pt idx="5437">
                  <c:v>90.666666666666657</c:v>
                </c:pt>
                <c:pt idx="5438">
                  <c:v>90.683333333333024</c:v>
                </c:pt>
                <c:pt idx="5439">
                  <c:v>90.7</c:v>
                </c:pt>
                <c:pt idx="5440">
                  <c:v>90.716666666666697</c:v>
                </c:pt>
                <c:pt idx="5441">
                  <c:v>90.733333333333249</c:v>
                </c:pt>
                <c:pt idx="5442">
                  <c:v>90.75</c:v>
                </c:pt>
                <c:pt idx="5443">
                  <c:v>90.766666666666666</c:v>
                </c:pt>
                <c:pt idx="5444">
                  <c:v>90.783333333333289</c:v>
                </c:pt>
                <c:pt idx="5445">
                  <c:v>90.8</c:v>
                </c:pt>
                <c:pt idx="5446">
                  <c:v>90.816666666666663</c:v>
                </c:pt>
                <c:pt idx="5447">
                  <c:v>90.833333333333258</c:v>
                </c:pt>
                <c:pt idx="5448">
                  <c:v>90.85</c:v>
                </c:pt>
                <c:pt idx="5449">
                  <c:v>90.86666666666666</c:v>
                </c:pt>
                <c:pt idx="5450">
                  <c:v>90.883333333333098</c:v>
                </c:pt>
                <c:pt idx="5451">
                  <c:v>90.899999999999991</c:v>
                </c:pt>
                <c:pt idx="5452">
                  <c:v>90.916666666666828</c:v>
                </c:pt>
                <c:pt idx="5453">
                  <c:v>90.933333333333309</c:v>
                </c:pt>
                <c:pt idx="5454">
                  <c:v>90.95</c:v>
                </c:pt>
                <c:pt idx="5455">
                  <c:v>90.966666666666697</c:v>
                </c:pt>
                <c:pt idx="5456">
                  <c:v>90.983333333333249</c:v>
                </c:pt>
                <c:pt idx="5457">
                  <c:v>91</c:v>
                </c:pt>
                <c:pt idx="5458">
                  <c:v>91.016666666666666</c:v>
                </c:pt>
                <c:pt idx="5459">
                  <c:v>91.033333333333289</c:v>
                </c:pt>
                <c:pt idx="5460">
                  <c:v>91.05</c:v>
                </c:pt>
                <c:pt idx="5461">
                  <c:v>91.066666666666663</c:v>
                </c:pt>
                <c:pt idx="5462">
                  <c:v>91.083333333333258</c:v>
                </c:pt>
                <c:pt idx="5463">
                  <c:v>91.1</c:v>
                </c:pt>
                <c:pt idx="5464">
                  <c:v>91.11666666666666</c:v>
                </c:pt>
                <c:pt idx="5465">
                  <c:v>91.133333333333098</c:v>
                </c:pt>
                <c:pt idx="5466">
                  <c:v>91.149999999999991</c:v>
                </c:pt>
                <c:pt idx="5467">
                  <c:v>91.166666666666657</c:v>
                </c:pt>
                <c:pt idx="5468">
                  <c:v>91.183333333333024</c:v>
                </c:pt>
                <c:pt idx="5469">
                  <c:v>91.2</c:v>
                </c:pt>
                <c:pt idx="5470">
                  <c:v>91.216666666666697</c:v>
                </c:pt>
                <c:pt idx="5471">
                  <c:v>91.233333333333249</c:v>
                </c:pt>
                <c:pt idx="5472">
                  <c:v>91.25</c:v>
                </c:pt>
                <c:pt idx="5473">
                  <c:v>91.266666666666666</c:v>
                </c:pt>
                <c:pt idx="5474">
                  <c:v>91.283333333333289</c:v>
                </c:pt>
                <c:pt idx="5475">
                  <c:v>91.3</c:v>
                </c:pt>
                <c:pt idx="5476">
                  <c:v>91.316666666666663</c:v>
                </c:pt>
                <c:pt idx="5477">
                  <c:v>91.333333333333258</c:v>
                </c:pt>
                <c:pt idx="5478">
                  <c:v>91.35</c:v>
                </c:pt>
                <c:pt idx="5479">
                  <c:v>91.36666666666666</c:v>
                </c:pt>
                <c:pt idx="5480">
                  <c:v>91.383333333333098</c:v>
                </c:pt>
                <c:pt idx="5481">
                  <c:v>91.399999999999991</c:v>
                </c:pt>
                <c:pt idx="5482">
                  <c:v>91.416666666666828</c:v>
                </c:pt>
                <c:pt idx="5483">
                  <c:v>91.433333333333309</c:v>
                </c:pt>
                <c:pt idx="5484">
                  <c:v>91.45</c:v>
                </c:pt>
                <c:pt idx="5485">
                  <c:v>91.466666666666697</c:v>
                </c:pt>
                <c:pt idx="5486">
                  <c:v>91.483333333333249</c:v>
                </c:pt>
                <c:pt idx="5487">
                  <c:v>91.5</c:v>
                </c:pt>
                <c:pt idx="5488">
                  <c:v>91.516666666666666</c:v>
                </c:pt>
                <c:pt idx="5489">
                  <c:v>91.533333333333289</c:v>
                </c:pt>
                <c:pt idx="5490">
                  <c:v>91.55</c:v>
                </c:pt>
                <c:pt idx="5491">
                  <c:v>91.566666666666663</c:v>
                </c:pt>
                <c:pt idx="5492">
                  <c:v>91.583333333333258</c:v>
                </c:pt>
                <c:pt idx="5493">
                  <c:v>91.6</c:v>
                </c:pt>
                <c:pt idx="5494">
                  <c:v>91.61666666666666</c:v>
                </c:pt>
                <c:pt idx="5495">
                  <c:v>91.633333333333098</c:v>
                </c:pt>
                <c:pt idx="5496">
                  <c:v>91.649999999999991</c:v>
                </c:pt>
                <c:pt idx="5497">
                  <c:v>91.666666666666657</c:v>
                </c:pt>
                <c:pt idx="5498">
                  <c:v>91.683333333333024</c:v>
                </c:pt>
                <c:pt idx="5499">
                  <c:v>91.7</c:v>
                </c:pt>
                <c:pt idx="5500">
                  <c:v>91.716666666666697</c:v>
                </c:pt>
                <c:pt idx="5501">
                  <c:v>91.733333333333249</c:v>
                </c:pt>
                <c:pt idx="5502">
                  <c:v>91.75</c:v>
                </c:pt>
                <c:pt idx="5503">
                  <c:v>91.766666666666666</c:v>
                </c:pt>
                <c:pt idx="5504">
                  <c:v>91.783333333333289</c:v>
                </c:pt>
                <c:pt idx="5505">
                  <c:v>91.8</c:v>
                </c:pt>
                <c:pt idx="5506">
                  <c:v>91.816666666666663</c:v>
                </c:pt>
                <c:pt idx="5507">
                  <c:v>91.833333333333258</c:v>
                </c:pt>
                <c:pt idx="5508">
                  <c:v>91.85</c:v>
                </c:pt>
                <c:pt idx="5509">
                  <c:v>91.86666666666666</c:v>
                </c:pt>
                <c:pt idx="5510">
                  <c:v>91.883333333333098</c:v>
                </c:pt>
                <c:pt idx="5511">
                  <c:v>91.899999999999991</c:v>
                </c:pt>
                <c:pt idx="5512">
                  <c:v>91.916666666666828</c:v>
                </c:pt>
                <c:pt idx="5513">
                  <c:v>91.933333333333309</c:v>
                </c:pt>
                <c:pt idx="5514">
                  <c:v>91.95</c:v>
                </c:pt>
                <c:pt idx="5515">
                  <c:v>91.966666666666697</c:v>
                </c:pt>
                <c:pt idx="5516">
                  <c:v>91.983333333333249</c:v>
                </c:pt>
                <c:pt idx="5517">
                  <c:v>92</c:v>
                </c:pt>
                <c:pt idx="5518">
                  <c:v>92.016666666666666</c:v>
                </c:pt>
                <c:pt idx="5519">
                  <c:v>92.033333333333289</c:v>
                </c:pt>
                <c:pt idx="5520">
                  <c:v>92.05</c:v>
                </c:pt>
                <c:pt idx="5521">
                  <c:v>92.066666666666663</c:v>
                </c:pt>
                <c:pt idx="5522">
                  <c:v>92.083333333333258</c:v>
                </c:pt>
                <c:pt idx="5523">
                  <c:v>92.1</c:v>
                </c:pt>
                <c:pt idx="5524">
                  <c:v>92.11666666666666</c:v>
                </c:pt>
                <c:pt idx="5525">
                  <c:v>92.133333333333098</c:v>
                </c:pt>
                <c:pt idx="5526">
                  <c:v>92.149999999999991</c:v>
                </c:pt>
                <c:pt idx="5527">
                  <c:v>92.166666666666657</c:v>
                </c:pt>
                <c:pt idx="5528">
                  <c:v>92.183333333333024</c:v>
                </c:pt>
                <c:pt idx="5529">
                  <c:v>92.2</c:v>
                </c:pt>
                <c:pt idx="5530">
                  <c:v>92.216666666666697</c:v>
                </c:pt>
                <c:pt idx="5531">
                  <c:v>92.233333333333249</c:v>
                </c:pt>
                <c:pt idx="5532">
                  <c:v>92.25</c:v>
                </c:pt>
                <c:pt idx="5533">
                  <c:v>92.266666666666666</c:v>
                </c:pt>
                <c:pt idx="5534">
                  <c:v>92.283333333333289</c:v>
                </c:pt>
                <c:pt idx="5535">
                  <c:v>92.3</c:v>
                </c:pt>
                <c:pt idx="5536">
                  <c:v>92.316666666666663</c:v>
                </c:pt>
                <c:pt idx="5537">
                  <c:v>92.333333333333258</c:v>
                </c:pt>
                <c:pt idx="5538">
                  <c:v>92.35</c:v>
                </c:pt>
                <c:pt idx="5539">
                  <c:v>92.36666666666666</c:v>
                </c:pt>
                <c:pt idx="5540">
                  <c:v>92.383333333333098</c:v>
                </c:pt>
                <c:pt idx="5541">
                  <c:v>92.399999999999991</c:v>
                </c:pt>
                <c:pt idx="5542">
                  <c:v>92.416666666666828</c:v>
                </c:pt>
                <c:pt idx="5543">
                  <c:v>92.433333333333309</c:v>
                </c:pt>
                <c:pt idx="5544">
                  <c:v>92.45</c:v>
                </c:pt>
                <c:pt idx="5545">
                  <c:v>92.466666666666697</c:v>
                </c:pt>
                <c:pt idx="5546">
                  <c:v>92.483333333333249</c:v>
                </c:pt>
                <c:pt idx="5547">
                  <c:v>92.5</c:v>
                </c:pt>
                <c:pt idx="5548">
                  <c:v>92.516666666666666</c:v>
                </c:pt>
                <c:pt idx="5549">
                  <c:v>92.533333333333289</c:v>
                </c:pt>
                <c:pt idx="5550">
                  <c:v>92.55</c:v>
                </c:pt>
                <c:pt idx="5551">
                  <c:v>92.566666666666663</c:v>
                </c:pt>
                <c:pt idx="5552">
                  <c:v>92.583333333333258</c:v>
                </c:pt>
                <c:pt idx="5553">
                  <c:v>92.6</c:v>
                </c:pt>
                <c:pt idx="5554">
                  <c:v>92.61666666666666</c:v>
                </c:pt>
                <c:pt idx="5555">
                  <c:v>92.633333333333098</c:v>
                </c:pt>
                <c:pt idx="5556">
                  <c:v>92.649999999999991</c:v>
                </c:pt>
                <c:pt idx="5557">
                  <c:v>92.666666666666671</c:v>
                </c:pt>
                <c:pt idx="5558">
                  <c:v>92.683333333333024</c:v>
                </c:pt>
                <c:pt idx="5559">
                  <c:v>92.7</c:v>
                </c:pt>
                <c:pt idx="5560">
                  <c:v>92.716666666666697</c:v>
                </c:pt>
                <c:pt idx="5561">
                  <c:v>92.733333333333249</c:v>
                </c:pt>
                <c:pt idx="5562">
                  <c:v>92.75</c:v>
                </c:pt>
                <c:pt idx="5563">
                  <c:v>92.766666666666666</c:v>
                </c:pt>
                <c:pt idx="5564">
                  <c:v>92.783333333333289</c:v>
                </c:pt>
                <c:pt idx="5565">
                  <c:v>92.8</c:v>
                </c:pt>
                <c:pt idx="5566">
                  <c:v>92.816666666666663</c:v>
                </c:pt>
                <c:pt idx="5567">
                  <c:v>92.833333333333258</c:v>
                </c:pt>
                <c:pt idx="5568">
                  <c:v>92.85</c:v>
                </c:pt>
                <c:pt idx="5569">
                  <c:v>92.86666666666666</c:v>
                </c:pt>
                <c:pt idx="5570">
                  <c:v>92.883333333333098</c:v>
                </c:pt>
                <c:pt idx="5571">
                  <c:v>92.899999999999991</c:v>
                </c:pt>
                <c:pt idx="5572">
                  <c:v>92.916666666666828</c:v>
                </c:pt>
                <c:pt idx="5573">
                  <c:v>92.933333333333309</c:v>
                </c:pt>
                <c:pt idx="5574">
                  <c:v>92.95</c:v>
                </c:pt>
                <c:pt idx="5575">
                  <c:v>92.966666666666697</c:v>
                </c:pt>
                <c:pt idx="5576">
                  <c:v>92.983333333333249</c:v>
                </c:pt>
                <c:pt idx="5577">
                  <c:v>93</c:v>
                </c:pt>
                <c:pt idx="5578">
                  <c:v>93.016666666666666</c:v>
                </c:pt>
                <c:pt idx="5579">
                  <c:v>93.033333333333289</c:v>
                </c:pt>
                <c:pt idx="5580">
                  <c:v>93.05</c:v>
                </c:pt>
                <c:pt idx="5581">
                  <c:v>93.066666666666663</c:v>
                </c:pt>
                <c:pt idx="5582">
                  <c:v>93.083333333333258</c:v>
                </c:pt>
                <c:pt idx="5583">
                  <c:v>93.1</c:v>
                </c:pt>
                <c:pt idx="5584">
                  <c:v>93.11666666666666</c:v>
                </c:pt>
                <c:pt idx="5585">
                  <c:v>93.133333333333098</c:v>
                </c:pt>
                <c:pt idx="5586">
                  <c:v>93.149999999999991</c:v>
                </c:pt>
                <c:pt idx="5587">
                  <c:v>93.166666666666671</c:v>
                </c:pt>
                <c:pt idx="5588">
                  <c:v>93.183333333333024</c:v>
                </c:pt>
                <c:pt idx="5589">
                  <c:v>93.2</c:v>
                </c:pt>
                <c:pt idx="5590">
                  <c:v>93.216666666666697</c:v>
                </c:pt>
                <c:pt idx="5591">
                  <c:v>93.233333333333249</c:v>
                </c:pt>
                <c:pt idx="5592">
                  <c:v>93.25</c:v>
                </c:pt>
                <c:pt idx="5593">
                  <c:v>93.266666666666666</c:v>
                </c:pt>
                <c:pt idx="5594">
                  <c:v>93.283333333333289</c:v>
                </c:pt>
                <c:pt idx="5595">
                  <c:v>93.3</c:v>
                </c:pt>
                <c:pt idx="5596">
                  <c:v>93.316666666666663</c:v>
                </c:pt>
                <c:pt idx="5597">
                  <c:v>93.333333333333258</c:v>
                </c:pt>
                <c:pt idx="5598">
                  <c:v>93.35</c:v>
                </c:pt>
                <c:pt idx="5599">
                  <c:v>93.36666666666666</c:v>
                </c:pt>
                <c:pt idx="5600">
                  <c:v>93.383333333333098</c:v>
                </c:pt>
                <c:pt idx="5601">
                  <c:v>93.399999999999991</c:v>
                </c:pt>
                <c:pt idx="5602">
                  <c:v>93.416666666666842</c:v>
                </c:pt>
                <c:pt idx="5603">
                  <c:v>93.433333333333309</c:v>
                </c:pt>
                <c:pt idx="5604">
                  <c:v>93.450000000000017</c:v>
                </c:pt>
                <c:pt idx="5605">
                  <c:v>93.466666666666697</c:v>
                </c:pt>
                <c:pt idx="5606">
                  <c:v>93.483333333333249</c:v>
                </c:pt>
                <c:pt idx="5607">
                  <c:v>93.5</c:v>
                </c:pt>
                <c:pt idx="5608">
                  <c:v>93.516666666666666</c:v>
                </c:pt>
                <c:pt idx="5609">
                  <c:v>93.533333333333289</c:v>
                </c:pt>
                <c:pt idx="5610">
                  <c:v>93.55</c:v>
                </c:pt>
                <c:pt idx="5611">
                  <c:v>93.566666666666663</c:v>
                </c:pt>
                <c:pt idx="5612">
                  <c:v>93.583333333333258</c:v>
                </c:pt>
                <c:pt idx="5613">
                  <c:v>93.6</c:v>
                </c:pt>
                <c:pt idx="5614">
                  <c:v>93.61666666666666</c:v>
                </c:pt>
                <c:pt idx="5615">
                  <c:v>93.633333333333098</c:v>
                </c:pt>
                <c:pt idx="5616">
                  <c:v>93.649999999999991</c:v>
                </c:pt>
                <c:pt idx="5617">
                  <c:v>93.666666666666657</c:v>
                </c:pt>
                <c:pt idx="5618">
                  <c:v>93.683333333333024</c:v>
                </c:pt>
                <c:pt idx="5619">
                  <c:v>93.7</c:v>
                </c:pt>
                <c:pt idx="5620">
                  <c:v>93.716666666666697</c:v>
                </c:pt>
                <c:pt idx="5621">
                  <c:v>93.733333333333249</c:v>
                </c:pt>
                <c:pt idx="5622">
                  <c:v>93.75</c:v>
                </c:pt>
                <c:pt idx="5623">
                  <c:v>93.766666666666666</c:v>
                </c:pt>
                <c:pt idx="5624">
                  <c:v>93.783333333333289</c:v>
                </c:pt>
                <c:pt idx="5625">
                  <c:v>93.8</c:v>
                </c:pt>
                <c:pt idx="5626">
                  <c:v>93.816666666666663</c:v>
                </c:pt>
                <c:pt idx="5627">
                  <c:v>93.833333333333258</c:v>
                </c:pt>
                <c:pt idx="5628">
                  <c:v>93.85</c:v>
                </c:pt>
                <c:pt idx="5629">
                  <c:v>93.86666666666666</c:v>
                </c:pt>
                <c:pt idx="5630">
                  <c:v>93.883333333333098</c:v>
                </c:pt>
                <c:pt idx="5631">
                  <c:v>93.899999999999991</c:v>
                </c:pt>
                <c:pt idx="5632">
                  <c:v>93.916666666666842</c:v>
                </c:pt>
                <c:pt idx="5633">
                  <c:v>93.933333333333309</c:v>
                </c:pt>
                <c:pt idx="5634">
                  <c:v>93.95</c:v>
                </c:pt>
                <c:pt idx="5635">
                  <c:v>93.966666666666697</c:v>
                </c:pt>
                <c:pt idx="5636">
                  <c:v>93.983333333333249</c:v>
                </c:pt>
                <c:pt idx="5637">
                  <c:v>94</c:v>
                </c:pt>
                <c:pt idx="5638">
                  <c:v>94.016666666666666</c:v>
                </c:pt>
                <c:pt idx="5639">
                  <c:v>94.033333333333289</c:v>
                </c:pt>
                <c:pt idx="5640">
                  <c:v>94.05</c:v>
                </c:pt>
                <c:pt idx="5641">
                  <c:v>94.066666666666663</c:v>
                </c:pt>
                <c:pt idx="5642">
                  <c:v>94.083333333333258</c:v>
                </c:pt>
                <c:pt idx="5643">
                  <c:v>94.1</c:v>
                </c:pt>
                <c:pt idx="5644">
                  <c:v>94.11666666666666</c:v>
                </c:pt>
                <c:pt idx="5645">
                  <c:v>94.133333333333098</c:v>
                </c:pt>
                <c:pt idx="5646">
                  <c:v>94.149999999999991</c:v>
                </c:pt>
                <c:pt idx="5647">
                  <c:v>94.166666666666671</c:v>
                </c:pt>
                <c:pt idx="5648">
                  <c:v>94.183333333333024</c:v>
                </c:pt>
                <c:pt idx="5649">
                  <c:v>94.2</c:v>
                </c:pt>
                <c:pt idx="5650">
                  <c:v>94.216666666666697</c:v>
                </c:pt>
                <c:pt idx="5651">
                  <c:v>94.233333333333249</c:v>
                </c:pt>
                <c:pt idx="5652">
                  <c:v>94.25</c:v>
                </c:pt>
                <c:pt idx="5653">
                  <c:v>94.266666666666666</c:v>
                </c:pt>
                <c:pt idx="5654">
                  <c:v>94.283333333333289</c:v>
                </c:pt>
                <c:pt idx="5655">
                  <c:v>94.3</c:v>
                </c:pt>
                <c:pt idx="5656">
                  <c:v>94.316666666666663</c:v>
                </c:pt>
                <c:pt idx="5657">
                  <c:v>94.333333333333258</c:v>
                </c:pt>
                <c:pt idx="5658">
                  <c:v>94.35</c:v>
                </c:pt>
                <c:pt idx="5659">
                  <c:v>94.36666666666666</c:v>
                </c:pt>
                <c:pt idx="5660">
                  <c:v>94.383333333333098</c:v>
                </c:pt>
                <c:pt idx="5661">
                  <c:v>94.399999999999991</c:v>
                </c:pt>
                <c:pt idx="5662">
                  <c:v>94.416666666666828</c:v>
                </c:pt>
                <c:pt idx="5663">
                  <c:v>94.433333333333309</c:v>
                </c:pt>
                <c:pt idx="5664">
                  <c:v>94.45</c:v>
                </c:pt>
                <c:pt idx="5665">
                  <c:v>94.466666666666697</c:v>
                </c:pt>
                <c:pt idx="5666">
                  <c:v>94.483333333333249</c:v>
                </c:pt>
                <c:pt idx="5667">
                  <c:v>94.5</c:v>
                </c:pt>
                <c:pt idx="5668">
                  <c:v>94.516666666666666</c:v>
                </c:pt>
                <c:pt idx="5669">
                  <c:v>94.533333333333289</c:v>
                </c:pt>
                <c:pt idx="5670">
                  <c:v>94.55</c:v>
                </c:pt>
                <c:pt idx="5671">
                  <c:v>94.566666666666663</c:v>
                </c:pt>
                <c:pt idx="5672">
                  <c:v>94.583333333333258</c:v>
                </c:pt>
                <c:pt idx="5673">
                  <c:v>94.6</c:v>
                </c:pt>
                <c:pt idx="5674">
                  <c:v>94.61666666666666</c:v>
                </c:pt>
                <c:pt idx="5675">
                  <c:v>94.633333333333098</c:v>
                </c:pt>
                <c:pt idx="5676">
                  <c:v>94.649999999999991</c:v>
                </c:pt>
                <c:pt idx="5677">
                  <c:v>94.666666666666671</c:v>
                </c:pt>
                <c:pt idx="5678">
                  <c:v>94.683333333333024</c:v>
                </c:pt>
                <c:pt idx="5679">
                  <c:v>94.7</c:v>
                </c:pt>
                <c:pt idx="5680">
                  <c:v>94.716666666666697</c:v>
                </c:pt>
                <c:pt idx="5681">
                  <c:v>94.733333333333249</c:v>
                </c:pt>
                <c:pt idx="5682">
                  <c:v>94.75</c:v>
                </c:pt>
                <c:pt idx="5683">
                  <c:v>94.766666666666666</c:v>
                </c:pt>
                <c:pt idx="5684">
                  <c:v>94.783333333333289</c:v>
                </c:pt>
                <c:pt idx="5685">
                  <c:v>94.8</c:v>
                </c:pt>
                <c:pt idx="5686">
                  <c:v>94.816666666666663</c:v>
                </c:pt>
                <c:pt idx="5687">
                  <c:v>94.833333333333258</c:v>
                </c:pt>
                <c:pt idx="5688">
                  <c:v>94.85</c:v>
                </c:pt>
                <c:pt idx="5689">
                  <c:v>94.86666666666666</c:v>
                </c:pt>
                <c:pt idx="5690">
                  <c:v>94.883333333333098</c:v>
                </c:pt>
                <c:pt idx="5691">
                  <c:v>94.899999999999991</c:v>
                </c:pt>
                <c:pt idx="5692">
                  <c:v>94.916666666666842</c:v>
                </c:pt>
                <c:pt idx="5693">
                  <c:v>94.933333333333309</c:v>
                </c:pt>
                <c:pt idx="5694">
                  <c:v>94.950000000000017</c:v>
                </c:pt>
                <c:pt idx="5695">
                  <c:v>94.966666666666697</c:v>
                </c:pt>
                <c:pt idx="5696">
                  <c:v>94.983333333333249</c:v>
                </c:pt>
                <c:pt idx="5697">
                  <c:v>95</c:v>
                </c:pt>
                <c:pt idx="5698">
                  <c:v>95.016666666666666</c:v>
                </c:pt>
                <c:pt idx="5699">
                  <c:v>95.033333333333289</c:v>
                </c:pt>
                <c:pt idx="5700">
                  <c:v>95.05</c:v>
                </c:pt>
                <c:pt idx="5701">
                  <c:v>95.066666666666663</c:v>
                </c:pt>
                <c:pt idx="5702">
                  <c:v>95.083333333333258</c:v>
                </c:pt>
                <c:pt idx="5703">
                  <c:v>95.1</c:v>
                </c:pt>
                <c:pt idx="5704">
                  <c:v>95.11666666666666</c:v>
                </c:pt>
                <c:pt idx="5705">
                  <c:v>95.133333333333098</c:v>
                </c:pt>
                <c:pt idx="5706">
                  <c:v>95.149999999999991</c:v>
                </c:pt>
                <c:pt idx="5707">
                  <c:v>95.166666666666657</c:v>
                </c:pt>
                <c:pt idx="5708">
                  <c:v>95.183333333333024</c:v>
                </c:pt>
                <c:pt idx="5709">
                  <c:v>95.2</c:v>
                </c:pt>
                <c:pt idx="5710">
                  <c:v>95.216666666666697</c:v>
                </c:pt>
                <c:pt idx="5711">
                  <c:v>95.233333333333249</c:v>
                </c:pt>
                <c:pt idx="5712">
                  <c:v>95.25</c:v>
                </c:pt>
                <c:pt idx="5713">
                  <c:v>95.266666666666666</c:v>
                </c:pt>
                <c:pt idx="5714">
                  <c:v>95.283333333333289</c:v>
                </c:pt>
                <c:pt idx="5715">
                  <c:v>95.3</c:v>
                </c:pt>
                <c:pt idx="5716">
                  <c:v>95.316666666666663</c:v>
                </c:pt>
                <c:pt idx="5717">
                  <c:v>95.333333333333258</c:v>
                </c:pt>
                <c:pt idx="5718">
                  <c:v>95.35</c:v>
                </c:pt>
                <c:pt idx="5719">
                  <c:v>95.36666666666666</c:v>
                </c:pt>
                <c:pt idx="5720">
                  <c:v>95.383333333333098</c:v>
                </c:pt>
                <c:pt idx="5721">
                  <c:v>95.399999999999991</c:v>
                </c:pt>
                <c:pt idx="5722">
                  <c:v>95.416666666666842</c:v>
                </c:pt>
                <c:pt idx="5723">
                  <c:v>95.433333333333309</c:v>
                </c:pt>
                <c:pt idx="5724">
                  <c:v>95.45</c:v>
                </c:pt>
                <c:pt idx="5725">
                  <c:v>95.466666666666697</c:v>
                </c:pt>
                <c:pt idx="5726">
                  <c:v>95.483333333333249</c:v>
                </c:pt>
                <c:pt idx="5727">
                  <c:v>95.5</c:v>
                </c:pt>
                <c:pt idx="5728">
                  <c:v>95.516666666666666</c:v>
                </c:pt>
                <c:pt idx="5729">
                  <c:v>95.533333333333289</c:v>
                </c:pt>
                <c:pt idx="5730">
                  <c:v>95.55</c:v>
                </c:pt>
                <c:pt idx="5731">
                  <c:v>95.566666666666663</c:v>
                </c:pt>
                <c:pt idx="5732">
                  <c:v>95.583333333333258</c:v>
                </c:pt>
                <c:pt idx="5733">
                  <c:v>95.6</c:v>
                </c:pt>
                <c:pt idx="5734">
                  <c:v>95.61666666666666</c:v>
                </c:pt>
                <c:pt idx="5735">
                  <c:v>95.633333333333098</c:v>
                </c:pt>
                <c:pt idx="5736">
                  <c:v>95.649999999999991</c:v>
                </c:pt>
                <c:pt idx="5737">
                  <c:v>95.666666666666671</c:v>
                </c:pt>
                <c:pt idx="5738">
                  <c:v>95.683333333333024</c:v>
                </c:pt>
                <c:pt idx="5739">
                  <c:v>95.7</c:v>
                </c:pt>
                <c:pt idx="5740">
                  <c:v>95.716666666666697</c:v>
                </c:pt>
                <c:pt idx="5741">
                  <c:v>95.733333333333249</c:v>
                </c:pt>
                <c:pt idx="5742">
                  <c:v>95.75</c:v>
                </c:pt>
                <c:pt idx="5743">
                  <c:v>95.766666666666666</c:v>
                </c:pt>
                <c:pt idx="5744">
                  <c:v>95.783333333333289</c:v>
                </c:pt>
                <c:pt idx="5745">
                  <c:v>95.8</c:v>
                </c:pt>
                <c:pt idx="5746">
                  <c:v>95.816666666666663</c:v>
                </c:pt>
                <c:pt idx="5747">
                  <c:v>95.833333333333258</c:v>
                </c:pt>
                <c:pt idx="5748">
                  <c:v>95.85</c:v>
                </c:pt>
                <c:pt idx="5749">
                  <c:v>95.86666666666666</c:v>
                </c:pt>
                <c:pt idx="5750">
                  <c:v>95.883333333333098</c:v>
                </c:pt>
                <c:pt idx="5751">
                  <c:v>95.899999999999991</c:v>
                </c:pt>
                <c:pt idx="5752">
                  <c:v>95.916666666666828</c:v>
                </c:pt>
                <c:pt idx="5753">
                  <c:v>95.933333333333309</c:v>
                </c:pt>
                <c:pt idx="5754">
                  <c:v>95.95</c:v>
                </c:pt>
                <c:pt idx="5755">
                  <c:v>95.966666666666697</c:v>
                </c:pt>
                <c:pt idx="5756">
                  <c:v>95.983333333333249</c:v>
                </c:pt>
                <c:pt idx="5757">
                  <c:v>96</c:v>
                </c:pt>
                <c:pt idx="5758">
                  <c:v>96.016666666666666</c:v>
                </c:pt>
                <c:pt idx="5759">
                  <c:v>96.033333333333289</c:v>
                </c:pt>
                <c:pt idx="5760">
                  <c:v>96.05</c:v>
                </c:pt>
                <c:pt idx="5761">
                  <c:v>96.066666666666663</c:v>
                </c:pt>
                <c:pt idx="5762">
                  <c:v>96.083333333333258</c:v>
                </c:pt>
                <c:pt idx="5763">
                  <c:v>96.1</c:v>
                </c:pt>
                <c:pt idx="5764">
                  <c:v>96.11666666666666</c:v>
                </c:pt>
                <c:pt idx="5765">
                  <c:v>96.133333333333098</c:v>
                </c:pt>
                <c:pt idx="5766">
                  <c:v>96.149999999999991</c:v>
                </c:pt>
                <c:pt idx="5767">
                  <c:v>96.166666666666671</c:v>
                </c:pt>
                <c:pt idx="5768">
                  <c:v>96.183333333333024</c:v>
                </c:pt>
                <c:pt idx="5769">
                  <c:v>96.2</c:v>
                </c:pt>
                <c:pt idx="5770">
                  <c:v>96.216666666666697</c:v>
                </c:pt>
                <c:pt idx="5771">
                  <c:v>96.233333333333249</c:v>
                </c:pt>
                <c:pt idx="5772">
                  <c:v>96.25</c:v>
                </c:pt>
                <c:pt idx="5773">
                  <c:v>96.266666666666666</c:v>
                </c:pt>
                <c:pt idx="5774">
                  <c:v>96.283333333333289</c:v>
                </c:pt>
                <c:pt idx="5775">
                  <c:v>96.3</c:v>
                </c:pt>
                <c:pt idx="5776">
                  <c:v>96.316666666666663</c:v>
                </c:pt>
                <c:pt idx="5777">
                  <c:v>96.333333333333258</c:v>
                </c:pt>
                <c:pt idx="5778">
                  <c:v>96.35</c:v>
                </c:pt>
                <c:pt idx="5779">
                  <c:v>96.36666666666666</c:v>
                </c:pt>
                <c:pt idx="5780">
                  <c:v>96.383333333333098</c:v>
                </c:pt>
                <c:pt idx="5781">
                  <c:v>96.399999999999991</c:v>
                </c:pt>
                <c:pt idx="5782">
                  <c:v>96.416666666666842</c:v>
                </c:pt>
                <c:pt idx="5783">
                  <c:v>96.433333333333309</c:v>
                </c:pt>
                <c:pt idx="5784">
                  <c:v>96.450000000000017</c:v>
                </c:pt>
                <c:pt idx="5785">
                  <c:v>96.466666666666697</c:v>
                </c:pt>
                <c:pt idx="5786">
                  <c:v>96.483333333333249</c:v>
                </c:pt>
                <c:pt idx="5787">
                  <c:v>96.5</c:v>
                </c:pt>
                <c:pt idx="5788">
                  <c:v>96.516666666666666</c:v>
                </c:pt>
                <c:pt idx="5789">
                  <c:v>96.533333333333289</c:v>
                </c:pt>
                <c:pt idx="5790">
                  <c:v>96.55</c:v>
                </c:pt>
                <c:pt idx="5791">
                  <c:v>96.566666666666663</c:v>
                </c:pt>
                <c:pt idx="5792">
                  <c:v>96.583333333333258</c:v>
                </c:pt>
                <c:pt idx="5793">
                  <c:v>96.6</c:v>
                </c:pt>
                <c:pt idx="5794">
                  <c:v>96.61666666666666</c:v>
                </c:pt>
                <c:pt idx="5795">
                  <c:v>96.633333333333098</c:v>
                </c:pt>
                <c:pt idx="5796">
                  <c:v>96.649999999999991</c:v>
                </c:pt>
                <c:pt idx="5797">
                  <c:v>96.666666666666657</c:v>
                </c:pt>
                <c:pt idx="5798">
                  <c:v>96.683333333333024</c:v>
                </c:pt>
                <c:pt idx="5799">
                  <c:v>96.7</c:v>
                </c:pt>
                <c:pt idx="5800">
                  <c:v>96.716666666666697</c:v>
                </c:pt>
                <c:pt idx="5801">
                  <c:v>96.733333333333249</c:v>
                </c:pt>
                <c:pt idx="5802">
                  <c:v>96.75</c:v>
                </c:pt>
                <c:pt idx="5803">
                  <c:v>96.766666666666666</c:v>
                </c:pt>
                <c:pt idx="5804">
                  <c:v>96.783333333333289</c:v>
                </c:pt>
                <c:pt idx="5805">
                  <c:v>96.8</c:v>
                </c:pt>
                <c:pt idx="5806">
                  <c:v>96.816666666666663</c:v>
                </c:pt>
                <c:pt idx="5807">
                  <c:v>96.833333333333258</c:v>
                </c:pt>
                <c:pt idx="5808">
                  <c:v>96.85</c:v>
                </c:pt>
                <c:pt idx="5809">
                  <c:v>96.86666666666666</c:v>
                </c:pt>
                <c:pt idx="5810">
                  <c:v>96.883333333333098</c:v>
                </c:pt>
                <c:pt idx="5811">
                  <c:v>96.899999999999991</c:v>
                </c:pt>
                <c:pt idx="5812">
                  <c:v>96.916666666666842</c:v>
                </c:pt>
                <c:pt idx="5813">
                  <c:v>96.933333333333309</c:v>
                </c:pt>
                <c:pt idx="5814">
                  <c:v>96.95</c:v>
                </c:pt>
                <c:pt idx="5815">
                  <c:v>96.966666666666697</c:v>
                </c:pt>
                <c:pt idx="5816">
                  <c:v>96.983333333333249</c:v>
                </c:pt>
                <c:pt idx="5817">
                  <c:v>97</c:v>
                </c:pt>
                <c:pt idx="5818">
                  <c:v>97.016666666666666</c:v>
                </c:pt>
                <c:pt idx="5819">
                  <c:v>97.033333333333289</c:v>
                </c:pt>
                <c:pt idx="5820">
                  <c:v>97.05</c:v>
                </c:pt>
                <c:pt idx="5821">
                  <c:v>97.066666666666663</c:v>
                </c:pt>
                <c:pt idx="5822">
                  <c:v>97.083333333333258</c:v>
                </c:pt>
                <c:pt idx="5823">
                  <c:v>97.1</c:v>
                </c:pt>
                <c:pt idx="5824">
                  <c:v>97.11666666666666</c:v>
                </c:pt>
                <c:pt idx="5825">
                  <c:v>97.133333333333098</c:v>
                </c:pt>
                <c:pt idx="5826">
                  <c:v>97.149999999999991</c:v>
                </c:pt>
                <c:pt idx="5827">
                  <c:v>97.166666666666671</c:v>
                </c:pt>
                <c:pt idx="5828">
                  <c:v>97.183333333333024</c:v>
                </c:pt>
                <c:pt idx="5829">
                  <c:v>97.2</c:v>
                </c:pt>
                <c:pt idx="5830">
                  <c:v>97.216666666666697</c:v>
                </c:pt>
                <c:pt idx="5831">
                  <c:v>97.233333333333249</c:v>
                </c:pt>
                <c:pt idx="5832">
                  <c:v>97.25</c:v>
                </c:pt>
                <c:pt idx="5833">
                  <c:v>97.266666666666666</c:v>
                </c:pt>
                <c:pt idx="5834">
                  <c:v>97.283333333333289</c:v>
                </c:pt>
                <c:pt idx="5835">
                  <c:v>97.3</c:v>
                </c:pt>
                <c:pt idx="5836">
                  <c:v>97.316666666666663</c:v>
                </c:pt>
                <c:pt idx="5837">
                  <c:v>97.333333333333258</c:v>
                </c:pt>
                <c:pt idx="5838">
                  <c:v>97.35</c:v>
                </c:pt>
                <c:pt idx="5839">
                  <c:v>97.36666666666666</c:v>
                </c:pt>
                <c:pt idx="5840">
                  <c:v>97.383333333333098</c:v>
                </c:pt>
                <c:pt idx="5841">
                  <c:v>97.399999999999991</c:v>
                </c:pt>
                <c:pt idx="5842">
                  <c:v>97.416666666666828</c:v>
                </c:pt>
                <c:pt idx="5843">
                  <c:v>97.433333333333309</c:v>
                </c:pt>
                <c:pt idx="5844">
                  <c:v>97.45</c:v>
                </c:pt>
                <c:pt idx="5845">
                  <c:v>97.466666666666697</c:v>
                </c:pt>
                <c:pt idx="5846">
                  <c:v>97.483333333333249</c:v>
                </c:pt>
                <c:pt idx="5847">
                  <c:v>97.5</c:v>
                </c:pt>
                <c:pt idx="5848">
                  <c:v>97.516666666666666</c:v>
                </c:pt>
                <c:pt idx="5849">
                  <c:v>97.533333333333289</c:v>
                </c:pt>
                <c:pt idx="5850">
                  <c:v>97.55</c:v>
                </c:pt>
                <c:pt idx="5851">
                  <c:v>97.566666666666663</c:v>
                </c:pt>
                <c:pt idx="5852">
                  <c:v>97.583333333333258</c:v>
                </c:pt>
                <c:pt idx="5853">
                  <c:v>97.6</c:v>
                </c:pt>
                <c:pt idx="5854">
                  <c:v>97.61666666666666</c:v>
                </c:pt>
                <c:pt idx="5855">
                  <c:v>97.633333333333098</c:v>
                </c:pt>
                <c:pt idx="5856">
                  <c:v>97.649999999999991</c:v>
                </c:pt>
                <c:pt idx="5857">
                  <c:v>97.666666666666671</c:v>
                </c:pt>
                <c:pt idx="5858">
                  <c:v>97.683333333333024</c:v>
                </c:pt>
                <c:pt idx="5859">
                  <c:v>97.7</c:v>
                </c:pt>
                <c:pt idx="5860">
                  <c:v>97.716666666666697</c:v>
                </c:pt>
                <c:pt idx="5861">
                  <c:v>97.733333333333249</c:v>
                </c:pt>
                <c:pt idx="5862">
                  <c:v>97.75</c:v>
                </c:pt>
                <c:pt idx="5863">
                  <c:v>97.766666666666666</c:v>
                </c:pt>
                <c:pt idx="5864">
                  <c:v>97.783333333333289</c:v>
                </c:pt>
                <c:pt idx="5865">
                  <c:v>97.8</c:v>
                </c:pt>
                <c:pt idx="5866">
                  <c:v>97.816666666666663</c:v>
                </c:pt>
                <c:pt idx="5867">
                  <c:v>97.833333333333258</c:v>
                </c:pt>
                <c:pt idx="5868">
                  <c:v>97.85</c:v>
                </c:pt>
                <c:pt idx="5869">
                  <c:v>97.86666666666666</c:v>
                </c:pt>
                <c:pt idx="5870">
                  <c:v>97.883333333333098</c:v>
                </c:pt>
                <c:pt idx="5871">
                  <c:v>97.899999999999991</c:v>
                </c:pt>
                <c:pt idx="5872">
                  <c:v>97.916666666666828</c:v>
                </c:pt>
                <c:pt idx="5873">
                  <c:v>97.933333333333309</c:v>
                </c:pt>
                <c:pt idx="5874">
                  <c:v>97.95</c:v>
                </c:pt>
                <c:pt idx="5875">
                  <c:v>97.966666666666697</c:v>
                </c:pt>
                <c:pt idx="5876">
                  <c:v>97.983333333333249</c:v>
                </c:pt>
                <c:pt idx="5877">
                  <c:v>98</c:v>
                </c:pt>
                <c:pt idx="5878">
                  <c:v>98.016666666666666</c:v>
                </c:pt>
                <c:pt idx="5879">
                  <c:v>98.033333333333289</c:v>
                </c:pt>
                <c:pt idx="5880">
                  <c:v>98.05</c:v>
                </c:pt>
                <c:pt idx="5881">
                  <c:v>98.066666666666663</c:v>
                </c:pt>
                <c:pt idx="5882">
                  <c:v>98.083333333333258</c:v>
                </c:pt>
                <c:pt idx="5883">
                  <c:v>98.1</c:v>
                </c:pt>
                <c:pt idx="5884">
                  <c:v>98.11666666666666</c:v>
                </c:pt>
                <c:pt idx="5885">
                  <c:v>98.133333333333098</c:v>
                </c:pt>
                <c:pt idx="5886">
                  <c:v>98.149999999999991</c:v>
                </c:pt>
                <c:pt idx="5887">
                  <c:v>98.166666666666671</c:v>
                </c:pt>
                <c:pt idx="5888">
                  <c:v>98.183333333333024</c:v>
                </c:pt>
                <c:pt idx="5889">
                  <c:v>98.2</c:v>
                </c:pt>
                <c:pt idx="5890">
                  <c:v>98.216666666666697</c:v>
                </c:pt>
                <c:pt idx="5891">
                  <c:v>98.233333333333249</c:v>
                </c:pt>
                <c:pt idx="5892">
                  <c:v>98.25</c:v>
                </c:pt>
                <c:pt idx="5893">
                  <c:v>98.266666666666666</c:v>
                </c:pt>
                <c:pt idx="5894">
                  <c:v>98.283333333333289</c:v>
                </c:pt>
                <c:pt idx="5895">
                  <c:v>98.3</c:v>
                </c:pt>
                <c:pt idx="5896">
                  <c:v>98.316666666666663</c:v>
                </c:pt>
                <c:pt idx="5897">
                  <c:v>98.333333333333258</c:v>
                </c:pt>
                <c:pt idx="5898">
                  <c:v>98.35</c:v>
                </c:pt>
                <c:pt idx="5899">
                  <c:v>98.36666666666666</c:v>
                </c:pt>
                <c:pt idx="5900">
                  <c:v>98.383333333333098</c:v>
                </c:pt>
                <c:pt idx="5901">
                  <c:v>98.399999999999991</c:v>
                </c:pt>
                <c:pt idx="5902">
                  <c:v>98.416666666666842</c:v>
                </c:pt>
                <c:pt idx="5903">
                  <c:v>98.433333333333309</c:v>
                </c:pt>
                <c:pt idx="5904">
                  <c:v>98.450000000000017</c:v>
                </c:pt>
                <c:pt idx="5905">
                  <c:v>98.466666666666697</c:v>
                </c:pt>
                <c:pt idx="5906">
                  <c:v>98.483333333333249</c:v>
                </c:pt>
                <c:pt idx="5907">
                  <c:v>98.5</c:v>
                </c:pt>
                <c:pt idx="5908">
                  <c:v>98.516666666666666</c:v>
                </c:pt>
                <c:pt idx="5909">
                  <c:v>98.533333333333289</c:v>
                </c:pt>
                <c:pt idx="5910">
                  <c:v>98.55</c:v>
                </c:pt>
                <c:pt idx="5911">
                  <c:v>98.566666666666663</c:v>
                </c:pt>
                <c:pt idx="5912">
                  <c:v>98.583333333333258</c:v>
                </c:pt>
                <c:pt idx="5913">
                  <c:v>98.6</c:v>
                </c:pt>
                <c:pt idx="5914">
                  <c:v>98.61666666666666</c:v>
                </c:pt>
                <c:pt idx="5915">
                  <c:v>98.633333333333098</c:v>
                </c:pt>
                <c:pt idx="5916">
                  <c:v>98.649999999999991</c:v>
                </c:pt>
                <c:pt idx="5917">
                  <c:v>98.666666666666657</c:v>
                </c:pt>
                <c:pt idx="5918">
                  <c:v>98.683333333333039</c:v>
                </c:pt>
                <c:pt idx="5919">
                  <c:v>98.7</c:v>
                </c:pt>
                <c:pt idx="5920">
                  <c:v>98.716666666666697</c:v>
                </c:pt>
                <c:pt idx="5921">
                  <c:v>98.733333333333249</c:v>
                </c:pt>
                <c:pt idx="5922">
                  <c:v>98.75</c:v>
                </c:pt>
                <c:pt idx="5923">
                  <c:v>98.766666666666666</c:v>
                </c:pt>
                <c:pt idx="5924">
                  <c:v>98.783333333333289</c:v>
                </c:pt>
                <c:pt idx="5925">
                  <c:v>98.8</c:v>
                </c:pt>
                <c:pt idx="5926">
                  <c:v>98.816666666666663</c:v>
                </c:pt>
                <c:pt idx="5927">
                  <c:v>98.833333333333258</c:v>
                </c:pt>
                <c:pt idx="5928">
                  <c:v>98.85</c:v>
                </c:pt>
                <c:pt idx="5929">
                  <c:v>98.86666666666666</c:v>
                </c:pt>
                <c:pt idx="5930">
                  <c:v>98.883333333333098</c:v>
                </c:pt>
                <c:pt idx="5931">
                  <c:v>98.899999999999991</c:v>
                </c:pt>
                <c:pt idx="5932">
                  <c:v>98.916666666666842</c:v>
                </c:pt>
                <c:pt idx="5933">
                  <c:v>98.933333333333309</c:v>
                </c:pt>
                <c:pt idx="5934">
                  <c:v>98.95</c:v>
                </c:pt>
                <c:pt idx="5935">
                  <c:v>98.966666666666697</c:v>
                </c:pt>
                <c:pt idx="5936">
                  <c:v>98.983333333333249</c:v>
                </c:pt>
                <c:pt idx="5937">
                  <c:v>99</c:v>
                </c:pt>
                <c:pt idx="5938">
                  <c:v>99.016666666666666</c:v>
                </c:pt>
                <c:pt idx="5939">
                  <c:v>99.033333333333289</c:v>
                </c:pt>
                <c:pt idx="5940">
                  <c:v>99.05</c:v>
                </c:pt>
                <c:pt idx="5941">
                  <c:v>99.066666666666663</c:v>
                </c:pt>
                <c:pt idx="5942">
                  <c:v>99.083333333333258</c:v>
                </c:pt>
                <c:pt idx="5943">
                  <c:v>99.1</c:v>
                </c:pt>
                <c:pt idx="5944">
                  <c:v>99.11666666666666</c:v>
                </c:pt>
                <c:pt idx="5945">
                  <c:v>99.133333333333098</c:v>
                </c:pt>
                <c:pt idx="5946">
                  <c:v>99.149999999999991</c:v>
                </c:pt>
                <c:pt idx="5947">
                  <c:v>99.166666666666671</c:v>
                </c:pt>
                <c:pt idx="5948">
                  <c:v>99.183333333333024</c:v>
                </c:pt>
                <c:pt idx="5949">
                  <c:v>99.2</c:v>
                </c:pt>
                <c:pt idx="5950">
                  <c:v>99.216666666666697</c:v>
                </c:pt>
                <c:pt idx="5951">
                  <c:v>99.233333333333249</c:v>
                </c:pt>
                <c:pt idx="5952">
                  <c:v>99.25</c:v>
                </c:pt>
                <c:pt idx="5953">
                  <c:v>99.266666666666666</c:v>
                </c:pt>
                <c:pt idx="5954">
                  <c:v>99.283333333333289</c:v>
                </c:pt>
                <c:pt idx="5955">
                  <c:v>99.3</c:v>
                </c:pt>
                <c:pt idx="5956">
                  <c:v>99.316666666666663</c:v>
                </c:pt>
                <c:pt idx="5957">
                  <c:v>99.333333333333258</c:v>
                </c:pt>
                <c:pt idx="5958">
                  <c:v>99.35</c:v>
                </c:pt>
                <c:pt idx="5959">
                  <c:v>99.36666666666666</c:v>
                </c:pt>
                <c:pt idx="5960">
                  <c:v>99.383333333333098</c:v>
                </c:pt>
                <c:pt idx="5961">
                  <c:v>99.399999999999991</c:v>
                </c:pt>
                <c:pt idx="5962">
                  <c:v>99.416666666666828</c:v>
                </c:pt>
                <c:pt idx="5963">
                  <c:v>99.433333333333309</c:v>
                </c:pt>
                <c:pt idx="5964">
                  <c:v>99.45</c:v>
                </c:pt>
                <c:pt idx="5965">
                  <c:v>99.466666666666697</c:v>
                </c:pt>
                <c:pt idx="5966">
                  <c:v>99.483333333333249</c:v>
                </c:pt>
                <c:pt idx="5967">
                  <c:v>99.5</c:v>
                </c:pt>
                <c:pt idx="5968">
                  <c:v>99.516666666666666</c:v>
                </c:pt>
                <c:pt idx="5969">
                  <c:v>99.533333333333289</c:v>
                </c:pt>
                <c:pt idx="5970">
                  <c:v>99.55</c:v>
                </c:pt>
                <c:pt idx="5971">
                  <c:v>99.566666666666663</c:v>
                </c:pt>
                <c:pt idx="5972">
                  <c:v>99.583333333333258</c:v>
                </c:pt>
                <c:pt idx="5973">
                  <c:v>99.6</c:v>
                </c:pt>
                <c:pt idx="5974">
                  <c:v>99.61666666666666</c:v>
                </c:pt>
                <c:pt idx="5975">
                  <c:v>99.633333333333098</c:v>
                </c:pt>
                <c:pt idx="5976">
                  <c:v>99.649999999999991</c:v>
                </c:pt>
                <c:pt idx="5977">
                  <c:v>99.666666666666671</c:v>
                </c:pt>
                <c:pt idx="5978">
                  <c:v>99.683333333333024</c:v>
                </c:pt>
                <c:pt idx="5979">
                  <c:v>99.7</c:v>
                </c:pt>
                <c:pt idx="5980">
                  <c:v>99.716666666666697</c:v>
                </c:pt>
                <c:pt idx="5981">
                  <c:v>99.733333333333249</c:v>
                </c:pt>
                <c:pt idx="5982">
                  <c:v>99.75</c:v>
                </c:pt>
                <c:pt idx="5983">
                  <c:v>99.766666666666666</c:v>
                </c:pt>
                <c:pt idx="5984">
                  <c:v>99.783333333333289</c:v>
                </c:pt>
                <c:pt idx="5985">
                  <c:v>99.8</c:v>
                </c:pt>
                <c:pt idx="5986">
                  <c:v>99.816666666666663</c:v>
                </c:pt>
                <c:pt idx="5987">
                  <c:v>99.833333333333258</c:v>
                </c:pt>
                <c:pt idx="5988">
                  <c:v>99.85</c:v>
                </c:pt>
                <c:pt idx="5989">
                  <c:v>99.86666666666666</c:v>
                </c:pt>
                <c:pt idx="5990">
                  <c:v>99.883333333333098</c:v>
                </c:pt>
                <c:pt idx="5991">
                  <c:v>99.899999999999991</c:v>
                </c:pt>
                <c:pt idx="5992">
                  <c:v>99.916666666666842</c:v>
                </c:pt>
                <c:pt idx="5993">
                  <c:v>99.933333333333309</c:v>
                </c:pt>
                <c:pt idx="5994">
                  <c:v>99.950000000000017</c:v>
                </c:pt>
                <c:pt idx="5995">
                  <c:v>99.966666666666697</c:v>
                </c:pt>
                <c:pt idx="5996">
                  <c:v>99.983333333333249</c:v>
                </c:pt>
                <c:pt idx="5997">
                  <c:v>100</c:v>
                </c:pt>
                <c:pt idx="5998">
                  <c:v>100.01666666666669</c:v>
                </c:pt>
                <c:pt idx="5999">
                  <c:v>100.03333333333325</c:v>
                </c:pt>
                <c:pt idx="6000">
                  <c:v>100.05</c:v>
                </c:pt>
                <c:pt idx="6001">
                  <c:v>100.06666666666666</c:v>
                </c:pt>
                <c:pt idx="6002">
                  <c:v>100.08333333333316</c:v>
                </c:pt>
                <c:pt idx="6003">
                  <c:v>100.1</c:v>
                </c:pt>
                <c:pt idx="6004">
                  <c:v>100.11666666666666</c:v>
                </c:pt>
                <c:pt idx="6005">
                  <c:v>100.13333333333316</c:v>
                </c:pt>
                <c:pt idx="6006">
                  <c:v>100.14999999999999</c:v>
                </c:pt>
                <c:pt idx="6007">
                  <c:v>100.16666666666666</c:v>
                </c:pt>
                <c:pt idx="6008">
                  <c:v>100.18333333333312</c:v>
                </c:pt>
                <c:pt idx="6009">
                  <c:v>100.2</c:v>
                </c:pt>
                <c:pt idx="6010">
                  <c:v>100.21666666666682</c:v>
                </c:pt>
                <c:pt idx="6011">
                  <c:v>100.23333333333331</c:v>
                </c:pt>
                <c:pt idx="6012">
                  <c:v>100.25</c:v>
                </c:pt>
                <c:pt idx="6013">
                  <c:v>100.26666666666669</c:v>
                </c:pt>
                <c:pt idx="6014">
                  <c:v>100.28333333333325</c:v>
                </c:pt>
                <c:pt idx="6015">
                  <c:v>100.3</c:v>
                </c:pt>
                <c:pt idx="6016">
                  <c:v>100.31666666666666</c:v>
                </c:pt>
                <c:pt idx="6017">
                  <c:v>100.33333333333316</c:v>
                </c:pt>
                <c:pt idx="6018">
                  <c:v>100.35</c:v>
                </c:pt>
                <c:pt idx="6019">
                  <c:v>100.36666666666666</c:v>
                </c:pt>
                <c:pt idx="6020">
                  <c:v>100.38333333333316</c:v>
                </c:pt>
                <c:pt idx="6021">
                  <c:v>100.39999999999999</c:v>
                </c:pt>
                <c:pt idx="6022">
                  <c:v>100.41666666666684</c:v>
                </c:pt>
                <c:pt idx="6023">
                  <c:v>100.43333333333331</c:v>
                </c:pt>
                <c:pt idx="6024">
                  <c:v>100.45</c:v>
                </c:pt>
                <c:pt idx="6025">
                  <c:v>100.46666666666682</c:v>
                </c:pt>
                <c:pt idx="6026">
                  <c:v>100.48333333333331</c:v>
                </c:pt>
                <c:pt idx="6027">
                  <c:v>100.5</c:v>
                </c:pt>
                <c:pt idx="6028">
                  <c:v>100.51666666666669</c:v>
                </c:pt>
                <c:pt idx="6029">
                  <c:v>100.53333333333325</c:v>
                </c:pt>
                <c:pt idx="6030">
                  <c:v>100.55</c:v>
                </c:pt>
                <c:pt idx="6031">
                  <c:v>100.56666666666666</c:v>
                </c:pt>
                <c:pt idx="6032">
                  <c:v>100.58333333333316</c:v>
                </c:pt>
                <c:pt idx="6033">
                  <c:v>100.6</c:v>
                </c:pt>
                <c:pt idx="6034">
                  <c:v>100.61666666666666</c:v>
                </c:pt>
                <c:pt idx="6035">
                  <c:v>100.63333333333316</c:v>
                </c:pt>
                <c:pt idx="6036">
                  <c:v>100.64999999999999</c:v>
                </c:pt>
                <c:pt idx="6037">
                  <c:v>100.66666666666667</c:v>
                </c:pt>
                <c:pt idx="6038">
                  <c:v>100.6833333333331</c:v>
                </c:pt>
                <c:pt idx="6039">
                  <c:v>100.7</c:v>
                </c:pt>
                <c:pt idx="6040">
                  <c:v>100.71666666666682</c:v>
                </c:pt>
                <c:pt idx="6041">
                  <c:v>100.73333333333331</c:v>
                </c:pt>
                <c:pt idx="6042">
                  <c:v>100.75</c:v>
                </c:pt>
                <c:pt idx="6043">
                  <c:v>100.76666666666669</c:v>
                </c:pt>
                <c:pt idx="6044">
                  <c:v>100.78333333333325</c:v>
                </c:pt>
                <c:pt idx="6045">
                  <c:v>100.8</c:v>
                </c:pt>
                <c:pt idx="6046">
                  <c:v>100.81666666666666</c:v>
                </c:pt>
                <c:pt idx="6047">
                  <c:v>100.83333333333316</c:v>
                </c:pt>
                <c:pt idx="6048">
                  <c:v>100.85</c:v>
                </c:pt>
                <c:pt idx="6049">
                  <c:v>100.86666666666666</c:v>
                </c:pt>
                <c:pt idx="6050">
                  <c:v>100.88333333333316</c:v>
                </c:pt>
                <c:pt idx="6051">
                  <c:v>100.89999999999999</c:v>
                </c:pt>
                <c:pt idx="6052">
                  <c:v>100.91666666666683</c:v>
                </c:pt>
                <c:pt idx="6053">
                  <c:v>100.93333333333331</c:v>
                </c:pt>
                <c:pt idx="6054">
                  <c:v>100.95</c:v>
                </c:pt>
                <c:pt idx="6055">
                  <c:v>100.96666666666682</c:v>
                </c:pt>
                <c:pt idx="6056">
                  <c:v>100.98333333333331</c:v>
                </c:pt>
                <c:pt idx="6057">
                  <c:v>101</c:v>
                </c:pt>
                <c:pt idx="6058">
                  <c:v>101.01666666666669</c:v>
                </c:pt>
                <c:pt idx="6059">
                  <c:v>101.03333333333325</c:v>
                </c:pt>
                <c:pt idx="6060">
                  <c:v>101.05</c:v>
                </c:pt>
                <c:pt idx="6061">
                  <c:v>101.06666666666666</c:v>
                </c:pt>
                <c:pt idx="6062">
                  <c:v>101.08333333333316</c:v>
                </c:pt>
                <c:pt idx="6063">
                  <c:v>101.1</c:v>
                </c:pt>
                <c:pt idx="6064">
                  <c:v>101.11666666666666</c:v>
                </c:pt>
                <c:pt idx="6065">
                  <c:v>101.13333333333316</c:v>
                </c:pt>
                <c:pt idx="6066">
                  <c:v>101.14999999999999</c:v>
                </c:pt>
                <c:pt idx="6067">
                  <c:v>101.16666666666666</c:v>
                </c:pt>
                <c:pt idx="6068">
                  <c:v>101.1833333333331</c:v>
                </c:pt>
                <c:pt idx="6069">
                  <c:v>101.2</c:v>
                </c:pt>
                <c:pt idx="6070">
                  <c:v>101.21666666666682</c:v>
                </c:pt>
                <c:pt idx="6071">
                  <c:v>101.23333333333331</c:v>
                </c:pt>
                <c:pt idx="6072">
                  <c:v>101.25</c:v>
                </c:pt>
                <c:pt idx="6073">
                  <c:v>101.26666666666669</c:v>
                </c:pt>
                <c:pt idx="6074">
                  <c:v>101.28333333333325</c:v>
                </c:pt>
                <c:pt idx="6075">
                  <c:v>101.3</c:v>
                </c:pt>
                <c:pt idx="6076">
                  <c:v>101.31666666666666</c:v>
                </c:pt>
                <c:pt idx="6077">
                  <c:v>101.33333333333316</c:v>
                </c:pt>
                <c:pt idx="6078">
                  <c:v>101.35</c:v>
                </c:pt>
                <c:pt idx="6079">
                  <c:v>101.36666666666666</c:v>
                </c:pt>
                <c:pt idx="6080">
                  <c:v>101.38333333333316</c:v>
                </c:pt>
                <c:pt idx="6081">
                  <c:v>101.39999999999999</c:v>
                </c:pt>
                <c:pt idx="6082">
                  <c:v>101.41666666666684</c:v>
                </c:pt>
                <c:pt idx="6083">
                  <c:v>101.43333333333331</c:v>
                </c:pt>
                <c:pt idx="6084">
                  <c:v>101.45</c:v>
                </c:pt>
                <c:pt idx="6085">
                  <c:v>101.46666666666682</c:v>
                </c:pt>
                <c:pt idx="6086">
                  <c:v>101.48333333333331</c:v>
                </c:pt>
                <c:pt idx="6087">
                  <c:v>101.5</c:v>
                </c:pt>
                <c:pt idx="6088">
                  <c:v>101.51666666666669</c:v>
                </c:pt>
                <c:pt idx="6089">
                  <c:v>101.53333333333325</c:v>
                </c:pt>
                <c:pt idx="6090">
                  <c:v>101.55</c:v>
                </c:pt>
                <c:pt idx="6091">
                  <c:v>101.56666666666666</c:v>
                </c:pt>
                <c:pt idx="6092">
                  <c:v>101.58333333333316</c:v>
                </c:pt>
                <c:pt idx="6093">
                  <c:v>101.6</c:v>
                </c:pt>
                <c:pt idx="6094">
                  <c:v>101.61666666666666</c:v>
                </c:pt>
                <c:pt idx="6095">
                  <c:v>101.63333333333316</c:v>
                </c:pt>
                <c:pt idx="6096">
                  <c:v>101.64999999999999</c:v>
                </c:pt>
                <c:pt idx="6097">
                  <c:v>101.66666666666666</c:v>
                </c:pt>
                <c:pt idx="6098">
                  <c:v>101.6833333333331</c:v>
                </c:pt>
                <c:pt idx="6099">
                  <c:v>101.7</c:v>
                </c:pt>
                <c:pt idx="6100">
                  <c:v>101.71666666666682</c:v>
                </c:pt>
                <c:pt idx="6101">
                  <c:v>101.73333333333331</c:v>
                </c:pt>
                <c:pt idx="6102">
                  <c:v>101.75</c:v>
                </c:pt>
                <c:pt idx="6103">
                  <c:v>101.76666666666669</c:v>
                </c:pt>
                <c:pt idx="6104">
                  <c:v>101.78333333333325</c:v>
                </c:pt>
                <c:pt idx="6105">
                  <c:v>101.8</c:v>
                </c:pt>
                <c:pt idx="6106">
                  <c:v>101.81666666666666</c:v>
                </c:pt>
                <c:pt idx="6107">
                  <c:v>101.83333333333316</c:v>
                </c:pt>
                <c:pt idx="6108">
                  <c:v>101.85</c:v>
                </c:pt>
                <c:pt idx="6109">
                  <c:v>101.86666666666666</c:v>
                </c:pt>
                <c:pt idx="6110">
                  <c:v>101.88333333333316</c:v>
                </c:pt>
                <c:pt idx="6111">
                  <c:v>101.89999999999999</c:v>
                </c:pt>
                <c:pt idx="6112">
                  <c:v>101.91666666666683</c:v>
                </c:pt>
                <c:pt idx="6113">
                  <c:v>101.93333333333331</c:v>
                </c:pt>
                <c:pt idx="6114">
                  <c:v>101.95</c:v>
                </c:pt>
                <c:pt idx="6115">
                  <c:v>101.96666666666682</c:v>
                </c:pt>
                <c:pt idx="6116">
                  <c:v>101.98333333333331</c:v>
                </c:pt>
                <c:pt idx="6117">
                  <c:v>102</c:v>
                </c:pt>
                <c:pt idx="6118">
                  <c:v>102.01666666666669</c:v>
                </c:pt>
                <c:pt idx="6119">
                  <c:v>102.03333333333325</c:v>
                </c:pt>
                <c:pt idx="6120">
                  <c:v>102.05</c:v>
                </c:pt>
                <c:pt idx="6121">
                  <c:v>102.06666666666666</c:v>
                </c:pt>
                <c:pt idx="6122">
                  <c:v>102.08333333333316</c:v>
                </c:pt>
                <c:pt idx="6123">
                  <c:v>102.1</c:v>
                </c:pt>
                <c:pt idx="6124">
                  <c:v>102.11666666666666</c:v>
                </c:pt>
                <c:pt idx="6125">
                  <c:v>102.13333333333316</c:v>
                </c:pt>
                <c:pt idx="6126">
                  <c:v>102.14999999999999</c:v>
                </c:pt>
                <c:pt idx="6127">
                  <c:v>102.16666666666666</c:v>
                </c:pt>
                <c:pt idx="6128">
                  <c:v>102.1833333333331</c:v>
                </c:pt>
                <c:pt idx="6129">
                  <c:v>102.2</c:v>
                </c:pt>
                <c:pt idx="6130">
                  <c:v>102.21666666666682</c:v>
                </c:pt>
                <c:pt idx="6131">
                  <c:v>102.23333333333331</c:v>
                </c:pt>
                <c:pt idx="6132">
                  <c:v>102.25</c:v>
                </c:pt>
                <c:pt idx="6133">
                  <c:v>102.26666666666669</c:v>
                </c:pt>
                <c:pt idx="6134">
                  <c:v>102.28333333333325</c:v>
                </c:pt>
                <c:pt idx="6135">
                  <c:v>102.3</c:v>
                </c:pt>
                <c:pt idx="6136">
                  <c:v>102.31666666666666</c:v>
                </c:pt>
                <c:pt idx="6137">
                  <c:v>102.33333333333316</c:v>
                </c:pt>
                <c:pt idx="6138">
                  <c:v>102.35</c:v>
                </c:pt>
                <c:pt idx="6139">
                  <c:v>102.36666666666666</c:v>
                </c:pt>
                <c:pt idx="6140">
                  <c:v>102.38333333333316</c:v>
                </c:pt>
                <c:pt idx="6141">
                  <c:v>102.39999999999999</c:v>
                </c:pt>
                <c:pt idx="6142">
                  <c:v>102.41666666666683</c:v>
                </c:pt>
                <c:pt idx="6143">
                  <c:v>102.43333333333331</c:v>
                </c:pt>
                <c:pt idx="6144">
                  <c:v>102.45</c:v>
                </c:pt>
                <c:pt idx="6145">
                  <c:v>102.46666666666682</c:v>
                </c:pt>
                <c:pt idx="6146">
                  <c:v>102.48333333333331</c:v>
                </c:pt>
                <c:pt idx="6147">
                  <c:v>102.5</c:v>
                </c:pt>
                <c:pt idx="6148">
                  <c:v>102.51666666666669</c:v>
                </c:pt>
                <c:pt idx="6149">
                  <c:v>102.53333333333325</c:v>
                </c:pt>
                <c:pt idx="6150">
                  <c:v>102.55</c:v>
                </c:pt>
                <c:pt idx="6151">
                  <c:v>102.56666666666666</c:v>
                </c:pt>
                <c:pt idx="6152">
                  <c:v>102.58333333333316</c:v>
                </c:pt>
                <c:pt idx="6153">
                  <c:v>102.6</c:v>
                </c:pt>
                <c:pt idx="6154">
                  <c:v>102.61666666666666</c:v>
                </c:pt>
                <c:pt idx="6155">
                  <c:v>102.63333333333316</c:v>
                </c:pt>
                <c:pt idx="6156">
                  <c:v>102.64999999999999</c:v>
                </c:pt>
                <c:pt idx="6157">
                  <c:v>102.66666666666666</c:v>
                </c:pt>
                <c:pt idx="6158">
                  <c:v>102.6833333333331</c:v>
                </c:pt>
                <c:pt idx="6159">
                  <c:v>102.7</c:v>
                </c:pt>
                <c:pt idx="6160">
                  <c:v>102.71666666666682</c:v>
                </c:pt>
                <c:pt idx="6161">
                  <c:v>102.73333333333331</c:v>
                </c:pt>
                <c:pt idx="6162">
                  <c:v>102.75</c:v>
                </c:pt>
                <c:pt idx="6163">
                  <c:v>102.76666666666669</c:v>
                </c:pt>
                <c:pt idx="6164">
                  <c:v>102.78333333333325</c:v>
                </c:pt>
                <c:pt idx="6165">
                  <c:v>102.8</c:v>
                </c:pt>
                <c:pt idx="6166">
                  <c:v>102.81666666666666</c:v>
                </c:pt>
                <c:pt idx="6167">
                  <c:v>102.83333333333316</c:v>
                </c:pt>
                <c:pt idx="6168">
                  <c:v>102.85</c:v>
                </c:pt>
                <c:pt idx="6169">
                  <c:v>102.86666666666666</c:v>
                </c:pt>
                <c:pt idx="6170">
                  <c:v>102.88333333333316</c:v>
                </c:pt>
                <c:pt idx="6171">
                  <c:v>102.89999999999999</c:v>
                </c:pt>
                <c:pt idx="6172">
                  <c:v>102.91666666666683</c:v>
                </c:pt>
                <c:pt idx="6173">
                  <c:v>102.93333333333331</c:v>
                </c:pt>
                <c:pt idx="6174">
                  <c:v>102.95</c:v>
                </c:pt>
                <c:pt idx="6175">
                  <c:v>102.96666666666682</c:v>
                </c:pt>
                <c:pt idx="6176">
                  <c:v>102.98333333333331</c:v>
                </c:pt>
                <c:pt idx="6177">
                  <c:v>103</c:v>
                </c:pt>
                <c:pt idx="6178">
                  <c:v>103.01666666666669</c:v>
                </c:pt>
                <c:pt idx="6179">
                  <c:v>103.03333333333325</c:v>
                </c:pt>
                <c:pt idx="6180">
                  <c:v>103.05</c:v>
                </c:pt>
                <c:pt idx="6181">
                  <c:v>103.06666666666666</c:v>
                </c:pt>
                <c:pt idx="6182">
                  <c:v>103.08333333333316</c:v>
                </c:pt>
                <c:pt idx="6183">
                  <c:v>103.1</c:v>
                </c:pt>
                <c:pt idx="6184">
                  <c:v>103.11666666666666</c:v>
                </c:pt>
                <c:pt idx="6185">
                  <c:v>103.13333333333316</c:v>
                </c:pt>
                <c:pt idx="6186">
                  <c:v>103.14999999999999</c:v>
                </c:pt>
                <c:pt idx="6187">
                  <c:v>103.16666666666666</c:v>
                </c:pt>
                <c:pt idx="6188">
                  <c:v>103.1833333333331</c:v>
                </c:pt>
                <c:pt idx="6189">
                  <c:v>103.2</c:v>
                </c:pt>
                <c:pt idx="6190">
                  <c:v>103.21666666666682</c:v>
                </c:pt>
                <c:pt idx="6191">
                  <c:v>103.23333333333331</c:v>
                </c:pt>
                <c:pt idx="6192">
                  <c:v>103.25</c:v>
                </c:pt>
                <c:pt idx="6193">
                  <c:v>103.26666666666669</c:v>
                </c:pt>
                <c:pt idx="6194">
                  <c:v>103.28333333333325</c:v>
                </c:pt>
                <c:pt idx="6195">
                  <c:v>103.3</c:v>
                </c:pt>
                <c:pt idx="6196">
                  <c:v>103.31666666666666</c:v>
                </c:pt>
                <c:pt idx="6197">
                  <c:v>103.33333333333316</c:v>
                </c:pt>
                <c:pt idx="6198">
                  <c:v>103.35</c:v>
                </c:pt>
                <c:pt idx="6199">
                  <c:v>103.36666666666666</c:v>
                </c:pt>
                <c:pt idx="6200">
                  <c:v>103.38333333333316</c:v>
                </c:pt>
                <c:pt idx="6201">
                  <c:v>103.39999999999999</c:v>
                </c:pt>
                <c:pt idx="6202">
                  <c:v>103.41666666666683</c:v>
                </c:pt>
                <c:pt idx="6203">
                  <c:v>103.43333333333331</c:v>
                </c:pt>
                <c:pt idx="6204">
                  <c:v>103.45</c:v>
                </c:pt>
                <c:pt idx="6205">
                  <c:v>103.46666666666682</c:v>
                </c:pt>
                <c:pt idx="6206">
                  <c:v>103.48333333333331</c:v>
                </c:pt>
                <c:pt idx="6207">
                  <c:v>103.5</c:v>
                </c:pt>
                <c:pt idx="6208">
                  <c:v>103.51666666666669</c:v>
                </c:pt>
                <c:pt idx="6209">
                  <c:v>103.53333333333325</c:v>
                </c:pt>
                <c:pt idx="6210">
                  <c:v>103.55</c:v>
                </c:pt>
                <c:pt idx="6211">
                  <c:v>103.56666666666666</c:v>
                </c:pt>
                <c:pt idx="6212">
                  <c:v>103.58333333333316</c:v>
                </c:pt>
                <c:pt idx="6213">
                  <c:v>103.6</c:v>
                </c:pt>
                <c:pt idx="6214">
                  <c:v>103.61666666666666</c:v>
                </c:pt>
                <c:pt idx="6215">
                  <c:v>103.63333333333316</c:v>
                </c:pt>
                <c:pt idx="6216">
                  <c:v>103.64999999999999</c:v>
                </c:pt>
                <c:pt idx="6217">
                  <c:v>103.66666666666666</c:v>
                </c:pt>
                <c:pt idx="6218">
                  <c:v>103.6833333333331</c:v>
                </c:pt>
                <c:pt idx="6219">
                  <c:v>103.7</c:v>
                </c:pt>
                <c:pt idx="6220">
                  <c:v>103.71666666666682</c:v>
                </c:pt>
                <c:pt idx="6221">
                  <c:v>103.73333333333331</c:v>
                </c:pt>
                <c:pt idx="6222">
                  <c:v>103.75</c:v>
                </c:pt>
                <c:pt idx="6223">
                  <c:v>103.76666666666669</c:v>
                </c:pt>
                <c:pt idx="6224">
                  <c:v>103.78333333333325</c:v>
                </c:pt>
                <c:pt idx="6225">
                  <c:v>103.8</c:v>
                </c:pt>
                <c:pt idx="6226">
                  <c:v>103.81666666666666</c:v>
                </c:pt>
                <c:pt idx="6227">
                  <c:v>103.83333333333316</c:v>
                </c:pt>
                <c:pt idx="6228">
                  <c:v>103.85</c:v>
                </c:pt>
                <c:pt idx="6229">
                  <c:v>103.86666666666666</c:v>
                </c:pt>
                <c:pt idx="6230">
                  <c:v>103.88333333333316</c:v>
                </c:pt>
                <c:pt idx="6231">
                  <c:v>103.89999999999999</c:v>
                </c:pt>
                <c:pt idx="6232">
                  <c:v>103.91666666666683</c:v>
                </c:pt>
                <c:pt idx="6233">
                  <c:v>103.93333333333331</c:v>
                </c:pt>
                <c:pt idx="6234">
                  <c:v>103.95</c:v>
                </c:pt>
                <c:pt idx="6235">
                  <c:v>103.96666666666682</c:v>
                </c:pt>
                <c:pt idx="6236">
                  <c:v>103.98333333333331</c:v>
                </c:pt>
                <c:pt idx="6237">
                  <c:v>104</c:v>
                </c:pt>
                <c:pt idx="6238">
                  <c:v>104.01666666666669</c:v>
                </c:pt>
                <c:pt idx="6239">
                  <c:v>104.03333333333325</c:v>
                </c:pt>
                <c:pt idx="6240">
                  <c:v>104.05</c:v>
                </c:pt>
                <c:pt idx="6241">
                  <c:v>104.06666666666666</c:v>
                </c:pt>
                <c:pt idx="6242">
                  <c:v>104.08333333333316</c:v>
                </c:pt>
                <c:pt idx="6243">
                  <c:v>104.1</c:v>
                </c:pt>
                <c:pt idx="6244">
                  <c:v>104.11666666666666</c:v>
                </c:pt>
                <c:pt idx="6245">
                  <c:v>104.13333333333316</c:v>
                </c:pt>
                <c:pt idx="6246">
                  <c:v>104.14999999999999</c:v>
                </c:pt>
                <c:pt idx="6247">
                  <c:v>104.16666666666666</c:v>
                </c:pt>
                <c:pt idx="6248">
                  <c:v>104.1833333333331</c:v>
                </c:pt>
                <c:pt idx="6249">
                  <c:v>104.2</c:v>
                </c:pt>
                <c:pt idx="6250">
                  <c:v>104.21666666666682</c:v>
                </c:pt>
                <c:pt idx="6251">
                  <c:v>104.23333333333331</c:v>
                </c:pt>
                <c:pt idx="6252">
                  <c:v>104.25</c:v>
                </c:pt>
                <c:pt idx="6253">
                  <c:v>104.26666666666669</c:v>
                </c:pt>
                <c:pt idx="6254">
                  <c:v>104.28333333333325</c:v>
                </c:pt>
                <c:pt idx="6255">
                  <c:v>104.3</c:v>
                </c:pt>
                <c:pt idx="6256">
                  <c:v>104.31666666666666</c:v>
                </c:pt>
                <c:pt idx="6257">
                  <c:v>104.33333333333316</c:v>
                </c:pt>
                <c:pt idx="6258">
                  <c:v>104.35</c:v>
                </c:pt>
                <c:pt idx="6259">
                  <c:v>104.36666666666666</c:v>
                </c:pt>
                <c:pt idx="6260">
                  <c:v>104.38333333333316</c:v>
                </c:pt>
                <c:pt idx="6261">
                  <c:v>104.39999999999999</c:v>
                </c:pt>
                <c:pt idx="6262">
                  <c:v>104.41666666666683</c:v>
                </c:pt>
                <c:pt idx="6263">
                  <c:v>104.43333333333331</c:v>
                </c:pt>
                <c:pt idx="6264">
                  <c:v>104.45</c:v>
                </c:pt>
                <c:pt idx="6265">
                  <c:v>104.46666666666682</c:v>
                </c:pt>
                <c:pt idx="6266">
                  <c:v>104.48333333333331</c:v>
                </c:pt>
                <c:pt idx="6267">
                  <c:v>104.5</c:v>
                </c:pt>
                <c:pt idx="6268">
                  <c:v>104.51666666666669</c:v>
                </c:pt>
                <c:pt idx="6269">
                  <c:v>104.53333333333325</c:v>
                </c:pt>
                <c:pt idx="6270">
                  <c:v>104.55</c:v>
                </c:pt>
                <c:pt idx="6271">
                  <c:v>104.56666666666666</c:v>
                </c:pt>
                <c:pt idx="6272">
                  <c:v>104.58333333333316</c:v>
                </c:pt>
                <c:pt idx="6273">
                  <c:v>104.6</c:v>
                </c:pt>
                <c:pt idx="6274">
                  <c:v>104.61666666666666</c:v>
                </c:pt>
                <c:pt idx="6275">
                  <c:v>104.63333333333316</c:v>
                </c:pt>
                <c:pt idx="6276">
                  <c:v>104.64999999999999</c:v>
                </c:pt>
                <c:pt idx="6277">
                  <c:v>104.66666666666666</c:v>
                </c:pt>
                <c:pt idx="6278">
                  <c:v>104.6833333333331</c:v>
                </c:pt>
                <c:pt idx="6279">
                  <c:v>104.7</c:v>
                </c:pt>
                <c:pt idx="6280">
                  <c:v>104.71666666666682</c:v>
                </c:pt>
                <c:pt idx="6281">
                  <c:v>104.73333333333331</c:v>
                </c:pt>
                <c:pt idx="6282">
                  <c:v>104.75</c:v>
                </c:pt>
                <c:pt idx="6283">
                  <c:v>104.76666666666669</c:v>
                </c:pt>
                <c:pt idx="6284">
                  <c:v>104.78333333333325</c:v>
                </c:pt>
                <c:pt idx="6285">
                  <c:v>104.8</c:v>
                </c:pt>
                <c:pt idx="6286">
                  <c:v>104.81666666666666</c:v>
                </c:pt>
                <c:pt idx="6287">
                  <c:v>104.83333333333316</c:v>
                </c:pt>
                <c:pt idx="6288">
                  <c:v>104.85</c:v>
                </c:pt>
                <c:pt idx="6289">
                  <c:v>104.86666666666666</c:v>
                </c:pt>
                <c:pt idx="6290">
                  <c:v>104.88333333333316</c:v>
                </c:pt>
                <c:pt idx="6291">
                  <c:v>104.89999999999999</c:v>
                </c:pt>
                <c:pt idx="6292">
                  <c:v>104.91666666666683</c:v>
                </c:pt>
                <c:pt idx="6293">
                  <c:v>104.93333333333331</c:v>
                </c:pt>
                <c:pt idx="6294">
                  <c:v>104.95</c:v>
                </c:pt>
                <c:pt idx="6295">
                  <c:v>104.96666666666682</c:v>
                </c:pt>
                <c:pt idx="6296">
                  <c:v>104.98333333333331</c:v>
                </c:pt>
                <c:pt idx="6297">
                  <c:v>105</c:v>
                </c:pt>
                <c:pt idx="6298">
                  <c:v>105.01666666666669</c:v>
                </c:pt>
                <c:pt idx="6299">
                  <c:v>105.03333333333325</c:v>
                </c:pt>
                <c:pt idx="6300">
                  <c:v>105.05</c:v>
                </c:pt>
                <c:pt idx="6301">
                  <c:v>105.06666666666666</c:v>
                </c:pt>
                <c:pt idx="6302">
                  <c:v>105.08333333333316</c:v>
                </c:pt>
                <c:pt idx="6303">
                  <c:v>105.1</c:v>
                </c:pt>
                <c:pt idx="6304">
                  <c:v>105.11666666666666</c:v>
                </c:pt>
                <c:pt idx="6305">
                  <c:v>105.13333333333316</c:v>
                </c:pt>
                <c:pt idx="6306">
                  <c:v>105.14999999999999</c:v>
                </c:pt>
                <c:pt idx="6307">
                  <c:v>105.16666666666666</c:v>
                </c:pt>
                <c:pt idx="6308">
                  <c:v>105.1833333333331</c:v>
                </c:pt>
                <c:pt idx="6309">
                  <c:v>105.2</c:v>
                </c:pt>
                <c:pt idx="6310">
                  <c:v>105.21666666666682</c:v>
                </c:pt>
                <c:pt idx="6311">
                  <c:v>105.23333333333331</c:v>
                </c:pt>
                <c:pt idx="6312">
                  <c:v>105.25</c:v>
                </c:pt>
                <c:pt idx="6313">
                  <c:v>105.26666666666669</c:v>
                </c:pt>
                <c:pt idx="6314">
                  <c:v>105.28333333333325</c:v>
                </c:pt>
                <c:pt idx="6315">
                  <c:v>105.3</c:v>
                </c:pt>
                <c:pt idx="6316">
                  <c:v>105.31666666666666</c:v>
                </c:pt>
                <c:pt idx="6317">
                  <c:v>105.33333333333316</c:v>
                </c:pt>
                <c:pt idx="6318">
                  <c:v>105.35</c:v>
                </c:pt>
                <c:pt idx="6319">
                  <c:v>105.36666666666666</c:v>
                </c:pt>
                <c:pt idx="6320">
                  <c:v>105.38333333333316</c:v>
                </c:pt>
                <c:pt idx="6321">
                  <c:v>105.39999999999999</c:v>
                </c:pt>
                <c:pt idx="6322">
                  <c:v>105.41666666666683</c:v>
                </c:pt>
                <c:pt idx="6323">
                  <c:v>105.43333333333331</c:v>
                </c:pt>
                <c:pt idx="6324">
                  <c:v>105.45</c:v>
                </c:pt>
                <c:pt idx="6325">
                  <c:v>105.46666666666682</c:v>
                </c:pt>
                <c:pt idx="6326">
                  <c:v>105.48333333333331</c:v>
                </c:pt>
                <c:pt idx="6327">
                  <c:v>105.5</c:v>
                </c:pt>
                <c:pt idx="6328">
                  <c:v>105.51666666666669</c:v>
                </c:pt>
                <c:pt idx="6329">
                  <c:v>105.53333333333325</c:v>
                </c:pt>
                <c:pt idx="6330">
                  <c:v>105.55</c:v>
                </c:pt>
                <c:pt idx="6331">
                  <c:v>105.56666666666666</c:v>
                </c:pt>
                <c:pt idx="6332">
                  <c:v>105.58333333333316</c:v>
                </c:pt>
                <c:pt idx="6333">
                  <c:v>105.6</c:v>
                </c:pt>
                <c:pt idx="6334">
                  <c:v>105.61666666666666</c:v>
                </c:pt>
                <c:pt idx="6335">
                  <c:v>105.63333333333316</c:v>
                </c:pt>
                <c:pt idx="6336">
                  <c:v>105.64999999999999</c:v>
                </c:pt>
                <c:pt idx="6337">
                  <c:v>105.66666666666666</c:v>
                </c:pt>
                <c:pt idx="6338">
                  <c:v>105.6833333333331</c:v>
                </c:pt>
                <c:pt idx="6339">
                  <c:v>105.7</c:v>
                </c:pt>
                <c:pt idx="6340">
                  <c:v>105.71666666666682</c:v>
                </c:pt>
                <c:pt idx="6341">
                  <c:v>105.73333333333331</c:v>
                </c:pt>
                <c:pt idx="6342">
                  <c:v>105.75</c:v>
                </c:pt>
                <c:pt idx="6343">
                  <c:v>105.76666666666669</c:v>
                </c:pt>
                <c:pt idx="6344">
                  <c:v>105.78333333333325</c:v>
                </c:pt>
                <c:pt idx="6345">
                  <c:v>105.8</c:v>
                </c:pt>
                <c:pt idx="6346">
                  <c:v>105.81666666666666</c:v>
                </c:pt>
                <c:pt idx="6347">
                  <c:v>105.83333333333316</c:v>
                </c:pt>
                <c:pt idx="6348">
                  <c:v>105.85</c:v>
                </c:pt>
                <c:pt idx="6349">
                  <c:v>105.86666666666666</c:v>
                </c:pt>
                <c:pt idx="6350">
                  <c:v>105.88333333333316</c:v>
                </c:pt>
                <c:pt idx="6351">
                  <c:v>105.89999999999999</c:v>
                </c:pt>
                <c:pt idx="6352">
                  <c:v>105.91666666666683</c:v>
                </c:pt>
                <c:pt idx="6353">
                  <c:v>105.93333333333331</c:v>
                </c:pt>
                <c:pt idx="6354">
                  <c:v>105.95</c:v>
                </c:pt>
                <c:pt idx="6355">
                  <c:v>105.96666666666682</c:v>
                </c:pt>
                <c:pt idx="6356">
                  <c:v>105.98333333333331</c:v>
                </c:pt>
                <c:pt idx="6357">
                  <c:v>106</c:v>
                </c:pt>
                <c:pt idx="6358">
                  <c:v>106.01666666666669</c:v>
                </c:pt>
                <c:pt idx="6359">
                  <c:v>106.03333333333325</c:v>
                </c:pt>
                <c:pt idx="6360">
                  <c:v>106.05</c:v>
                </c:pt>
                <c:pt idx="6361">
                  <c:v>106.06666666666666</c:v>
                </c:pt>
                <c:pt idx="6362">
                  <c:v>106.08333333333316</c:v>
                </c:pt>
                <c:pt idx="6363">
                  <c:v>106.1</c:v>
                </c:pt>
                <c:pt idx="6364">
                  <c:v>106.11666666666666</c:v>
                </c:pt>
                <c:pt idx="6365">
                  <c:v>106.13333333333316</c:v>
                </c:pt>
                <c:pt idx="6366">
                  <c:v>106.14999999999999</c:v>
                </c:pt>
                <c:pt idx="6367">
                  <c:v>106.16666666666666</c:v>
                </c:pt>
                <c:pt idx="6368">
                  <c:v>106.1833333333331</c:v>
                </c:pt>
                <c:pt idx="6369">
                  <c:v>106.2</c:v>
                </c:pt>
                <c:pt idx="6370">
                  <c:v>106.21666666666682</c:v>
                </c:pt>
                <c:pt idx="6371">
                  <c:v>106.23333333333331</c:v>
                </c:pt>
                <c:pt idx="6372">
                  <c:v>106.25</c:v>
                </c:pt>
                <c:pt idx="6373">
                  <c:v>106.26666666666669</c:v>
                </c:pt>
                <c:pt idx="6374">
                  <c:v>106.28333333333325</c:v>
                </c:pt>
                <c:pt idx="6375">
                  <c:v>106.3</c:v>
                </c:pt>
                <c:pt idx="6376">
                  <c:v>106.31666666666666</c:v>
                </c:pt>
                <c:pt idx="6377">
                  <c:v>106.33333333333316</c:v>
                </c:pt>
                <c:pt idx="6378">
                  <c:v>106.35</c:v>
                </c:pt>
                <c:pt idx="6379">
                  <c:v>106.36666666666666</c:v>
                </c:pt>
                <c:pt idx="6380">
                  <c:v>106.38333333333316</c:v>
                </c:pt>
                <c:pt idx="6381">
                  <c:v>106.39999999999999</c:v>
                </c:pt>
                <c:pt idx="6382">
                  <c:v>106.41666666666683</c:v>
                </c:pt>
                <c:pt idx="6383">
                  <c:v>106.43333333333331</c:v>
                </c:pt>
                <c:pt idx="6384">
                  <c:v>106.45</c:v>
                </c:pt>
                <c:pt idx="6385">
                  <c:v>106.46666666666682</c:v>
                </c:pt>
                <c:pt idx="6386">
                  <c:v>106.48333333333331</c:v>
                </c:pt>
                <c:pt idx="6387">
                  <c:v>106.5</c:v>
                </c:pt>
                <c:pt idx="6388">
                  <c:v>106.51666666666669</c:v>
                </c:pt>
                <c:pt idx="6389">
                  <c:v>106.53333333333325</c:v>
                </c:pt>
                <c:pt idx="6390">
                  <c:v>106.55</c:v>
                </c:pt>
                <c:pt idx="6391">
                  <c:v>106.56666666666666</c:v>
                </c:pt>
                <c:pt idx="6392">
                  <c:v>106.58333333333316</c:v>
                </c:pt>
                <c:pt idx="6393">
                  <c:v>106.6</c:v>
                </c:pt>
                <c:pt idx="6394">
                  <c:v>106.61666666666666</c:v>
                </c:pt>
                <c:pt idx="6395">
                  <c:v>106.63333333333316</c:v>
                </c:pt>
                <c:pt idx="6396">
                  <c:v>106.64999999999999</c:v>
                </c:pt>
                <c:pt idx="6397">
                  <c:v>106.66666666666666</c:v>
                </c:pt>
                <c:pt idx="6398">
                  <c:v>106.6833333333331</c:v>
                </c:pt>
                <c:pt idx="6399">
                  <c:v>106.7</c:v>
                </c:pt>
                <c:pt idx="6400">
                  <c:v>106.71666666666682</c:v>
                </c:pt>
                <c:pt idx="6401">
                  <c:v>106.73333333333331</c:v>
                </c:pt>
                <c:pt idx="6402">
                  <c:v>106.75</c:v>
                </c:pt>
                <c:pt idx="6403">
                  <c:v>106.76666666666669</c:v>
                </c:pt>
                <c:pt idx="6404">
                  <c:v>106.78333333333325</c:v>
                </c:pt>
                <c:pt idx="6405">
                  <c:v>106.8</c:v>
                </c:pt>
                <c:pt idx="6406">
                  <c:v>106.81666666666666</c:v>
                </c:pt>
                <c:pt idx="6407">
                  <c:v>106.83333333333316</c:v>
                </c:pt>
                <c:pt idx="6408">
                  <c:v>106.85</c:v>
                </c:pt>
                <c:pt idx="6409">
                  <c:v>106.86666666666666</c:v>
                </c:pt>
                <c:pt idx="6410">
                  <c:v>106.88333333333316</c:v>
                </c:pt>
                <c:pt idx="6411">
                  <c:v>106.89999999999999</c:v>
                </c:pt>
                <c:pt idx="6412">
                  <c:v>106.91666666666683</c:v>
                </c:pt>
                <c:pt idx="6413">
                  <c:v>106.93333333333331</c:v>
                </c:pt>
                <c:pt idx="6414">
                  <c:v>106.95</c:v>
                </c:pt>
                <c:pt idx="6415">
                  <c:v>106.96666666666682</c:v>
                </c:pt>
                <c:pt idx="6416">
                  <c:v>106.98333333333331</c:v>
                </c:pt>
                <c:pt idx="6417">
                  <c:v>107</c:v>
                </c:pt>
                <c:pt idx="6418">
                  <c:v>107.01666666666669</c:v>
                </c:pt>
                <c:pt idx="6419">
                  <c:v>107.03333333333325</c:v>
                </c:pt>
                <c:pt idx="6420">
                  <c:v>107.05</c:v>
                </c:pt>
                <c:pt idx="6421">
                  <c:v>107.06666666666666</c:v>
                </c:pt>
                <c:pt idx="6422">
                  <c:v>107.08333333333316</c:v>
                </c:pt>
                <c:pt idx="6423">
                  <c:v>107.1</c:v>
                </c:pt>
                <c:pt idx="6424">
                  <c:v>107.11666666666666</c:v>
                </c:pt>
                <c:pt idx="6425">
                  <c:v>107.13333333333316</c:v>
                </c:pt>
                <c:pt idx="6426">
                  <c:v>107.14999999999999</c:v>
                </c:pt>
                <c:pt idx="6427">
                  <c:v>107.16666666666666</c:v>
                </c:pt>
                <c:pt idx="6428">
                  <c:v>107.1833333333331</c:v>
                </c:pt>
                <c:pt idx="6429">
                  <c:v>107.2</c:v>
                </c:pt>
                <c:pt idx="6430">
                  <c:v>107.21666666666682</c:v>
                </c:pt>
                <c:pt idx="6431">
                  <c:v>107.23333333333331</c:v>
                </c:pt>
                <c:pt idx="6432">
                  <c:v>107.25</c:v>
                </c:pt>
                <c:pt idx="6433">
                  <c:v>107.26666666666669</c:v>
                </c:pt>
                <c:pt idx="6434">
                  <c:v>107.28333333333325</c:v>
                </c:pt>
                <c:pt idx="6435">
                  <c:v>107.3</c:v>
                </c:pt>
                <c:pt idx="6436">
                  <c:v>107.31666666666666</c:v>
                </c:pt>
                <c:pt idx="6437">
                  <c:v>107.33333333333316</c:v>
                </c:pt>
                <c:pt idx="6438">
                  <c:v>107.35</c:v>
                </c:pt>
                <c:pt idx="6439">
                  <c:v>107.36666666666666</c:v>
                </c:pt>
                <c:pt idx="6440">
                  <c:v>107.38333333333316</c:v>
                </c:pt>
                <c:pt idx="6441">
                  <c:v>107.39999999999999</c:v>
                </c:pt>
                <c:pt idx="6442">
                  <c:v>107.41666666666683</c:v>
                </c:pt>
                <c:pt idx="6443">
                  <c:v>107.43333333333331</c:v>
                </c:pt>
                <c:pt idx="6444">
                  <c:v>107.45</c:v>
                </c:pt>
                <c:pt idx="6445">
                  <c:v>107.46666666666682</c:v>
                </c:pt>
                <c:pt idx="6446">
                  <c:v>107.48333333333331</c:v>
                </c:pt>
                <c:pt idx="6447">
                  <c:v>107.5</c:v>
                </c:pt>
                <c:pt idx="6448">
                  <c:v>107.51666666666669</c:v>
                </c:pt>
                <c:pt idx="6449">
                  <c:v>107.53333333333325</c:v>
                </c:pt>
                <c:pt idx="6450">
                  <c:v>107.55</c:v>
                </c:pt>
                <c:pt idx="6451">
                  <c:v>107.56666666666666</c:v>
                </c:pt>
                <c:pt idx="6452">
                  <c:v>107.58333333333316</c:v>
                </c:pt>
                <c:pt idx="6453">
                  <c:v>107.6</c:v>
                </c:pt>
                <c:pt idx="6454">
                  <c:v>107.61666666666666</c:v>
                </c:pt>
                <c:pt idx="6455">
                  <c:v>107.63333333333316</c:v>
                </c:pt>
                <c:pt idx="6456">
                  <c:v>107.64999999999999</c:v>
                </c:pt>
                <c:pt idx="6457">
                  <c:v>107.66666666666666</c:v>
                </c:pt>
                <c:pt idx="6458">
                  <c:v>107.6833333333331</c:v>
                </c:pt>
                <c:pt idx="6459">
                  <c:v>107.7</c:v>
                </c:pt>
                <c:pt idx="6460">
                  <c:v>107.71666666666682</c:v>
                </c:pt>
                <c:pt idx="6461">
                  <c:v>107.73333333333331</c:v>
                </c:pt>
                <c:pt idx="6462">
                  <c:v>107.75</c:v>
                </c:pt>
                <c:pt idx="6463">
                  <c:v>107.76666666666669</c:v>
                </c:pt>
                <c:pt idx="6464">
                  <c:v>107.78333333333325</c:v>
                </c:pt>
                <c:pt idx="6465">
                  <c:v>107.8</c:v>
                </c:pt>
                <c:pt idx="6466">
                  <c:v>107.81666666666666</c:v>
                </c:pt>
                <c:pt idx="6467">
                  <c:v>107.83333333333316</c:v>
                </c:pt>
                <c:pt idx="6468">
                  <c:v>107.85</c:v>
                </c:pt>
                <c:pt idx="6469">
                  <c:v>107.86666666666666</c:v>
                </c:pt>
                <c:pt idx="6470">
                  <c:v>107.88333333333316</c:v>
                </c:pt>
                <c:pt idx="6471">
                  <c:v>107.89999999999999</c:v>
                </c:pt>
                <c:pt idx="6472">
                  <c:v>107.91666666666683</c:v>
                </c:pt>
                <c:pt idx="6473">
                  <c:v>107.93333333333331</c:v>
                </c:pt>
                <c:pt idx="6474">
                  <c:v>107.95</c:v>
                </c:pt>
                <c:pt idx="6475">
                  <c:v>107.96666666666682</c:v>
                </c:pt>
                <c:pt idx="6476">
                  <c:v>107.98333333333331</c:v>
                </c:pt>
                <c:pt idx="6477">
                  <c:v>108</c:v>
                </c:pt>
                <c:pt idx="6478">
                  <c:v>108.01666666666669</c:v>
                </c:pt>
                <c:pt idx="6479">
                  <c:v>108.03333333333325</c:v>
                </c:pt>
                <c:pt idx="6480">
                  <c:v>108.05</c:v>
                </c:pt>
                <c:pt idx="6481">
                  <c:v>108.06666666666666</c:v>
                </c:pt>
                <c:pt idx="6482">
                  <c:v>108.08333333333316</c:v>
                </c:pt>
                <c:pt idx="6483">
                  <c:v>108.1</c:v>
                </c:pt>
                <c:pt idx="6484">
                  <c:v>108.11666666666666</c:v>
                </c:pt>
                <c:pt idx="6485">
                  <c:v>108.13333333333316</c:v>
                </c:pt>
                <c:pt idx="6486">
                  <c:v>108.14999999999999</c:v>
                </c:pt>
                <c:pt idx="6487">
                  <c:v>108.16666666666666</c:v>
                </c:pt>
                <c:pt idx="6488">
                  <c:v>108.1833333333331</c:v>
                </c:pt>
                <c:pt idx="6489">
                  <c:v>108.2</c:v>
                </c:pt>
                <c:pt idx="6490">
                  <c:v>108.21666666666682</c:v>
                </c:pt>
                <c:pt idx="6491">
                  <c:v>108.23333333333331</c:v>
                </c:pt>
                <c:pt idx="6492">
                  <c:v>108.25</c:v>
                </c:pt>
                <c:pt idx="6493">
                  <c:v>108.26666666666669</c:v>
                </c:pt>
                <c:pt idx="6494">
                  <c:v>108.28333333333325</c:v>
                </c:pt>
                <c:pt idx="6495">
                  <c:v>108.3</c:v>
                </c:pt>
                <c:pt idx="6496">
                  <c:v>108.31666666666666</c:v>
                </c:pt>
                <c:pt idx="6497">
                  <c:v>108.33333333333316</c:v>
                </c:pt>
                <c:pt idx="6498">
                  <c:v>108.35</c:v>
                </c:pt>
                <c:pt idx="6499">
                  <c:v>108.36666666666666</c:v>
                </c:pt>
                <c:pt idx="6500">
                  <c:v>108.38333333333316</c:v>
                </c:pt>
                <c:pt idx="6501">
                  <c:v>108.39999999999999</c:v>
                </c:pt>
                <c:pt idx="6502">
                  <c:v>108.41666666666683</c:v>
                </c:pt>
                <c:pt idx="6503">
                  <c:v>108.43333333333331</c:v>
                </c:pt>
                <c:pt idx="6504">
                  <c:v>108.45</c:v>
                </c:pt>
                <c:pt idx="6505">
                  <c:v>108.46666666666682</c:v>
                </c:pt>
                <c:pt idx="6506">
                  <c:v>108.48333333333331</c:v>
                </c:pt>
                <c:pt idx="6507">
                  <c:v>108.5</c:v>
                </c:pt>
                <c:pt idx="6508">
                  <c:v>108.51666666666669</c:v>
                </c:pt>
                <c:pt idx="6509">
                  <c:v>108.53333333333325</c:v>
                </c:pt>
                <c:pt idx="6510">
                  <c:v>108.55</c:v>
                </c:pt>
                <c:pt idx="6511">
                  <c:v>108.56666666666666</c:v>
                </c:pt>
                <c:pt idx="6512">
                  <c:v>108.58333333333316</c:v>
                </c:pt>
                <c:pt idx="6513">
                  <c:v>108.6</c:v>
                </c:pt>
                <c:pt idx="6514">
                  <c:v>108.61666666666666</c:v>
                </c:pt>
                <c:pt idx="6515">
                  <c:v>108.63333333333316</c:v>
                </c:pt>
                <c:pt idx="6516">
                  <c:v>108.64999999999999</c:v>
                </c:pt>
                <c:pt idx="6517">
                  <c:v>108.66666666666666</c:v>
                </c:pt>
                <c:pt idx="6518">
                  <c:v>108.6833333333331</c:v>
                </c:pt>
                <c:pt idx="6519">
                  <c:v>108.7</c:v>
                </c:pt>
                <c:pt idx="6520">
                  <c:v>108.71666666666682</c:v>
                </c:pt>
                <c:pt idx="6521">
                  <c:v>108.73333333333331</c:v>
                </c:pt>
                <c:pt idx="6522">
                  <c:v>108.75</c:v>
                </c:pt>
                <c:pt idx="6523">
                  <c:v>108.76666666666669</c:v>
                </c:pt>
                <c:pt idx="6524">
                  <c:v>108.78333333333325</c:v>
                </c:pt>
                <c:pt idx="6525">
                  <c:v>108.8</c:v>
                </c:pt>
                <c:pt idx="6526">
                  <c:v>108.81666666666666</c:v>
                </c:pt>
                <c:pt idx="6527">
                  <c:v>108.83333333333316</c:v>
                </c:pt>
                <c:pt idx="6528">
                  <c:v>108.85</c:v>
                </c:pt>
                <c:pt idx="6529">
                  <c:v>108.86666666666666</c:v>
                </c:pt>
                <c:pt idx="6530">
                  <c:v>108.88333333333316</c:v>
                </c:pt>
                <c:pt idx="6531">
                  <c:v>108.89999999999999</c:v>
                </c:pt>
                <c:pt idx="6532">
                  <c:v>108.91666666666683</c:v>
                </c:pt>
                <c:pt idx="6533">
                  <c:v>108.93333333333331</c:v>
                </c:pt>
                <c:pt idx="6534">
                  <c:v>108.95</c:v>
                </c:pt>
                <c:pt idx="6535">
                  <c:v>108.96666666666682</c:v>
                </c:pt>
                <c:pt idx="6536">
                  <c:v>108.98333333333331</c:v>
                </c:pt>
                <c:pt idx="6537">
                  <c:v>109</c:v>
                </c:pt>
                <c:pt idx="6538">
                  <c:v>109.01666666666669</c:v>
                </c:pt>
                <c:pt idx="6539">
                  <c:v>109.03333333333325</c:v>
                </c:pt>
                <c:pt idx="6540">
                  <c:v>109.05</c:v>
                </c:pt>
                <c:pt idx="6541">
                  <c:v>109.06666666666666</c:v>
                </c:pt>
                <c:pt idx="6542">
                  <c:v>109.08333333333316</c:v>
                </c:pt>
                <c:pt idx="6543">
                  <c:v>109.1</c:v>
                </c:pt>
                <c:pt idx="6544">
                  <c:v>109.11666666666666</c:v>
                </c:pt>
                <c:pt idx="6545">
                  <c:v>109.13333333333316</c:v>
                </c:pt>
                <c:pt idx="6546">
                  <c:v>109.14999999999999</c:v>
                </c:pt>
                <c:pt idx="6547">
                  <c:v>109.16666666666666</c:v>
                </c:pt>
                <c:pt idx="6548">
                  <c:v>109.1833333333331</c:v>
                </c:pt>
                <c:pt idx="6549">
                  <c:v>109.2</c:v>
                </c:pt>
                <c:pt idx="6550">
                  <c:v>109.21666666666682</c:v>
                </c:pt>
                <c:pt idx="6551">
                  <c:v>109.23333333333331</c:v>
                </c:pt>
                <c:pt idx="6552">
                  <c:v>109.25</c:v>
                </c:pt>
                <c:pt idx="6553">
                  <c:v>109.26666666666669</c:v>
                </c:pt>
                <c:pt idx="6554">
                  <c:v>109.28333333333325</c:v>
                </c:pt>
                <c:pt idx="6555">
                  <c:v>109.3</c:v>
                </c:pt>
                <c:pt idx="6556">
                  <c:v>109.31666666666666</c:v>
                </c:pt>
                <c:pt idx="6557">
                  <c:v>109.33333333333316</c:v>
                </c:pt>
                <c:pt idx="6558">
                  <c:v>109.35</c:v>
                </c:pt>
                <c:pt idx="6559">
                  <c:v>109.36666666666666</c:v>
                </c:pt>
                <c:pt idx="6560">
                  <c:v>109.38333333333316</c:v>
                </c:pt>
                <c:pt idx="6561">
                  <c:v>109.39999999999999</c:v>
                </c:pt>
                <c:pt idx="6562">
                  <c:v>109.41666666666683</c:v>
                </c:pt>
                <c:pt idx="6563">
                  <c:v>109.43333333333331</c:v>
                </c:pt>
                <c:pt idx="6564">
                  <c:v>109.45</c:v>
                </c:pt>
                <c:pt idx="6565">
                  <c:v>109.46666666666682</c:v>
                </c:pt>
                <c:pt idx="6566">
                  <c:v>109.48333333333331</c:v>
                </c:pt>
                <c:pt idx="6567">
                  <c:v>109.5</c:v>
                </c:pt>
                <c:pt idx="6568">
                  <c:v>109.51666666666669</c:v>
                </c:pt>
                <c:pt idx="6569">
                  <c:v>109.53333333333325</c:v>
                </c:pt>
                <c:pt idx="6570">
                  <c:v>109.55</c:v>
                </c:pt>
                <c:pt idx="6571">
                  <c:v>109.56666666666666</c:v>
                </c:pt>
                <c:pt idx="6572">
                  <c:v>109.58333333333316</c:v>
                </c:pt>
                <c:pt idx="6573">
                  <c:v>109.6</c:v>
                </c:pt>
                <c:pt idx="6574">
                  <c:v>109.61666666666666</c:v>
                </c:pt>
                <c:pt idx="6575">
                  <c:v>109.63333333333316</c:v>
                </c:pt>
                <c:pt idx="6576">
                  <c:v>109.64999999999999</c:v>
                </c:pt>
                <c:pt idx="6577">
                  <c:v>109.66666666666666</c:v>
                </c:pt>
                <c:pt idx="6578">
                  <c:v>109.6833333333331</c:v>
                </c:pt>
                <c:pt idx="6579">
                  <c:v>109.7</c:v>
                </c:pt>
                <c:pt idx="6580">
                  <c:v>109.71666666666682</c:v>
                </c:pt>
                <c:pt idx="6581">
                  <c:v>109.73333333333331</c:v>
                </c:pt>
                <c:pt idx="6582">
                  <c:v>109.75</c:v>
                </c:pt>
                <c:pt idx="6583">
                  <c:v>109.76666666666669</c:v>
                </c:pt>
                <c:pt idx="6584">
                  <c:v>109.78333333333325</c:v>
                </c:pt>
                <c:pt idx="6585">
                  <c:v>109.8</c:v>
                </c:pt>
                <c:pt idx="6586">
                  <c:v>109.81666666666666</c:v>
                </c:pt>
                <c:pt idx="6587">
                  <c:v>109.83333333333316</c:v>
                </c:pt>
                <c:pt idx="6588">
                  <c:v>109.85</c:v>
                </c:pt>
                <c:pt idx="6589">
                  <c:v>109.86666666666666</c:v>
                </c:pt>
                <c:pt idx="6590">
                  <c:v>109.88333333333316</c:v>
                </c:pt>
                <c:pt idx="6591">
                  <c:v>109.89999999999999</c:v>
                </c:pt>
                <c:pt idx="6592">
                  <c:v>109.91666666666683</c:v>
                </c:pt>
                <c:pt idx="6593">
                  <c:v>109.93333333333331</c:v>
                </c:pt>
                <c:pt idx="6594">
                  <c:v>109.95</c:v>
                </c:pt>
                <c:pt idx="6595">
                  <c:v>109.96666666666682</c:v>
                </c:pt>
                <c:pt idx="6596">
                  <c:v>109.98333333333331</c:v>
                </c:pt>
                <c:pt idx="6597">
                  <c:v>110</c:v>
                </c:pt>
                <c:pt idx="6598">
                  <c:v>110.01666666666669</c:v>
                </c:pt>
                <c:pt idx="6599">
                  <c:v>110.03333333333325</c:v>
                </c:pt>
                <c:pt idx="6600">
                  <c:v>110.05</c:v>
                </c:pt>
                <c:pt idx="6601">
                  <c:v>110.06666666666666</c:v>
                </c:pt>
                <c:pt idx="6602">
                  <c:v>110.08333333333316</c:v>
                </c:pt>
                <c:pt idx="6603">
                  <c:v>110.1</c:v>
                </c:pt>
                <c:pt idx="6604">
                  <c:v>110.11666666666666</c:v>
                </c:pt>
                <c:pt idx="6605">
                  <c:v>110.13333333333316</c:v>
                </c:pt>
                <c:pt idx="6606">
                  <c:v>110.14999999999999</c:v>
                </c:pt>
                <c:pt idx="6607">
                  <c:v>110.16666666666666</c:v>
                </c:pt>
                <c:pt idx="6608">
                  <c:v>110.1833333333331</c:v>
                </c:pt>
                <c:pt idx="6609">
                  <c:v>110.2</c:v>
                </c:pt>
                <c:pt idx="6610">
                  <c:v>110.21666666666682</c:v>
                </c:pt>
                <c:pt idx="6611">
                  <c:v>110.23333333333331</c:v>
                </c:pt>
                <c:pt idx="6612">
                  <c:v>110.25</c:v>
                </c:pt>
                <c:pt idx="6613">
                  <c:v>110.26666666666669</c:v>
                </c:pt>
                <c:pt idx="6614">
                  <c:v>110.28333333333325</c:v>
                </c:pt>
                <c:pt idx="6615">
                  <c:v>110.3</c:v>
                </c:pt>
                <c:pt idx="6616">
                  <c:v>110.31666666666666</c:v>
                </c:pt>
                <c:pt idx="6617">
                  <c:v>110.33333333333316</c:v>
                </c:pt>
                <c:pt idx="6618">
                  <c:v>110.35</c:v>
                </c:pt>
                <c:pt idx="6619">
                  <c:v>110.36666666666666</c:v>
                </c:pt>
                <c:pt idx="6620">
                  <c:v>110.38333333333316</c:v>
                </c:pt>
                <c:pt idx="6621">
                  <c:v>110.39999999999999</c:v>
                </c:pt>
                <c:pt idx="6622">
                  <c:v>110.41666666666683</c:v>
                </c:pt>
                <c:pt idx="6623">
                  <c:v>110.43333333333331</c:v>
                </c:pt>
                <c:pt idx="6624">
                  <c:v>110.45</c:v>
                </c:pt>
                <c:pt idx="6625">
                  <c:v>110.46666666666682</c:v>
                </c:pt>
                <c:pt idx="6626">
                  <c:v>110.48333333333331</c:v>
                </c:pt>
                <c:pt idx="6627">
                  <c:v>110.5</c:v>
                </c:pt>
                <c:pt idx="6628">
                  <c:v>110.51666666666669</c:v>
                </c:pt>
                <c:pt idx="6629">
                  <c:v>110.53333333333325</c:v>
                </c:pt>
                <c:pt idx="6630">
                  <c:v>110.55</c:v>
                </c:pt>
                <c:pt idx="6631">
                  <c:v>110.56666666666666</c:v>
                </c:pt>
                <c:pt idx="6632">
                  <c:v>110.58333333333316</c:v>
                </c:pt>
                <c:pt idx="6633">
                  <c:v>110.6</c:v>
                </c:pt>
                <c:pt idx="6634">
                  <c:v>110.61666666666666</c:v>
                </c:pt>
                <c:pt idx="6635">
                  <c:v>110.63333333333316</c:v>
                </c:pt>
                <c:pt idx="6636">
                  <c:v>110.64999999999999</c:v>
                </c:pt>
                <c:pt idx="6637">
                  <c:v>110.66666666666666</c:v>
                </c:pt>
                <c:pt idx="6638">
                  <c:v>110.6833333333331</c:v>
                </c:pt>
                <c:pt idx="6639">
                  <c:v>110.7</c:v>
                </c:pt>
                <c:pt idx="6640">
                  <c:v>110.71666666666682</c:v>
                </c:pt>
                <c:pt idx="6641">
                  <c:v>110.73333333333331</c:v>
                </c:pt>
                <c:pt idx="6642">
                  <c:v>110.75</c:v>
                </c:pt>
                <c:pt idx="6643">
                  <c:v>110.76666666666669</c:v>
                </c:pt>
                <c:pt idx="6644">
                  <c:v>110.78333333333325</c:v>
                </c:pt>
                <c:pt idx="6645">
                  <c:v>110.8</c:v>
                </c:pt>
                <c:pt idx="6646">
                  <c:v>110.81666666666666</c:v>
                </c:pt>
                <c:pt idx="6647">
                  <c:v>110.83333333333316</c:v>
                </c:pt>
                <c:pt idx="6648">
                  <c:v>110.85</c:v>
                </c:pt>
                <c:pt idx="6649">
                  <c:v>110.86666666666666</c:v>
                </c:pt>
                <c:pt idx="6650">
                  <c:v>110.88333333333316</c:v>
                </c:pt>
                <c:pt idx="6651">
                  <c:v>110.89999999999999</c:v>
                </c:pt>
                <c:pt idx="6652">
                  <c:v>110.91666666666683</c:v>
                </c:pt>
                <c:pt idx="6653">
                  <c:v>110.93333333333331</c:v>
                </c:pt>
                <c:pt idx="6654">
                  <c:v>110.95</c:v>
                </c:pt>
                <c:pt idx="6655">
                  <c:v>110.96666666666682</c:v>
                </c:pt>
                <c:pt idx="6656">
                  <c:v>110.98333333333331</c:v>
                </c:pt>
                <c:pt idx="6657">
                  <c:v>111</c:v>
                </c:pt>
                <c:pt idx="6658">
                  <c:v>111.01666666666669</c:v>
                </c:pt>
                <c:pt idx="6659">
                  <c:v>111.03333333333325</c:v>
                </c:pt>
                <c:pt idx="6660">
                  <c:v>111.05</c:v>
                </c:pt>
                <c:pt idx="6661">
                  <c:v>111.06666666666666</c:v>
                </c:pt>
                <c:pt idx="6662">
                  <c:v>111.08333333333316</c:v>
                </c:pt>
                <c:pt idx="6663">
                  <c:v>111.1</c:v>
                </c:pt>
                <c:pt idx="6664">
                  <c:v>111.11666666666666</c:v>
                </c:pt>
                <c:pt idx="6665">
                  <c:v>111.13333333333316</c:v>
                </c:pt>
                <c:pt idx="6666">
                  <c:v>111.14999999999999</c:v>
                </c:pt>
                <c:pt idx="6667">
                  <c:v>111.16666666666666</c:v>
                </c:pt>
                <c:pt idx="6668">
                  <c:v>111.1833333333331</c:v>
                </c:pt>
                <c:pt idx="6669">
                  <c:v>111.2</c:v>
                </c:pt>
                <c:pt idx="6670">
                  <c:v>111.21666666666682</c:v>
                </c:pt>
                <c:pt idx="6671">
                  <c:v>111.23333333333331</c:v>
                </c:pt>
                <c:pt idx="6672">
                  <c:v>111.25</c:v>
                </c:pt>
                <c:pt idx="6673">
                  <c:v>111.26666666666669</c:v>
                </c:pt>
                <c:pt idx="6674">
                  <c:v>111.28333333333325</c:v>
                </c:pt>
                <c:pt idx="6675">
                  <c:v>111.3</c:v>
                </c:pt>
                <c:pt idx="6676">
                  <c:v>111.31666666666666</c:v>
                </c:pt>
                <c:pt idx="6677">
                  <c:v>111.33333333333316</c:v>
                </c:pt>
                <c:pt idx="6678">
                  <c:v>111.35</c:v>
                </c:pt>
                <c:pt idx="6679">
                  <c:v>111.36666666666666</c:v>
                </c:pt>
                <c:pt idx="6680">
                  <c:v>111.38333333333316</c:v>
                </c:pt>
                <c:pt idx="6681">
                  <c:v>111.39999999999999</c:v>
                </c:pt>
                <c:pt idx="6682">
                  <c:v>111.41666666666683</c:v>
                </c:pt>
                <c:pt idx="6683">
                  <c:v>111.43333333333331</c:v>
                </c:pt>
                <c:pt idx="6684">
                  <c:v>111.45</c:v>
                </c:pt>
                <c:pt idx="6685">
                  <c:v>111.46666666666682</c:v>
                </c:pt>
                <c:pt idx="6686">
                  <c:v>111.48333333333331</c:v>
                </c:pt>
                <c:pt idx="6687">
                  <c:v>111.5</c:v>
                </c:pt>
                <c:pt idx="6688">
                  <c:v>111.51666666666669</c:v>
                </c:pt>
                <c:pt idx="6689">
                  <c:v>111.53333333333325</c:v>
                </c:pt>
                <c:pt idx="6690">
                  <c:v>111.55</c:v>
                </c:pt>
                <c:pt idx="6691">
                  <c:v>111.56666666666666</c:v>
                </c:pt>
                <c:pt idx="6692">
                  <c:v>111.58333333333316</c:v>
                </c:pt>
                <c:pt idx="6693">
                  <c:v>111.6</c:v>
                </c:pt>
                <c:pt idx="6694">
                  <c:v>111.61666666666666</c:v>
                </c:pt>
                <c:pt idx="6695">
                  <c:v>111.63333333333316</c:v>
                </c:pt>
                <c:pt idx="6696">
                  <c:v>111.64999999999999</c:v>
                </c:pt>
                <c:pt idx="6697">
                  <c:v>111.66666666666666</c:v>
                </c:pt>
                <c:pt idx="6698">
                  <c:v>111.6833333333331</c:v>
                </c:pt>
                <c:pt idx="6699">
                  <c:v>111.7</c:v>
                </c:pt>
                <c:pt idx="6700">
                  <c:v>111.71666666666682</c:v>
                </c:pt>
                <c:pt idx="6701">
                  <c:v>111.73333333333331</c:v>
                </c:pt>
                <c:pt idx="6702">
                  <c:v>111.75</c:v>
                </c:pt>
                <c:pt idx="6703">
                  <c:v>111.76666666666669</c:v>
                </c:pt>
                <c:pt idx="6704">
                  <c:v>111.78333333333325</c:v>
                </c:pt>
                <c:pt idx="6705">
                  <c:v>111.8</c:v>
                </c:pt>
                <c:pt idx="6706">
                  <c:v>111.81666666666666</c:v>
                </c:pt>
                <c:pt idx="6707">
                  <c:v>111.83333333333316</c:v>
                </c:pt>
                <c:pt idx="6708">
                  <c:v>111.85</c:v>
                </c:pt>
                <c:pt idx="6709">
                  <c:v>111.86666666666666</c:v>
                </c:pt>
                <c:pt idx="6710">
                  <c:v>111.88333333333316</c:v>
                </c:pt>
                <c:pt idx="6711">
                  <c:v>111.89999999999999</c:v>
                </c:pt>
                <c:pt idx="6712">
                  <c:v>111.91666666666683</c:v>
                </c:pt>
                <c:pt idx="6713">
                  <c:v>111.93333333333331</c:v>
                </c:pt>
                <c:pt idx="6714">
                  <c:v>111.95</c:v>
                </c:pt>
                <c:pt idx="6715">
                  <c:v>111.96666666666682</c:v>
                </c:pt>
                <c:pt idx="6716">
                  <c:v>111.98333333333331</c:v>
                </c:pt>
                <c:pt idx="6717">
                  <c:v>112</c:v>
                </c:pt>
                <c:pt idx="6718">
                  <c:v>112.01666666666669</c:v>
                </c:pt>
                <c:pt idx="6719">
                  <c:v>112.03333333333325</c:v>
                </c:pt>
                <c:pt idx="6720">
                  <c:v>112.05</c:v>
                </c:pt>
                <c:pt idx="6721">
                  <c:v>112.06666666666666</c:v>
                </c:pt>
                <c:pt idx="6722">
                  <c:v>112.08333333333316</c:v>
                </c:pt>
                <c:pt idx="6723">
                  <c:v>112.1</c:v>
                </c:pt>
                <c:pt idx="6724">
                  <c:v>112.11666666666666</c:v>
                </c:pt>
                <c:pt idx="6725">
                  <c:v>112.13333333333316</c:v>
                </c:pt>
                <c:pt idx="6726">
                  <c:v>112.14999999999999</c:v>
                </c:pt>
                <c:pt idx="6727">
                  <c:v>112.16666666666666</c:v>
                </c:pt>
                <c:pt idx="6728">
                  <c:v>112.1833333333331</c:v>
                </c:pt>
                <c:pt idx="6729">
                  <c:v>112.2</c:v>
                </c:pt>
                <c:pt idx="6730">
                  <c:v>112.21666666666682</c:v>
                </c:pt>
                <c:pt idx="6731">
                  <c:v>112.23333333333331</c:v>
                </c:pt>
                <c:pt idx="6732">
                  <c:v>112.25</c:v>
                </c:pt>
                <c:pt idx="6733">
                  <c:v>112.26666666666669</c:v>
                </c:pt>
                <c:pt idx="6734">
                  <c:v>112.28333333333325</c:v>
                </c:pt>
                <c:pt idx="6735">
                  <c:v>112.3</c:v>
                </c:pt>
                <c:pt idx="6736">
                  <c:v>112.31666666666666</c:v>
                </c:pt>
                <c:pt idx="6737">
                  <c:v>112.33333333333316</c:v>
                </c:pt>
                <c:pt idx="6738">
                  <c:v>112.35</c:v>
                </c:pt>
                <c:pt idx="6739">
                  <c:v>112.36666666666666</c:v>
                </c:pt>
                <c:pt idx="6740">
                  <c:v>112.38333333333316</c:v>
                </c:pt>
                <c:pt idx="6741">
                  <c:v>112.39999999999999</c:v>
                </c:pt>
                <c:pt idx="6742">
                  <c:v>112.41666666666683</c:v>
                </c:pt>
                <c:pt idx="6743">
                  <c:v>112.43333333333331</c:v>
                </c:pt>
                <c:pt idx="6744">
                  <c:v>112.45</c:v>
                </c:pt>
                <c:pt idx="6745">
                  <c:v>112.46666666666682</c:v>
                </c:pt>
                <c:pt idx="6746">
                  <c:v>112.48333333333331</c:v>
                </c:pt>
                <c:pt idx="6747">
                  <c:v>112.5</c:v>
                </c:pt>
                <c:pt idx="6748">
                  <c:v>112.51666666666669</c:v>
                </c:pt>
                <c:pt idx="6749">
                  <c:v>112.53333333333325</c:v>
                </c:pt>
                <c:pt idx="6750">
                  <c:v>112.55</c:v>
                </c:pt>
                <c:pt idx="6751">
                  <c:v>112.56666666666666</c:v>
                </c:pt>
                <c:pt idx="6752">
                  <c:v>112.58333333333316</c:v>
                </c:pt>
                <c:pt idx="6753">
                  <c:v>112.6</c:v>
                </c:pt>
                <c:pt idx="6754">
                  <c:v>112.61666666666666</c:v>
                </c:pt>
                <c:pt idx="6755">
                  <c:v>112.63333333333316</c:v>
                </c:pt>
                <c:pt idx="6756">
                  <c:v>112.64999999999999</c:v>
                </c:pt>
                <c:pt idx="6757">
                  <c:v>112.66666666666666</c:v>
                </c:pt>
                <c:pt idx="6758">
                  <c:v>112.6833333333331</c:v>
                </c:pt>
                <c:pt idx="6759">
                  <c:v>112.7</c:v>
                </c:pt>
                <c:pt idx="6760">
                  <c:v>112.71666666666682</c:v>
                </c:pt>
                <c:pt idx="6761">
                  <c:v>112.73333333333331</c:v>
                </c:pt>
                <c:pt idx="6762">
                  <c:v>112.75</c:v>
                </c:pt>
                <c:pt idx="6763">
                  <c:v>112.76666666666669</c:v>
                </c:pt>
                <c:pt idx="6764">
                  <c:v>112.78333333333325</c:v>
                </c:pt>
                <c:pt idx="6765">
                  <c:v>112.8</c:v>
                </c:pt>
                <c:pt idx="6766">
                  <c:v>112.81666666666666</c:v>
                </c:pt>
                <c:pt idx="6767">
                  <c:v>112.83333333333316</c:v>
                </c:pt>
                <c:pt idx="6768">
                  <c:v>112.85</c:v>
                </c:pt>
                <c:pt idx="6769">
                  <c:v>112.86666666666666</c:v>
                </c:pt>
                <c:pt idx="6770">
                  <c:v>112.88333333333316</c:v>
                </c:pt>
                <c:pt idx="6771">
                  <c:v>112.89999999999999</c:v>
                </c:pt>
                <c:pt idx="6772">
                  <c:v>112.91666666666683</c:v>
                </c:pt>
                <c:pt idx="6773">
                  <c:v>112.93333333333334</c:v>
                </c:pt>
                <c:pt idx="6774">
                  <c:v>112.95</c:v>
                </c:pt>
                <c:pt idx="6775">
                  <c:v>112.96666666666682</c:v>
                </c:pt>
                <c:pt idx="6776">
                  <c:v>112.98333333333331</c:v>
                </c:pt>
                <c:pt idx="6777">
                  <c:v>113</c:v>
                </c:pt>
                <c:pt idx="6778">
                  <c:v>113.01666666666669</c:v>
                </c:pt>
                <c:pt idx="6779">
                  <c:v>113.03333333333325</c:v>
                </c:pt>
                <c:pt idx="6780">
                  <c:v>113.05</c:v>
                </c:pt>
                <c:pt idx="6781">
                  <c:v>113.06666666666666</c:v>
                </c:pt>
                <c:pt idx="6782">
                  <c:v>113.08333333333316</c:v>
                </c:pt>
                <c:pt idx="6783">
                  <c:v>113.1</c:v>
                </c:pt>
                <c:pt idx="6784">
                  <c:v>113.11666666666666</c:v>
                </c:pt>
                <c:pt idx="6785">
                  <c:v>113.13333333333316</c:v>
                </c:pt>
                <c:pt idx="6786">
                  <c:v>113.14999999999999</c:v>
                </c:pt>
                <c:pt idx="6787">
                  <c:v>113.16666666666666</c:v>
                </c:pt>
                <c:pt idx="6788">
                  <c:v>113.1833333333331</c:v>
                </c:pt>
                <c:pt idx="6789">
                  <c:v>113.2</c:v>
                </c:pt>
                <c:pt idx="6790">
                  <c:v>113.21666666666682</c:v>
                </c:pt>
                <c:pt idx="6791">
                  <c:v>113.23333333333331</c:v>
                </c:pt>
                <c:pt idx="6792">
                  <c:v>113.25</c:v>
                </c:pt>
                <c:pt idx="6793">
                  <c:v>113.26666666666669</c:v>
                </c:pt>
                <c:pt idx="6794">
                  <c:v>113.28333333333325</c:v>
                </c:pt>
                <c:pt idx="6795">
                  <c:v>113.3</c:v>
                </c:pt>
                <c:pt idx="6796">
                  <c:v>113.31666666666666</c:v>
                </c:pt>
                <c:pt idx="6797">
                  <c:v>113.33333333333316</c:v>
                </c:pt>
                <c:pt idx="6798">
                  <c:v>113.35</c:v>
                </c:pt>
                <c:pt idx="6799">
                  <c:v>113.36666666666666</c:v>
                </c:pt>
                <c:pt idx="6800">
                  <c:v>113.38333333333316</c:v>
                </c:pt>
                <c:pt idx="6801">
                  <c:v>113.39999999999999</c:v>
                </c:pt>
                <c:pt idx="6802">
                  <c:v>113.41666666666683</c:v>
                </c:pt>
                <c:pt idx="6803">
                  <c:v>113.43333333333331</c:v>
                </c:pt>
                <c:pt idx="6804">
                  <c:v>113.45</c:v>
                </c:pt>
                <c:pt idx="6805">
                  <c:v>113.46666666666682</c:v>
                </c:pt>
                <c:pt idx="6806">
                  <c:v>113.48333333333331</c:v>
                </c:pt>
                <c:pt idx="6807">
                  <c:v>113.5</c:v>
                </c:pt>
                <c:pt idx="6808">
                  <c:v>113.51666666666669</c:v>
                </c:pt>
                <c:pt idx="6809">
                  <c:v>113.53333333333325</c:v>
                </c:pt>
                <c:pt idx="6810">
                  <c:v>113.55</c:v>
                </c:pt>
                <c:pt idx="6811">
                  <c:v>113.56666666666666</c:v>
                </c:pt>
                <c:pt idx="6812">
                  <c:v>113.58333333333316</c:v>
                </c:pt>
                <c:pt idx="6813">
                  <c:v>113.6</c:v>
                </c:pt>
                <c:pt idx="6814">
                  <c:v>113.61666666666666</c:v>
                </c:pt>
                <c:pt idx="6815">
                  <c:v>113.63333333333316</c:v>
                </c:pt>
                <c:pt idx="6816">
                  <c:v>113.64999999999999</c:v>
                </c:pt>
                <c:pt idx="6817">
                  <c:v>113.66666666666666</c:v>
                </c:pt>
                <c:pt idx="6818">
                  <c:v>113.6833333333331</c:v>
                </c:pt>
                <c:pt idx="6819">
                  <c:v>113.7</c:v>
                </c:pt>
                <c:pt idx="6820">
                  <c:v>113.71666666666682</c:v>
                </c:pt>
                <c:pt idx="6821">
                  <c:v>113.73333333333331</c:v>
                </c:pt>
                <c:pt idx="6822">
                  <c:v>113.75</c:v>
                </c:pt>
                <c:pt idx="6823">
                  <c:v>113.76666666666669</c:v>
                </c:pt>
                <c:pt idx="6824">
                  <c:v>113.78333333333325</c:v>
                </c:pt>
                <c:pt idx="6825">
                  <c:v>113.8</c:v>
                </c:pt>
                <c:pt idx="6826">
                  <c:v>113.81666666666666</c:v>
                </c:pt>
                <c:pt idx="6827">
                  <c:v>113.83333333333316</c:v>
                </c:pt>
                <c:pt idx="6828">
                  <c:v>113.85</c:v>
                </c:pt>
                <c:pt idx="6829">
                  <c:v>113.86666666666666</c:v>
                </c:pt>
                <c:pt idx="6830">
                  <c:v>113.88333333333316</c:v>
                </c:pt>
                <c:pt idx="6831">
                  <c:v>113.89999999999999</c:v>
                </c:pt>
                <c:pt idx="6832">
                  <c:v>113.91666666666683</c:v>
                </c:pt>
                <c:pt idx="6833">
                  <c:v>113.93333333333331</c:v>
                </c:pt>
                <c:pt idx="6834">
                  <c:v>113.95</c:v>
                </c:pt>
                <c:pt idx="6835">
                  <c:v>113.96666666666682</c:v>
                </c:pt>
                <c:pt idx="6836">
                  <c:v>113.98333333333331</c:v>
                </c:pt>
                <c:pt idx="6837">
                  <c:v>114</c:v>
                </c:pt>
                <c:pt idx="6838">
                  <c:v>114.01666666666669</c:v>
                </c:pt>
                <c:pt idx="6839">
                  <c:v>114.03333333333325</c:v>
                </c:pt>
                <c:pt idx="6840">
                  <c:v>114.05</c:v>
                </c:pt>
                <c:pt idx="6841">
                  <c:v>114.06666666666666</c:v>
                </c:pt>
                <c:pt idx="6842">
                  <c:v>114.08333333333316</c:v>
                </c:pt>
                <c:pt idx="6843">
                  <c:v>114.1</c:v>
                </c:pt>
                <c:pt idx="6844">
                  <c:v>114.11666666666666</c:v>
                </c:pt>
                <c:pt idx="6845">
                  <c:v>114.13333333333316</c:v>
                </c:pt>
                <c:pt idx="6846">
                  <c:v>114.14999999999999</c:v>
                </c:pt>
                <c:pt idx="6847">
                  <c:v>114.16666666666666</c:v>
                </c:pt>
                <c:pt idx="6848">
                  <c:v>114.1833333333331</c:v>
                </c:pt>
                <c:pt idx="6849">
                  <c:v>114.2</c:v>
                </c:pt>
                <c:pt idx="6850">
                  <c:v>114.21666666666682</c:v>
                </c:pt>
                <c:pt idx="6851">
                  <c:v>114.23333333333331</c:v>
                </c:pt>
                <c:pt idx="6852">
                  <c:v>114.25</c:v>
                </c:pt>
                <c:pt idx="6853">
                  <c:v>114.26666666666669</c:v>
                </c:pt>
                <c:pt idx="6854">
                  <c:v>114.28333333333325</c:v>
                </c:pt>
                <c:pt idx="6855">
                  <c:v>114.3</c:v>
                </c:pt>
                <c:pt idx="6856">
                  <c:v>114.31666666666666</c:v>
                </c:pt>
                <c:pt idx="6857">
                  <c:v>114.33333333333316</c:v>
                </c:pt>
                <c:pt idx="6858">
                  <c:v>114.35</c:v>
                </c:pt>
                <c:pt idx="6859">
                  <c:v>114.36666666666666</c:v>
                </c:pt>
                <c:pt idx="6860">
                  <c:v>114.38333333333316</c:v>
                </c:pt>
                <c:pt idx="6861">
                  <c:v>114.39999999999999</c:v>
                </c:pt>
                <c:pt idx="6862">
                  <c:v>114.41666666666683</c:v>
                </c:pt>
                <c:pt idx="6863">
                  <c:v>114.43333333333331</c:v>
                </c:pt>
                <c:pt idx="6864">
                  <c:v>114.45</c:v>
                </c:pt>
                <c:pt idx="6865">
                  <c:v>114.46666666666682</c:v>
                </c:pt>
                <c:pt idx="6866">
                  <c:v>114.48333333333331</c:v>
                </c:pt>
                <c:pt idx="6867">
                  <c:v>114.5</c:v>
                </c:pt>
                <c:pt idx="6868">
                  <c:v>114.51666666666669</c:v>
                </c:pt>
                <c:pt idx="6869">
                  <c:v>114.53333333333325</c:v>
                </c:pt>
                <c:pt idx="6870">
                  <c:v>114.55</c:v>
                </c:pt>
                <c:pt idx="6871">
                  <c:v>114.56666666666666</c:v>
                </c:pt>
                <c:pt idx="6872">
                  <c:v>114.58333333333316</c:v>
                </c:pt>
                <c:pt idx="6873">
                  <c:v>114.6</c:v>
                </c:pt>
                <c:pt idx="6874">
                  <c:v>114.61666666666666</c:v>
                </c:pt>
                <c:pt idx="6875">
                  <c:v>114.63333333333316</c:v>
                </c:pt>
                <c:pt idx="6876">
                  <c:v>114.64999999999999</c:v>
                </c:pt>
                <c:pt idx="6877">
                  <c:v>114.66666666666666</c:v>
                </c:pt>
                <c:pt idx="6878">
                  <c:v>114.6833333333331</c:v>
                </c:pt>
                <c:pt idx="6879">
                  <c:v>114.7</c:v>
                </c:pt>
                <c:pt idx="6880">
                  <c:v>114.71666666666682</c:v>
                </c:pt>
                <c:pt idx="6881">
                  <c:v>114.73333333333331</c:v>
                </c:pt>
                <c:pt idx="6882">
                  <c:v>114.75</c:v>
                </c:pt>
                <c:pt idx="6883">
                  <c:v>114.76666666666669</c:v>
                </c:pt>
                <c:pt idx="6884">
                  <c:v>114.78333333333325</c:v>
                </c:pt>
                <c:pt idx="6885">
                  <c:v>114.8</c:v>
                </c:pt>
                <c:pt idx="6886">
                  <c:v>114.81666666666666</c:v>
                </c:pt>
                <c:pt idx="6887">
                  <c:v>114.83333333333316</c:v>
                </c:pt>
                <c:pt idx="6888">
                  <c:v>114.85</c:v>
                </c:pt>
                <c:pt idx="6889">
                  <c:v>114.86666666666666</c:v>
                </c:pt>
                <c:pt idx="6890">
                  <c:v>114.88333333333316</c:v>
                </c:pt>
                <c:pt idx="6891">
                  <c:v>114.89999999999999</c:v>
                </c:pt>
                <c:pt idx="6892">
                  <c:v>114.91666666666683</c:v>
                </c:pt>
                <c:pt idx="6893">
                  <c:v>114.93333333333331</c:v>
                </c:pt>
                <c:pt idx="6894">
                  <c:v>114.95</c:v>
                </c:pt>
                <c:pt idx="6895">
                  <c:v>114.96666666666682</c:v>
                </c:pt>
                <c:pt idx="6896">
                  <c:v>114.98333333333331</c:v>
                </c:pt>
                <c:pt idx="6897">
                  <c:v>115</c:v>
                </c:pt>
                <c:pt idx="6898">
                  <c:v>115.01666666666669</c:v>
                </c:pt>
                <c:pt idx="6899">
                  <c:v>115.03333333333325</c:v>
                </c:pt>
                <c:pt idx="6900">
                  <c:v>115.05</c:v>
                </c:pt>
                <c:pt idx="6901">
                  <c:v>115.06666666666666</c:v>
                </c:pt>
                <c:pt idx="6902">
                  <c:v>115.08333333333316</c:v>
                </c:pt>
                <c:pt idx="6903">
                  <c:v>115.1</c:v>
                </c:pt>
                <c:pt idx="6904">
                  <c:v>115.11666666666666</c:v>
                </c:pt>
                <c:pt idx="6905">
                  <c:v>115.13333333333316</c:v>
                </c:pt>
                <c:pt idx="6906">
                  <c:v>115.14999999999999</c:v>
                </c:pt>
                <c:pt idx="6907">
                  <c:v>115.16666666666666</c:v>
                </c:pt>
                <c:pt idx="6908">
                  <c:v>115.1833333333331</c:v>
                </c:pt>
                <c:pt idx="6909">
                  <c:v>115.2</c:v>
                </c:pt>
                <c:pt idx="6910">
                  <c:v>115.21666666666682</c:v>
                </c:pt>
                <c:pt idx="6911">
                  <c:v>115.23333333333331</c:v>
                </c:pt>
                <c:pt idx="6912">
                  <c:v>115.25</c:v>
                </c:pt>
                <c:pt idx="6913">
                  <c:v>115.26666666666669</c:v>
                </c:pt>
                <c:pt idx="6914">
                  <c:v>115.28333333333325</c:v>
                </c:pt>
                <c:pt idx="6915">
                  <c:v>115.3</c:v>
                </c:pt>
                <c:pt idx="6916">
                  <c:v>115.31666666666666</c:v>
                </c:pt>
                <c:pt idx="6917">
                  <c:v>115.33333333333316</c:v>
                </c:pt>
                <c:pt idx="6918">
                  <c:v>115.35</c:v>
                </c:pt>
                <c:pt idx="6919">
                  <c:v>115.36666666666666</c:v>
                </c:pt>
                <c:pt idx="6920">
                  <c:v>115.38333333333316</c:v>
                </c:pt>
                <c:pt idx="6921">
                  <c:v>115.39999999999999</c:v>
                </c:pt>
                <c:pt idx="6922">
                  <c:v>115.41666666666683</c:v>
                </c:pt>
                <c:pt idx="6923">
                  <c:v>115.43333333333331</c:v>
                </c:pt>
                <c:pt idx="6924">
                  <c:v>115.45</c:v>
                </c:pt>
                <c:pt idx="6925">
                  <c:v>115.46666666666682</c:v>
                </c:pt>
                <c:pt idx="6926">
                  <c:v>115.48333333333331</c:v>
                </c:pt>
                <c:pt idx="6927">
                  <c:v>115.5</c:v>
                </c:pt>
                <c:pt idx="6928">
                  <c:v>115.51666666666669</c:v>
                </c:pt>
                <c:pt idx="6929">
                  <c:v>115.53333333333325</c:v>
                </c:pt>
                <c:pt idx="6930">
                  <c:v>115.55</c:v>
                </c:pt>
                <c:pt idx="6931">
                  <c:v>115.56666666666666</c:v>
                </c:pt>
                <c:pt idx="6932">
                  <c:v>115.58333333333316</c:v>
                </c:pt>
                <c:pt idx="6933">
                  <c:v>115.6</c:v>
                </c:pt>
                <c:pt idx="6934">
                  <c:v>115.61666666666666</c:v>
                </c:pt>
                <c:pt idx="6935">
                  <c:v>115.63333333333316</c:v>
                </c:pt>
                <c:pt idx="6936">
                  <c:v>115.64999999999999</c:v>
                </c:pt>
                <c:pt idx="6937">
                  <c:v>115.66666666666666</c:v>
                </c:pt>
                <c:pt idx="6938">
                  <c:v>115.6833333333331</c:v>
                </c:pt>
                <c:pt idx="6939">
                  <c:v>115.7</c:v>
                </c:pt>
                <c:pt idx="6940">
                  <c:v>115.71666666666682</c:v>
                </c:pt>
                <c:pt idx="6941">
                  <c:v>115.73333333333331</c:v>
                </c:pt>
                <c:pt idx="6942">
                  <c:v>115.75</c:v>
                </c:pt>
                <c:pt idx="6943">
                  <c:v>115.76666666666669</c:v>
                </c:pt>
                <c:pt idx="6944">
                  <c:v>115.78333333333325</c:v>
                </c:pt>
                <c:pt idx="6945">
                  <c:v>115.8</c:v>
                </c:pt>
                <c:pt idx="6946">
                  <c:v>115.81666666666666</c:v>
                </c:pt>
                <c:pt idx="6947">
                  <c:v>115.83333333333316</c:v>
                </c:pt>
                <c:pt idx="6948">
                  <c:v>115.85</c:v>
                </c:pt>
                <c:pt idx="6949">
                  <c:v>115.86666666666666</c:v>
                </c:pt>
                <c:pt idx="6950">
                  <c:v>115.88333333333316</c:v>
                </c:pt>
                <c:pt idx="6951">
                  <c:v>115.89999999999999</c:v>
                </c:pt>
                <c:pt idx="6952">
                  <c:v>115.91666666666683</c:v>
                </c:pt>
                <c:pt idx="6953">
                  <c:v>115.93333333333331</c:v>
                </c:pt>
                <c:pt idx="6954">
                  <c:v>115.95</c:v>
                </c:pt>
                <c:pt idx="6955">
                  <c:v>115.96666666666682</c:v>
                </c:pt>
                <c:pt idx="6956">
                  <c:v>115.98333333333331</c:v>
                </c:pt>
                <c:pt idx="6957">
                  <c:v>116</c:v>
                </c:pt>
                <c:pt idx="6958">
                  <c:v>116.01666666666669</c:v>
                </c:pt>
                <c:pt idx="6959">
                  <c:v>116.03333333333325</c:v>
                </c:pt>
                <c:pt idx="6960">
                  <c:v>116.05</c:v>
                </c:pt>
                <c:pt idx="6961">
                  <c:v>116.06666666666666</c:v>
                </c:pt>
                <c:pt idx="6962">
                  <c:v>116.08333333333316</c:v>
                </c:pt>
                <c:pt idx="6963">
                  <c:v>116.1</c:v>
                </c:pt>
                <c:pt idx="6964">
                  <c:v>116.11666666666666</c:v>
                </c:pt>
                <c:pt idx="6965">
                  <c:v>116.13333333333316</c:v>
                </c:pt>
                <c:pt idx="6966">
                  <c:v>116.14999999999999</c:v>
                </c:pt>
                <c:pt idx="6967">
                  <c:v>116.16666666666666</c:v>
                </c:pt>
                <c:pt idx="6968">
                  <c:v>116.1833333333331</c:v>
                </c:pt>
                <c:pt idx="6969">
                  <c:v>116.2</c:v>
                </c:pt>
                <c:pt idx="6970">
                  <c:v>116.21666666666682</c:v>
                </c:pt>
                <c:pt idx="6971">
                  <c:v>116.23333333333331</c:v>
                </c:pt>
                <c:pt idx="6972">
                  <c:v>116.25</c:v>
                </c:pt>
                <c:pt idx="6973">
                  <c:v>116.26666666666669</c:v>
                </c:pt>
                <c:pt idx="6974">
                  <c:v>116.28333333333325</c:v>
                </c:pt>
                <c:pt idx="6975">
                  <c:v>116.3</c:v>
                </c:pt>
                <c:pt idx="6976">
                  <c:v>116.31666666666666</c:v>
                </c:pt>
                <c:pt idx="6977">
                  <c:v>116.33333333333316</c:v>
                </c:pt>
                <c:pt idx="6978">
                  <c:v>116.35</c:v>
                </c:pt>
                <c:pt idx="6979">
                  <c:v>116.36666666666666</c:v>
                </c:pt>
                <c:pt idx="6980">
                  <c:v>116.38333333333316</c:v>
                </c:pt>
                <c:pt idx="6981">
                  <c:v>116.39999999999999</c:v>
                </c:pt>
                <c:pt idx="6982">
                  <c:v>116.41666666666683</c:v>
                </c:pt>
                <c:pt idx="6983">
                  <c:v>116.43333333333331</c:v>
                </c:pt>
                <c:pt idx="6984">
                  <c:v>116.45</c:v>
                </c:pt>
                <c:pt idx="6985">
                  <c:v>116.46666666666682</c:v>
                </c:pt>
                <c:pt idx="6986">
                  <c:v>116.48333333333331</c:v>
                </c:pt>
                <c:pt idx="6987">
                  <c:v>116.5</c:v>
                </c:pt>
                <c:pt idx="6988">
                  <c:v>116.51666666666669</c:v>
                </c:pt>
                <c:pt idx="6989">
                  <c:v>116.53333333333325</c:v>
                </c:pt>
                <c:pt idx="6990">
                  <c:v>116.55</c:v>
                </c:pt>
                <c:pt idx="6991">
                  <c:v>116.56666666666666</c:v>
                </c:pt>
                <c:pt idx="6992">
                  <c:v>116.58333333333316</c:v>
                </c:pt>
                <c:pt idx="6993">
                  <c:v>116.6</c:v>
                </c:pt>
                <c:pt idx="6994">
                  <c:v>116.61666666666666</c:v>
                </c:pt>
                <c:pt idx="6995">
                  <c:v>116.63333333333316</c:v>
                </c:pt>
                <c:pt idx="6996">
                  <c:v>116.64999999999999</c:v>
                </c:pt>
                <c:pt idx="6997">
                  <c:v>116.66666666666667</c:v>
                </c:pt>
                <c:pt idx="6998">
                  <c:v>116.6833333333331</c:v>
                </c:pt>
                <c:pt idx="6999">
                  <c:v>116.69999999999999</c:v>
                </c:pt>
                <c:pt idx="7000">
                  <c:v>116.71666666666682</c:v>
                </c:pt>
                <c:pt idx="7001">
                  <c:v>116.73333333333331</c:v>
                </c:pt>
                <c:pt idx="7002">
                  <c:v>116.75</c:v>
                </c:pt>
                <c:pt idx="7003">
                  <c:v>116.76666666666669</c:v>
                </c:pt>
                <c:pt idx="7004">
                  <c:v>116.78333333333325</c:v>
                </c:pt>
                <c:pt idx="7005">
                  <c:v>116.8</c:v>
                </c:pt>
                <c:pt idx="7006">
                  <c:v>116.81666666666666</c:v>
                </c:pt>
                <c:pt idx="7007">
                  <c:v>116.83333333333316</c:v>
                </c:pt>
                <c:pt idx="7008">
                  <c:v>116.85</c:v>
                </c:pt>
                <c:pt idx="7009">
                  <c:v>116.86666666666666</c:v>
                </c:pt>
                <c:pt idx="7010">
                  <c:v>116.88333333333316</c:v>
                </c:pt>
                <c:pt idx="7011">
                  <c:v>116.89999999999999</c:v>
                </c:pt>
                <c:pt idx="7012">
                  <c:v>116.91666666666683</c:v>
                </c:pt>
                <c:pt idx="7013">
                  <c:v>116.93333333333331</c:v>
                </c:pt>
                <c:pt idx="7014">
                  <c:v>116.95</c:v>
                </c:pt>
                <c:pt idx="7015">
                  <c:v>116.96666666666682</c:v>
                </c:pt>
                <c:pt idx="7016">
                  <c:v>116.98333333333331</c:v>
                </c:pt>
                <c:pt idx="7017">
                  <c:v>117</c:v>
                </c:pt>
                <c:pt idx="7018">
                  <c:v>117.01666666666669</c:v>
                </c:pt>
                <c:pt idx="7019">
                  <c:v>117.03333333333325</c:v>
                </c:pt>
                <c:pt idx="7020">
                  <c:v>117.05</c:v>
                </c:pt>
                <c:pt idx="7021">
                  <c:v>117.06666666666666</c:v>
                </c:pt>
                <c:pt idx="7022">
                  <c:v>117.08333333333316</c:v>
                </c:pt>
                <c:pt idx="7023">
                  <c:v>117.1</c:v>
                </c:pt>
                <c:pt idx="7024">
                  <c:v>117.11666666666666</c:v>
                </c:pt>
                <c:pt idx="7025">
                  <c:v>117.13333333333316</c:v>
                </c:pt>
                <c:pt idx="7026">
                  <c:v>117.14999999999999</c:v>
                </c:pt>
                <c:pt idx="7027">
                  <c:v>117.16666666666667</c:v>
                </c:pt>
                <c:pt idx="7028">
                  <c:v>117.1833333333331</c:v>
                </c:pt>
                <c:pt idx="7029">
                  <c:v>117.2</c:v>
                </c:pt>
                <c:pt idx="7030">
                  <c:v>117.21666666666682</c:v>
                </c:pt>
                <c:pt idx="7031">
                  <c:v>117.23333333333331</c:v>
                </c:pt>
                <c:pt idx="7032">
                  <c:v>117.25</c:v>
                </c:pt>
                <c:pt idx="7033">
                  <c:v>117.26666666666669</c:v>
                </c:pt>
                <c:pt idx="7034">
                  <c:v>117.28333333333325</c:v>
                </c:pt>
                <c:pt idx="7035">
                  <c:v>117.3</c:v>
                </c:pt>
                <c:pt idx="7036">
                  <c:v>117.31666666666666</c:v>
                </c:pt>
                <c:pt idx="7037">
                  <c:v>117.33333333333316</c:v>
                </c:pt>
                <c:pt idx="7038">
                  <c:v>117.35</c:v>
                </c:pt>
                <c:pt idx="7039">
                  <c:v>117.36666666666666</c:v>
                </c:pt>
                <c:pt idx="7040">
                  <c:v>117.38333333333316</c:v>
                </c:pt>
                <c:pt idx="7041">
                  <c:v>117.39999999999999</c:v>
                </c:pt>
                <c:pt idx="7042">
                  <c:v>117.41666666666684</c:v>
                </c:pt>
                <c:pt idx="7043">
                  <c:v>117.43333333333331</c:v>
                </c:pt>
                <c:pt idx="7044">
                  <c:v>117.45</c:v>
                </c:pt>
                <c:pt idx="7045">
                  <c:v>117.46666666666682</c:v>
                </c:pt>
                <c:pt idx="7046">
                  <c:v>117.48333333333331</c:v>
                </c:pt>
                <c:pt idx="7047">
                  <c:v>117.5</c:v>
                </c:pt>
                <c:pt idx="7048">
                  <c:v>117.51666666666669</c:v>
                </c:pt>
                <c:pt idx="7049">
                  <c:v>117.53333333333325</c:v>
                </c:pt>
                <c:pt idx="7050">
                  <c:v>117.55</c:v>
                </c:pt>
                <c:pt idx="7051">
                  <c:v>117.56666666666666</c:v>
                </c:pt>
                <c:pt idx="7052">
                  <c:v>117.58333333333316</c:v>
                </c:pt>
                <c:pt idx="7053">
                  <c:v>117.60000000000001</c:v>
                </c:pt>
                <c:pt idx="7054">
                  <c:v>117.61666666666666</c:v>
                </c:pt>
                <c:pt idx="7055">
                  <c:v>117.63333333333317</c:v>
                </c:pt>
                <c:pt idx="7056">
                  <c:v>117.64999999999999</c:v>
                </c:pt>
                <c:pt idx="7057">
                  <c:v>117.66666666666667</c:v>
                </c:pt>
                <c:pt idx="7058">
                  <c:v>117.6833333333331</c:v>
                </c:pt>
                <c:pt idx="7059">
                  <c:v>117.7</c:v>
                </c:pt>
                <c:pt idx="7060">
                  <c:v>117.71666666666682</c:v>
                </c:pt>
                <c:pt idx="7061">
                  <c:v>117.73333333333331</c:v>
                </c:pt>
                <c:pt idx="7062">
                  <c:v>117.75</c:v>
                </c:pt>
                <c:pt idx="7063">
                  <c:v>117.76666666666669</c:v>
                </c:pt>
                <c:pt idx="7064">
                  <c:v>117.78333333333335</c:v>
                </c:pt>
                <c:pt idx="7065">
                  <c:v>117.8</c:v>
                </c:pt>
                <c:pt idx="7066">
                  <c:v>117.81666666666666</c:v>
                </c:pt>
                <c:pt idx="7067">
                  <c:v>117.83333333333316</c:v>
                </c:pt>
                <c:pt idx="7068">
                  <c:v>117.85000000000001</c:v>
                </c:pt>
                <c:pt idx="7069">
                  <c:v>117.86666666666666</c:v>
                </c:pt>
                <c:pt idx="7070">
                  <c:v>117.88333333333317</c:v>
                </c:pt>
                <c:pt idx="7071">
                  <c:v>117.89999999999999</c:v>
                </c:pt>
                <c:pt idx="7072">
                  <c:v>117.91666666666684</c:v>
                </c:pt>
                <c:pt idx="7073">
                  <c:v>117.93333333333331</c:v>
                </c:pt>
                <c:pt idx="7074">
                  <c:v>117.95</c:v>
                </c:pt>
                <c:pt idx="7075">
                  <c:v>117.96666666666682</c:v>
                </c:pt>
                <c:pt idx="7076">
                  <c:v>117.98333333333331</c:v>
                </c:pt>
                <c:pt idx="7077">
                  <c:v>118</c:v>
                </c:pt>
                <c:pt idx="7078">
                  <c:v>118.01666666666669</c:v>
                </c:pt>
                <c:pt idx="7079">
                  <c:v>118.03333333333335</c:v>
                </c:pt>
                <c:pt idx="7080">
                  <c:v>118.05</c:v>
                </c:pt>
                <c:pt idx="7081">
                  <c:v>118.06666666666666</c:v>
                </c:pt>
                <c:pt idx="7082">
                  <c:v>118.08333333333316</c:v>
                </c:pt>
                <c:pt idx="7083">
                  <c:v>118.10000000000001</c:v>
                </c:pt>
                <c:pt idx="7084">
                  <c:v>118.11666666666666</c:v>
                </c:pt>
                <c:pt idx="7085">
                  <c:v>118.13333333333317</c:v>
                </c:pt>
                <c:pt idx="7086">
                  <c:v>118.14999999999999</c:v>
                </c:pt>
                <c:pt idx="7087">
                  <c:v>118.16666666666667</c:v>
                </c:pt>
                <c:pt idx="7088">
                  <c:v>118.1833333333331</c:v>
                </c:pt>
                <c:pt idx="7089">
                  <c:v>118.2</c:v>
                </c:pt>
                <c:pt idx="7090">
                  <c:v>118.21666666666682</c:v>
                </c:pt>
                <c:pt idx="7091">
                  <c:v>118.23333333333331</c:v>
                </c:pt>
                <c:pt idx="7092">
                  <c:v>118.25</c:v>
                </c:pt>
                <c:pt idx="7093">
                  <c:v>118.26666666666669</c:v>
                </c:pt>
                <c:pt idx="7094">
                  <c:v>118.28333333333325</c:v>
                </c:pt>
                <c:pt idx="7095">
                  <c:v>118.3</c:v>
                </c:pt>
                <c:pt idx="7096">
                  <c:v>118.31666666666666</c:v>
                </c:pt>
                <c:pt idx="7097">
                  <c:v>118.33333333333316</c:v>
                </c:pt>
                <c:pt idx="7098">
                  <c:v>118.35000000000001</c:v>
                </c:pt>
                <c:pt idx="7099">
                  <c:v>118.36666666666666</c:v>
                </c:pt>
                <c:pt idx="7100">
                  <c:v>118.38333333333317</c:v>
                </c:pt>
                <c:pt idx="7101">
                  <c:v>118.39999999999999</c:v>
                </c:pt>
                <c:pt idx="7102">
                  <c:v>118.41666666666684</c:v>
                </c:pt>
                <c:pt idx="7103">
                  <c:v>118.43333333333331</c:v>
                </c:pt>
                <c:pt idx="7104">
                  <c:v>118.45</c:v>
                </c:pt>
                <c:pt idx="7105">
                  <c:v>118.46666666666682</c:v>
                </c:pt>
                <c:pt idx="7106">
                  <c:v>118.48333333333331</c:v>
                </c:pt>
                <c:pt idx="7107">
                  <c:v>118.5</c:v>
                </c:pt>
                <c:pt idx="7108">
                  <c:v>118.51666666666669</c:v>
                </c:pt>
                <c:pt idx="7109">
                  <c:v>118.53333333333335</c:v>
                </c:pt>
                <c:pt idx="7110">
                  <c:v>118.55</c:v>
                </c:pt>
                <c:pt idx="7111">
                  <c:v>118.56666666666666</c:v>
                </c:pt>
                <c:pt idx="7112">
                  <c:v>118.58333333333316</c:v>
                </c:pt>
                <c:pt idx="7113">
                  <c:v>118.60000000000001</c:v>
                </c:pt>
                <c:pt idx="7114">
                  <c:v>118.61666666666666</c:v>
                </c:pt>
                <c:pt idx="7115">
                  <c:v>118.63333333333317</c:v>
                </c:pt>
                <c:pt idx="7116">
                  <c:v>118.64999999999999</c:v>
                </c:pt>
                <c:pt idx="7117">
                  <c:v>118.66666666666667</c:v>
                </c:pt>
                <c:pt idx="7118">
                  <c:v>118.6833333333331</c:v>
                </c:pt>
                <c:pt idx="7119">
                  <c:v>118.7</c:v>
                </c:pt>
                <c:pt idx="7120">
                  <c:v>118.71666666666682</c:v>
                </c:pt>
                <c:pt idx="7121">
                  <c:v>118.73333333333331</c:v>
                </c:pt>
                <c:pt idx="7122">
                  <c:v>118.75</c:v>
                </c:pt>
                <c:pt idx="7123">
                  <c:v>118.76666666666669</c:v>
                </c:pt>
                <c:pt idx="7124">
                  <c:v>118.78333333333335</c:v>
                </c:pt>
                <c:pt idx="7125">
                  <c:v>118.8</c:v>
                </c:pt>
                <c:pt idx="7126">
                  <c:v>118.81666666666666</c:v>
                </c:pt>
                <c:pt idx="7127">
                  <c:v>118.83333333333316</c:v>
                </c:pt>
                <c:pt idx="7128">
                  <c:v>118.85000000000001</c:v>
                </c:pt>
                <c:pt idx="7129">
                  <c:v>118.86666666666666</c:v>
                </c:pt>
                <c:pt idx="7130">
                  <c:v>118.88333333333317</c:v>
                </c:pt>
                <c:pt idx="7131">
                  <c:v>118.89999999999999</c:v>
                </c:pt>
                <c:pt idx="7132">
                  <c:v>118.91666666666684</c:v>
                </c:pt>
                <c:pt idx="7133">
                  <c:v>118.93333333333331</c:v>
                </c:pt>
                <c:pt idx="7134">
                  <c:v>118.95</c:v>
                </c:pt>
                <c:pt idx="7135">
                  <c:v>118.96666666666682</c:v>
                </c:pt>
                <c:pt idx="7136">
                  <c:v>118.98333333333331</c:v>
                </c:pt>
                <c:pt idx="7137">
                  <c:v>119</c:v>
                </c:pt>
                <c:pt idx="7138">
                  <c:v>119.01666666666669</c:v>
                </c:pt>
                <c:pt idx="7139">
                  <c:v>119.03333333333325</c:v>
                </c:pt>
                <c:pt idx="7140">
                  <c:v>119.05</c:v>
                </c:pt>
                <c:pt idx="7141">
                  <c:v>119.06666666666666</c:v>
                </c:pt>
                <c:pt idx="7142">
                  <c:v>119.08333333333316</c:v>
                </c:pt>
                <c:pt idx="7143">
                  <c:v>119.10000000000001</c:v>
                </c:pt>
                <c:pt idx="7144">
                  <c:v>119.11666666666666</c:v>
                </c:pt>
                <c:pt idx="7145">
                  <c:v>119.13333333333317</c:v>
                </c:pt>
                <c:pt idx="7146">
                  <c:v>119.14999999999999</c:v>
                </c:pt>
                <c:pt idx="7147">
                  <c:v>119.16666666666667</c:v>
                </c:pt>
                <c:pt idx="7148">
                  <c:v>119.1833333333331</c:v>
                </c:pt>
                <c:pt idx="7149">
                  <c:v>119.2</c:v>
                </c:pt>
                <c:pt idx="7150">
                  <c:v>119.21666666666682</c:v>
                </c:pt>
                <c:pt idx="7151">
                  <c:v>119.23333333333331</c:v>
                </c:pt>
                <c:pt idx="7152">
                  <c:v>119.25</c:v>
                </c:pt>
                <c:pt idx="7153">
                  <c:v>119.26666666666669</c:v>
                </c:pt>
                <c:pt idx="7154">
                  <c:v>119.28333333333335</c:v>
                </c:pt>
                <c:pt idx="7155">
                  <c:v>119.3</c:v>
                </c:pt>
                <c:pt idx="7156">
                  <c:v>119.31666666666666</c:v>
                </c:pt>
                <c:pt idx="7157">
                  <c:v>119.33333333333316</c:v>
                </c:pt>
                <c:pt idx="7158">
                  <c:v>119.35000000000001</c:v>
                </c:pt>
                <c:pt idx="7159">
                  <c:v>119.36666666666666</c:v>
                </c:pt>
                <c:pt idx="7160">
                  <c:v>119.38333333333317</c:v>
                </c:pt>
                <c:pt idx="7161">
                  <c:v>119.39999999999999</c:v>
                </c:pt>
                <c:pt idx="7162">
                  <c:v>119.41666666666684</c:v>
                </c:pt>
                <c:pt idx="7163">
                  <c:v>119.43333333333331</c:v>
                </c:pt>
                <c:pt idx="7164">
                  <c:v>119.45</c:v>
                </c:pt>
                <c:pt idx="7165">
                  <c:v>119.46666666666682</c:v>
                </c:pt>
                <c:pt idx="7166">
                  <c:v>119.48333333333331</c:v>
                </c:pt>
                <c:pt idx="7167">
                  <c:v>119.5</c:v>
                </c:pt>
                <c:pt idx="7168">
                  <c:v>119.51666666666669</c:v>
                </c:pt>
                <c:pt idx="7169">
                  <c:v>119.53333333333335</c:v>
                </c:pt>
                <c:pt idx="7170">
                  <c:v>119.55</c:v>
                </c:pt>
                <c:pt idx="7171">
                  <c:v>119.56666666666666</c:v>
                </c:pt>
                <c:pt idx="7172">
                  <c:v>119.58333333333316</c:v>
                </c:pt>
                <c:pt idx="7173">
                  <c:v>119.60000000000001</c:v>
                </c:pt>
                <c:pt idx="7174">
                  <c:v>119.61666666666666</c:v>
                </c:pt>
                <c:pt idx="7175">
                  <c:v>119.63333333333317</c:v>
                </c:pt>
                <c:pt idx="7176">
                  <c:v>119.64999999999999</c:v>
                </c:pt>
                <c:pt idx="7177">
                  <c:v>119.66666666666667</c:v>
                </c:pt>
                <c:pt idx="7178">
                  <c:v>119.6833333333331</c:v>
                </c:pt>
                <c:pt idx="7179">
                  <c:v>119.7</c:v>
                </c:pt>
                <c:pt idx="7180">
                  <c:v>119.71666666666682</c:v>
                </c:pt>
                <c:pt idx="7181">
                  <c:v>119.73333333333331</c:v>
                </c:pt>
                <c:pt idx="7182">
                  <c:v>119.75</c:v>
                </c:pt>
                <c:pt idx="7183">
                  <c:v>119.76666666666669</c:v>
                </c:pt>
                <c:pt idx="7184">
                  <c:v>119.78333333333325</c:v>
                </c:pt>
                <c:pt idx="7185">
                  <c:v>119.8</c:v>
                </c:pt>
                <c:pt idx="7186">
                  <c:v>119.81666666666666</c:v>
                </c:pt>
                <c:pt idx="7187">
                  <c:v>119.83333333333316</c:v>
                </c:pt>
                <c:pt idx="7188">
                  <c:v>119.85000000000001</c:v>
                </c:pt>
                <c:pt idx="7189">
                  <c:v>119.86666666666666</c:v>
                </c:pt>
                <c:pt idx="7190">
                  <c:v>119.88333333333317</c:v>
                </c:pt>
                <c:pt idx="7191">
                  <c:v>119.89999999999999</c:v>
                </c:pt>
                <c:pt idx="7192">
                  <c:v>119.91666666666684</c:v>
                </c:pt>
                <c:pt idx="7193">
                  <c:v>119.93333333333331</c:v>
                </c:pt>
                <c:pt idx="7194">
                  <c:v>119.95</c:v>
                </c:pt>
                <c:pt idx="7195">
                  <c:v>119.96666666666682</c:v>
                </c:pt>
                <c:pt idx="7196">
                  <c:v>119.98333333333331</c:v>
                </c:pt>
                <c:pt idx="7197">
                  <c:v>120</c:v>
                </c:pt>
                <c:pt idx="7198">
                  <c:v>120.01666666666669</c:v>
                </c:pt>
                <c:pt idx="7199">
                  <c:v>120.03333333333335</c:v>
                </c:pt>
                <c:pt idx="7200">
                  <c:v>120.05</c:v>
                </c:pt>
                <c:pt idx="7201">
                  <c:v>120.06666666666666</c:v>
                </c:pt>
                <c:pt idx="7202">
                  <c:v>120.08333333333316</c:v>
                </c:pt>
                <c:pt idx="7203">
                  <c:v>120.10000000000001</c:v>
                </c:pt>
                <c:pt idx="7204">
                  <c:v>120.11666666666666</c:v>
                </c:pt>
                <c:pt idx="7205">
                  <c:v>120.13333333333317</c:v>
                </c:pt>
                <c:pt idx="7206">
                  <c:v>120.14999999999999</c:v>
                </c:pt>
                <c:pt idx="7207">
                  <c:v>120.16666666666667</c:v>
                </c:pt>
                <c:pt idx="7208">
                  <c:v>120.1833333333331</c:v>
                </c:pt>
                <c:pt idx="7209">
                  <c:v>120.2</c:v>
                </c:pt>
                <c:pt idx="7210">
                  <c:v>120.21666666666682</c:v>
                </c:pt>
                <c:pt idx="7211">
                  <c:v>120.23333333333331</c:v>
                </c:pt>
                <c:pt idx="7212">
                  <c:v>120.25</c:v>
                </c:pt>
                <c:pt idx="7213">
                  <c:v>120.26666666666669</c:v>
                </c:pt>
                <c:pt idx="7214">
                  <c:v>120.28333333333335</c:v>
                </c:pt>
                <c:pt idx="7215">
                  <c:v>120.3</c:v>
                </c:pt>
                <c:pt idx="7216">
                  <c:v>120.31666666666666</c:v>
                </c:pt>
                <c:pt idx="7217">
                  <c:v>120.33333333333316</c:v>
                </c:pt>
                <c:pt idx="7218">
                  <c:v>120.35000000000001</c:v>
                </c:pt>
                <c:pt idx="7219">
                  <c:v>120.36666666666666</c:v>
                </c:pt>
                <c:pt idx="7220">
                  <c:v>120.38333333333317</c:v>
                </c:pt>
                <c:pt idx="7221">
                  <c:v>120.39999999999999</c:v>
                </c:pt>
                <c:pt idx="7222">
                  <c:v>120.41666666666684</c:v>
                </c:pt>
                <c:pt idx="7223">
                  <c:v>120.43333333333331</c:v>
                </c:pt>
                <c:pt idx="7224">
                  <c:v>120.45</c:v>
                </c:pt>
                <c:pt idx="7225">
                  <c:v>120.46666666666682</c:v>
                </c:pt>
                <c:pt idx="7226">
                  <c:v>120.48333333333331</c:v>
                </c:pt>
                <c:pt idx="7227">
                  <c:v>120.5</c:v>
                </c:pt>
                <c:pt idx="7228">
                  <c:v>120.51666666666669</c:v>
                </c:pt>
                <c:pt idx="7229">
                  <c:v>120.53333333333325</c:v>
                </c:pt>
                <c:pt idx="7230">
                  <c:v>120.55</c:v>
                </c:pt>
                <c:pt idx="7231">
                  <c:v>120.56666666666666</c:v>
                </c:pt>
                <c:pt idx="7232">
                  <c:v>120.58333333333316</c:v>
                </c:pt>
                <c:pt idx="7233">
                  <c:v>120.60000000000001</c:v>
                </c:pt>
                <c:pt idx="7234">
                  <c:v>120.61666666666666</c:v>
                </c:pt>
                <c:pt idx="7235">
                  <c:v>120.63333333333317</c:v>
                </c:pt>
                <c:pt idx="7236">
                  <c:v>120.64999999999999</c:v>
                </c:pt>
                <c:pt idx="7237">
                  <c:v>120.66666666666667</c:v>
                </c:pt>
                <c:pt idx="7238">
                  <c:v>120.6833333333331</c:v>
                </c:pt>
                <c:pt idx="7239">
                  <c:v>120.7</c:v>
                </c:pt>
                <c:pt idx="7240">
                  <c:v>120.71666666666682</c:v>
                </c:pt>
                <c:pt idx="7241">
                  <c:v>120.73333333333331</c:v>
                </c:pt>
                <c:pt idx="7242">
                  <c:v>120.75</c:v>
                </c:pt>
                <c:pt idx="7243">
                  <c:v>120.76666666666669</c:v>
                </c:pt>
                <c:pt idx="7244">
                  <c:v>120.78333333333335</c:v>
                </c:pt>
                <c:pt idx="7245">
                  <c:v>120.8</c:v>
                </c:pt>
                <c:pt idx="7246">
                  <c:v>120.81666666666666</c:v>
                </c:pt>
                <c:pt idx="7247">
                  <c:v>120.83333333333316</c:v>
                </c:pt>
                <c:pt idx="7248">
                  <c:v>120.85000000000001</c:v>
                </c:pt>
                <c:pt idx="7249">
                  <c:v>120.86666666666666</c:v>
                </c:pt>
                <c:pt idx="7250">
                  <c:v>120.88333333333317</c:v>
                </c:pt>
                <c:pt idx="7251">
                  <c:v>120.89999999999999</c:v>
                </c:pt>
                <c:pt idx="7252">
                  <c:v>120.91666666666684</c:v>
                </c:pt>
                <c:pt idx="7253">
                  <c:v>120.93333333333331</c:v>
                </c:pt>
                <c:pt idx="7254">
                  <c:v>120.95</c:v>
                </c:pt>
                <c:pt idx="7255">
                  <c:v>120.96666666666682</c:v>
                </c:pt>
                <c:pt idx="7256">
                  <c:v>120.98333333333331</c:v>
                </c:pt>
                <c:pt idx="7257">
                  <c:v>121</c:v>
                </c:pt>
                <c:pt idx="7258">
                  <c:v>121.01666666666669</c:v>
                </c:pt>
                <c:pt idx="7259">
                  <c:v>121.03333333333335</c:v>
                </c:pt>
                <c:pt idx="7260">
                  <c:v>121.05</c:v>
                </c:pt>
                <c:pt idx="7261">
                  <c:v>121.06666666666666</c:v>
                </c:pt>
                <c:pt idx="7262">
                  <c:v>121.08333333333316</c:v>
                </c:pt>
                <c:pt idx="7263">
                  <c:v>121.10000000000001</c:v>
                </c:pt>
                <c:pt idx="7264">
                  <c:v>121.11666666666666</c:v>
                </c:pt>
                <c:pt idx="7265">
                  <c:v>121.13333333333317</c:v>
                </c:pt>
                <c:pt idx="7266">
                  <c:v>121.14999999999999</c:v>
                </c:pt>
                <c:pt idx="7267">
                  <c:v>121.16666666666667</c:v>
                </c:pt>
                <c:pt idx="7268">
                  <c:v>121.1833333333331</c:v>
                </c:pt>
                <c:pt idx="7269">
                  <c:v>121.2</c:v>
                </c:pt>
                <c:pt idx="7270">
                  <c:v>121.21666666666682</c:v>
                </c:pt>
                <c:pt idx="7271">
                  <c:v>121.23333333333331</c:v>
                </c:pt>
                <c:pt idx="7272">
                  <c:v>121.25</c:v>
                </c:pt>
                <c:pt idx="7273">
                  <c:v>121.26666666666669</c:v>
                </c:pt>
                <c:pt idx="7274">
                  <c:v>121.28333333333325</c:v>
                </c:pt>
                <c:pt idx="7275">
                  <c:v>121.3</c:v>
                </c:pt>
                <c:pt idx="7276">
                  <c:v>121.31666666666666</c:v>
                </c:pt>
                <c:pt idx="7277">
                  <c:v>121.33333333333316</c:v>
                </c:pt>
                <c:pt idx="7278">
                  <c:v>121.35000000000001</c:v>
                </c:pt>
                <c:pt idx="7279">
                  <c:v>121.36666666666666</c:v>
                </c:pt>
                <c:pt idx="7280">
                  <c:v>121.38333333333317</c:v>
                </c:pt>
                <c:pt idx="7281">
                  <c:v>121.39999999999999</c:v>
                </c:pt>
                <c:pt idx="7282">
                  <c:v>121.41666666666684</c:v>
                </c:pt>
                <c:pt idx="7283">
                  <c:v>121.43333333333331</c:v>
                </c:pt>
                <c:pt idx="7284">
                  <c:v>121.45</c:v>
                </c:pt>
                <c:pt idx="7285">
                  <c:v>121.46666666666682</c:v>
                </c:pt>
                <c:pt idx="7286">
                  <c:v>121.48333333333331</c:v>
                </c:pt>
                <c:pt idx="7287">
                  <c:v>121.5</c:v>
                </c:pt>
                <c:pt idx="7288">
                  <c:v>121.51666666666669</c:v>
                </c:pt>
                <c:pt idx="7289">
                  <c:v>121.53333333333335</c:v>
                </c:pt>
                <c:pt idx="7290">
                  <c:v>121.55</c:v>
                </c:pt>
                <c:pt idx="7291">
                  <c:v>121.56666666666666</c:v>
                </c:pt>
                <c:pt idx="7292">
                  <c:v>121.58333333333316</c:v>
                </c:pt>
                <c:pt idx="7293">
                  <c:v>121.60000000000001</c:v>
                </c:pt>
                <c:pt idx="7294">
                  <c:v>121.61666666666666</c:v>
                </c:pt>
                <c:pt idx="7295">
                  <c:v>121.63333333333317</c:v>
                </c:pt>
                <c:pt idx="7296">
                  <c:v>121.64999999999999</c:v>
                </c:pt>
                <c:pt idx="7297">
                  <c:v>121.66666666666667</c:v>
                </c:pt>
                <c:pt idx="7298">
                  <c:v>121.6833333333331</c:v>
                </c:pt>
                <c:pt idx="7299">
                  <c:v>121.7</c:v>
                </c:pt>
                <c:pt idx="7300">
                  <c:v>121.71666666666682</c:v>
                </c:pt>
                <c:pt idx="7301">
                  <c:v>121.73333333333331</c:v>
                </c:pt>
                <c:pt idx="7302">
                  <c:v>121.75</c:v>
                </c:pt>
                <c:pt idx="7303">
                  <c:v>121.76666666666669</c:v>
                </c:pt>
                <c:pt idx="7304">
                  <c:v>121.78333333333325</c:v>
                </c:pt>
                <c:pt idx="7305">
                  <c:v>121.8</c:v>
                </c:pt>
                <c:pt idx="7306">
                  <c:v>121.81666666666666</c:v>
                </c:pt>
                <c:pt idx="7307">
                  <c:v>121.83333333333316</c:v>
                </c:pt>
                <c:pt idx="7308">
                  <c:v>121.85000000000001</c:v>
                </c:pt>
                <c:pt idx="7309">
                  <c:v>121.86666666666666</c:v>
                </c:pt>
                <c:pt idx="7310">
                  <c:v>121.88333333333317</c:v>
                </c:pt>
                <c:pt idx="7311">
                  <c:v>121.89999999999999</c:v>
                </c:pt>
                <c:pt idx="7312">
                  <c:v>121.91666666666684</c:v>
                </c:pt>
                <c:pt idx="7313">
                  <c:v>121.93333333333331</c:v>
                </c:pt>
                <c:pt idx="7314">
                  <c:v>121.95</c:v>
                </c:pt>
                <c:pt idx="7315">
                  <c:v>121.96666666666682</c:v>
                </c:pt>
                <c:pt idx="7316">
                  <c:v>121.98333333333331</c:v>
                </c:pt>
                <c:pt idx="7317">
                  <c:v>122</c:v>
                </c:pt>
                <c:pt idx="7318">
                  <c:v>122.01666666666669</c:v>
                </c:pt>
                <c:pt idx="7319">
                  <c:v>122.03333333333335</c:v>
                </c:pt>
                <c:pt idx="7320">
                  <c:v>122.05</c:v>
                </c:pt>
                <c:pt idx="7321">
                  <c:v>122.06666666666669</c:v>
                </c:pt>
                <c:pt idx="7322">
                  <c:v>122.08333333333316</c:v>
                </c:pt>
                <c:pt idx="7323">
                  <c:v>122.10000000000001</c:v>
                </c:pt>
                <c:pt idx="7324">
                  <c:v>122.11666666666666</c:v>
                </c:pt>
                <c:pt idx="7325">
                  <c:v>122.13333333333317</c:v>
                </c:pt>
                <c:pt idx="7326">
                  <c:v>122.14999999999999</c:v>
                </c:pt>
                <c:pt idx="7327">
                  <c:v>122.16666666666667</c:v>
                </c:pt>
                <c:pt idx="7328">
                  <c:v>122.1833333333331</c:v>
                </c:pt>
                <c:pt idx="7329">
                  <c:v>122.2</c:v>
                </c:pt>
                <c:pt idx="7330">
                  <c:v>122.21666666666682</c:v>
                </c:pt>
                <c:pt idx="7331">
                  <c:v>122.23333333333331</c:v>
                </c:pt>
                <c:pt idx="7332">
                  <c:v>122.25</c:v>
                </c:pt>
                <c:pt idx="7333">
                  <c:v>122.26666666666669</c:v>
                </c:pt>
                <c:pt idx="7334">
                  <c:v>122.28333333333335</c:v>
                </c:pt>
                <c:pt idx="7335">
                  <c:v>122.3</c:v>
                </c:pt>
                <c:pt idx="7336">
                  <c:v>122.31666666666666</c:v>
                </c:pt>
                <c:pt idx="7337">
                  <c:v>122.33333333333316</c:v>
                </c:pt>
                <c:pt idx="7338">
                  <c:v>122.35000000000001</c:v>
                </c:pt>
                <c:pt idx="7339">
                  <c:v>122.36666666666666</c:v>
                </c:pt>
                <c:pt idx="7340">
                  <c:v>122.38333333333317</c:v>
                </c:pt>
                <c:pt idx="7341">
                  <c:v>122.39999999999999</c:v>
                </c:pt>
                <c:pt idx="7342">
                  <c:v>122.41666666666684</c:v>
                </c:pt>
                <c:pt idx="7343">
                  <c:v>122.43333333333331</c:v>
                </c:pt>
                <c:pt idx="7344">
                  <c:v>122.45</c:v>
                </c:pt>
                <c:pt idx="7345">
                  <c:v>122.46666666666682</c:v>
                </c:pt>
                <c:pt idx="7346">
                  <c:v>122.48333333333331</c:v>
                </c:pt>
                <c:pt idx="7347">
                  <c:v>122.5</c:v>
                </c:pt>
                <c:pt idx="7348">
                  <c:v>122.51666666666669</c:v>
                </c:pt>
                <c:pt idx="7349">
                  <c:v>122.53333333333325</c:v>
                </c:pt>
                <c:pt idx="7350">
                  <c:v>122.55</c:v>
                </c:pt>
                <c:pt idx="7351">
                  <c:v>122.56666666666666</c:v>
                </c:pt>
                <c:pt idx="7352">
                  <c:v>122.58333333333316</c:v>
                </c:pt>
                <c:pt idx="7353">
                  <c:v>122.60000000000001</c:v>
                </c:pt>
                <c:pt idx="7354">
                  <c:v>122.61666666666666</c:v>
                </c:pt>
                <c:pt idx="7355">
                  <c:v>122.63333333333317</c:v>
                </c:pt>
                <c:pt idx="7356">
                  <c:v>122.64999999999999</c:v>
                </c:pt>
                <c:pt idx="7357">
                  <c:v>122.66666666666667</c:v>
                </c:pt>
                <c:pt idx="7358">
                  <c:v>122.6833333333331</c:v>
                </c:pt>
                <c:pt idx="7359">
                  <c:v>122.7</c:v>
                </c:pt>
                <c:pt idx="7360">
                  <c:v>122.71666666666682</c:v>
                </c:pt>
                <c:pt idx="7361">
                  <c:v>122.73333333333331</c:v>
                </c:pt>
                <c:pt idx="7362">
                  <c:v>122.75</c:v>
                </c:pt>
                <c:pt idx="7363">
                  <c:v>122.76666666666669</c:v>
                </c:pt>
                <c:pt idx="7364">
                  <c:v>122.78333333333335</c:v>
                </c:pt>
                <c:pt idx="7365">
                  <c:v>122.8</c:v>
                </c:pt>
                <c:pt idx="7366">
                  <c:v>122.81666666666669</c:v>
                </c:pt>
                <c:pt idx="7367">
                  <c:v>122.83333333333316</c:v>
                </c:pt>
                <c:pt idx="7368">
                  <c:v>122.85000000000001</c:v>
                </c:pt>
                <c:pt idx="7369">
                  <c:v>122.86666666666666</c:v>
                </c:pt>
                <c:pt idx="7370">
                  <c:v>122.88333333333317</c:v>
                </c:pt>
                <c:pt idx="7371">
                  <c:v>122.89999999999999</c:v>
                </c:pt>
                <c:pt idx="7372">
                  <c:v>122.91666666666684</c:v>
                </c:pt>
                <c:pt idx="7373">
                  <c:v>122.93333333333331</c:v>
                </c:pt>
                <c:pt idx="7374">
                  <c:v>122.95</c:v>
                </c:pt>
                <c:pt idx="7375">
                  <c:v>122.96666666666682</c:v>
                </c:pt>
                <c:pt idx="7376">
                  <c:v>122.98333333333331</c:v>
                </c:pt>
                <c:pt idx="7377">
                  <c:v>123</c:v>
                </c:pt>
                <c:pt idx="7378">
                  <c:v>123.01666666666669</c:v>
                </c:pt>
                <c:pt idx="7379">
                  <c:v>123.03333333333335</c:v>
                </c:pt>
                <c:pt idx="7380">
                  <c:v>123.05</c:v>
                </c:pt>
                <c:pt idx="7381">
                  <c:v>123.06666666666666</c:v>
                </c:pt>
                <c:pt idx="7382">
                  <c:v>123.08333333333316</c:v>
                </c:pt>
                <c:pt idx="7383">
                  <c:v>123.10000000000001</c:v>
                </c:pt>
                <c:pt idx="7384">
                  <c:v>123.11666666666666</c:v>
                </c:pt>
                <c:pt idx="7385">
                  <c:v>123.13333333333317</c:v>
                </c:pt>
                <c:pt idx="7386">
                  <c:v>123.14999999999999</c:v>
                </c:pt>
                <c:pt idx="7387">
                  <c:v>123.16666666666667</c:v>
                </c:pt>
                <c:pt idx="7388">
                  <c:v>123.1833333333331</c:v>
                </c:pt>
                <c:pt idx="7389">
                  <c:v>123.2</c:v>
                </c:pt>
                <c:pt idx="7390">
                  <c:v>123.21666666666682</c:v>
                </c:pt>
                <c:pt idx="7391">
                  <c:v>123.23333333333331</c:v>
                </c:pt>
                <c:pt idx="7392">
                  <c:v>123.25</c:v>
                </c:pt>
                <c:pt idx="7393">
                  <c:v>123.26666666666669</c:v>
                </c:pt>
                <c:pt idx="7394">
                  <c:v>123.28333333333325</c:v>
                </c:pt>
                <c:pt idx="7395">
                  <c:v>123.3</c:v>
                </c:pt>
                <c:pt idx="7396">
                  <c:v>123.31666666666666</c:v>
                </c:pt>
                <c:pt idx="7397">
                  <c:v>123.33333333333316</c:v>
                </c:pt>
                <c:pt idx="7398">
                  <c:v>123.35000000000001</c:v>
                </c:pt>
                <c:pt idx="7399">
                  <c:v>123.36666666666666</c:v>
                </c:pt>
                <c:pt idx="7400">
                  <c:v>123.38333333333317</c:v>
                </c:pt>
                <c:pt idx="7401">
                  <c:v>123.39999999999999</c:v>
                </c:pt>
                <c:pt idx="7402">
                  <c:v>123.41666666666684</c:v>
                </c:pt>
                <c:pt idx="7403">
                  <c:v>123.43333333333331</c:v>
                </c:pt>
                <c:pt idx="7404">
                  <c:v>123.45</c:v>
                </c:pt>
                <c:pt idx="7405">
                  <c:v>123.46666666666682</c:v>
                </c:pt>
                <c:pt idx="7406">
                  <c:v>123.48333333333331</c:v>
                </c:pt>
                <c:pt idx="7407">
                  <c:v>123.5</c:v>
                </c:pt>
                <c:pt idx="7408">
                  <c:v>123.51666666666669</c:v>
                </c:pt>
                <c:pt idx="7409">
                  <c:v>123.53333333333335</c:v>
                </c:pt>
                <c:pt idx="7410">
                  <c:v>123.55</c:v>
                </c:pt>
                <c:pt idx="7411">
                  <c:v>123.56666666666669</c:v>
                </c:pt>
                <c:pt idx="7412">
                  <c:v>123.58333333333316</c:v>
                </c:pt>
                <c:pt idx="7413">
                  <c:v>123.60000000000001</c:v>
                </c:pt>
                <c:pt idx="7414">
                  <c:v>123.61666666666666</c:v>
                </c:pt>
                <c:pt idx="7415">
                  <c:v>123.63333333333317</c:v>
                </c:pt>
                <c:pt idx="7416">
                  <c:v>123.64999999999999</c:v>
                </c:pt>
                <c:pt idx="7417">
                  <c:v>123.66666666666667</c:v>
                </c:pt>
                <c:pt idx="7418">
                  <c:v>123.6833333333331</c:v>
                </c:pt>
                <c:pt idx="7419">
                  <c:v>123.7</c:v>
                </c:pt>
                <c:pt idx="7420">
                  <c:v>123.71666666666682</c:v>
                </c:pt>
                <c:pt idx="7421">
                  <c:v>123.73333333333331</c:v>
                </c:pt>
                <c:pt idx="7422">
                  <c:v>123.75</c:v>
                </c:pt>
                <c:pt idx="7423">
                  <c:v>123.76666666666669</c:v>
                </c:pt>
                <c:pt idx="7424">
                  <c:v>123.78333333333335</c:v>
                </c:pt>
                <c:pt idx="7425">
                  <c:v>123.8</c:v>
                </c:pt>
                <c:pt idx="7426">
                  <c:v>123.81666666666666</c:v>
                </c:pt>
                <c:pt idx="7427">
                  <c:v>123.83333333333316</c:v>
                </c:pt>
                <c:pt idx="7428">
                  <c:v>123.85000000000001</c:v>
                </c:pt>
                <c:pt idx="7429">
                  <c:v>123.86666666666666</c:v>
                </c:pt>
                <c:pt idx="7430">
                  <c:v>123.88333333333317</c:v>
                </c:pt>
                <c:pt idx="7431">
                  <c:v>123.89999999999999</c:v>
                </c:pt>
                <c:pt idx="7432">
                  <c:v>123.91666666666684</c:v>
                </c:pt>
                <c:pt idx="7433">
                  <c:v>123.93333333333331</c:v>
                </c:pt>
                <c:pt idx="7434">
                  <c:v>123.95</c:v>
                </c:pt>
                <c:pt idx="7435">
                  <c:v>123.96666666666682</c:v>
                </c:pt>
                <c:pt idx="7436">
                  <c:v>123.98333333333331</c:v>
                </c:pt>
                <c:pt idx="7437">
                  <c:v>124</c:v>
                </c:pt>
                <c:pt idx="7438">
                  <c:v>124.01666666666669</c:v>
                </c:pt>
                <c:pt idx="7439">
                  <c:v>124.03333333333325</c:v>
                </c:pt>
                <c:pt idx="7440">
                  <c:v>124.05</c:v>
                </c:pt>
                <c:pt idx="7441">
                  <c:v>124.06666666666666</c:v>
                </c:pt>
                <c:pt idx="7442">
                  <c:v>124.08333333333316</c:v>
                </c:pt>
                <c:pt idx="7443">
                  <c:v>124.10000000000001</c:v>
                </c:pt>
                <c:pt idx="7444">
                  <c:v>124.11666666666666</c:v>
                </c:pt>
                <c:pt idx="7445">
                  <c:v>124.13333333333317</c:v>
                </c:pt>
                <c:pt idx="7446">
                  <c:v>124.14999999999999</c:v>
                </c:pt>
                <c:pt idx="7447">
                  <c:v>124.16666666666667</c:v>
                </c:pt>
                <c:pt idx="7448">
                  <c:v>124.1833333333331</c:v>
                </c:pt>
                <c:pt idx="7449">
                  <c:v>124.2</c:v>
                </c:pt>
                <c:pt idx="7450">
                  <c:v>124.21666666666682</c:v>
                </c:pt>
                <c:pt idx="7451">
                  <c:v>124.23333333333331</c:v>
                </c:pt>
                <c:pt idx="7452">
                  <c:v>124.25</c:v>
                </c:pt>
                <c:pt idx="7453">
                  <c:v>124.26666666666669</c:v>
                </c:pt>
                <c:pt idx="7454">
                  <c:v>124.28333333333335</c:v>
                </c:pt>
                <c:pt idx="7455">
                  <c:v>124.3</c:v>
                </c:pt>
                <c:pt idx="7456">
                  <c:v>124.31666666666669</c:v>
                </c:pt>
                <c:pt idx="7457">
                  <c:v>124.33333333333316</c:v>
                </c:pt>
                <c:pt idx="7458">
                  <c:v>124.35000000000001</c:v>
                </c:pt>
                <c:pt idx="7459">
                  <c:v>124.36666666666666</c:v>
                </c:pt>
                <c:pt idx="7460">
                  <c:v>124.38333333333317</c:v>
                </c:pt>
                <c:pt idx="7461">
                  <c:v>124.39999999999999</c:v>
                </c:pt>
                <c:pt idx="7462">
                  <c:v>124.41666666666684</c:v>
                </c:pt>
                <c:pt idx="7463">
                  <c:v>124.43333333333331</c:v>
                </c:pt>
                <c:pt idx="7464">
                  <c:v>124.45</c:v>
                </c:pt>
                <c:pt idx="7465">
                  <c:v>124.46666666666682</c:v>
                </c:pt>
                <c:pt idx="7466">
                  <c:v>124.48333333333331</c:v>
                </c:pt>
                <c:pt idx="7467">
                  <c:v>124.5</c:v>
                </c:pt>
                <c:pt idx="7468">
                  <c:v>124.51666666666669</c:v>
                </c:pt>
                <c:pt idx="7469">
                  <c:v>124.53333333333325</c:v>
                </c:pt>
                <c:pt idx="7470">
                  <c:v>124.55</c:v>
                </c:pt>
                <c:pt idx="7471">
                  <c:v>124.56666666666666</c:v>
                </c:pt>
                <c:pt idx="7472">
                  <c:v>124.58333333333316</c:v>
                </c:pt>
                <c:pt idx="7473">
                  <c:v>124.60000000000001</c:v>
                </c:pt>
                <c:pt idx="7474">
                  <c:v>124.61666666666666</c:v>
                </c:pt>
                <c:pt idx="7475">
                  <c:v>124.63333333333317</c:v>
                </c:pt>
                <c:pt idx="7476">
                  <c:v>124.64999999999999</c:v>
                </c:pt>
                <c:pt idx="7477">
                  <c:v>124.66666666666667</c:v>
                </c:pt>
                <c:pt idx="7478">
                  <c:v>124.6833333333331</c:v>
                </c:pt>
                <c:pt idx="7479">
                  <c:v>124.7</c:v>
                </c:pt>
                <c:pt idx="7480">
                  <c:v>124.71666666666682</c:v>
                </c:pt>
                <c:pt idx="7481">
                  <c:v>124.73333333333331</c:v>
                </c:pt>
                <c:pt idx="7482">
                  <c:v>124.75</c:v>
                </c:pt>
                <c:pt idx="7483">
                  <c:v>124.76666666666669</c:v>
                </c:pt>
                <c:pt idx="7484">
                  <c:v>124.78333333333325</c:v>
                </c:pt>
                <c:pt idx="7485">
                  <c:v>124.8</c:v>
                </c:pt>
                <c:pt idx="7486">
                  <c:v>124.81666666666666</c:v>
                </c:pt>
                <c:pt idx="7487">
                  <c:v>124.83333333333316</c:v>
                </c:pt>
                <c:pt idx="7488">
                  <c:v>124.85000000000001</c:v>
                </c:pt>
                <c:pt idx="7489">
                  <c:v>124.86666666666666</c:v>
                </c:pt>
                <c:pt idx="7490">
                  <c:v>124.88333333333317</c:v>
                </c:pt>
                <c:pt idx="7491">
                  <c:v>124.89999999999999</c:v>
                </c:pt>
                <c:pt idx="7492">
                  <c:v>124.91666666666684</c:v>
                </c:pt>
                <c:pt idx="7493">
                  <c:v>124.93333333333331</c:v>
                </c:pt>
                <c:pt idx="7494">
                  <c:v>124.95</c:v>
                </c:pt>
                <c:pt idx="7495">
                  <c:v>124.96666666666682</c:v>
                </c:pt>
                <c:pt idx="7496">
                  <c:v>124.98333333333331</c:v>
                </c:pt>
                <c:pt idx="7497">
                  <c:v>125</c:v>
                </c:pt>
                <c:pt idx="7498">
                  <c:v>125.01666666666669</c:v>
                </c:pt>
                <c:pt idx="7499">
                  <c:v>125.03333333333325</c:v>
                </c:pt>
                <c:pt idx="7500">
                  <c:v>125.05</c:v>
                </c:pt>
                <c:pt idx="7501">
                  <c:v>125.06666666666666</c:v>
                </c:pt>
                <c:pt idx="7502">
                  <c:v>125.08333333333316</c:v>
                </c:pt>
                <c:pt idx="7503">
                  <c:v>125.10000000000001</c:v>
                </c:pt>
                <c:pt idx="7504">
                  <c:v>125.11666666666666</c:v>
                </c:pt>
                <c:pt idx="7505">
                  <c:v>125.13333333333317</c:v>
                </c:pt>
                <c:pt idx="7506">
                  <c:v>125.14999999999999</c:v>
                </c:pt>
                <c:pt idx="7507">
                  <c:v>125.16666666666667</c:v>
                </c:pt>
                <c:pt idx="7508">
                  <c:v>125.1833333333331</c:v>
                </c:pt>
                <c:pt idx="7509">
                  <c:v>125.2</c:v>
                </c:pt>
                <c:pt idx="7510">
                  <c:v>125.21666666666682</c:v>
                </c:pt>
                <c:pt idx="7511">
                  <c:v>125.23333333333331</c:v>
                </c:pt>
                <c:pt idx="7512">
                  <c:v>125.25</c:v>
                </c:pt>
                <c:pt idx="7513">
                  <c:v>125.26666666666669</c:v>
                </c:pt>
                <c:pt idx="7514">
                  <c:v>125.28333333333325</c:v>
                </c:pt>
                <c:pt idx="7515">
                  <c:v>125.3</c:v>
                </c:pt>
                <c:pt idx="7516">
                  <c:v>125.31666666666666</c:v>
                </c:pt>
                <c:pt idx="7517">
                  <c:v>125.33333333333316</c:v>
                </c:pt>
                <c:pt idx="7518">
                  <c:v>125.35000000000001</c:v>
                </c:pt>
                <c:pt idx="7519">
                  <c:v>125.36666666666666</c:v>
                </c:pt>
                <c:pt idx="7520">
                  <c:v>125.38333333333317</c:v>
                </c:pt>
                <c:pt idx="7521">
                  <c:v>125.39999999999999</c:v>
                </c:pt>
                <c:pt idx="7522">
                  <c:v>125.41666666666684</c:v>
                </c:pt>
                <c:pt idx="7523">
                  <c:v>125.43333333333331</c:v>
                </c:pt>
                <c:pt idx="7524">
                  <c:v>125.45</c:v>
                </c:pt>
                <c:pt idx="7525">
                  <c:v>125.46666666666682</c:v>
                </c:pt>
                <c:pt idx="7526">
                  <c:v>125.48333333333331</c:v>
                </c:pt>
                <c:pt idx="7527">
                  <c:v>125.5</c:v>
                </c:pt>
                <c:pt idx="7528">
                  <c:v>125.51666666666669</c:v>
                </c:pt>
                <c:pt idx="7529">
                  <c:v>125.53333333333325</c:v>
                </c:pt>
                <c:pt idx="7530">
                  <c:v>125.55</c:v>
                </c:pt>
                <c:pt idx="7531">
                  <c:v>125.56666666666666</c:v>
                </c:pt>
                <c:pt idx="7532">
                  <c:v>125.58333333333316</c:v>
                </c:pt>
                <c:pt idx="7533">
                  <c:v>125.60000000000001</c:v>
                </c:pt>
                <c:pt idx="7534">
                  <c:v>125.61666666666666</c:v>
                </c:pt>
                <c:pt idx="7535">
                  <c:v>125.63333333333317</c:v>
                </c:pt>
                <c:pt idx="7536">
                  <c:v>125.64999999999999</c:v>
                </c:pt>
                <c:pt idx="7537">
                  <c:v>125.66666666666667</c:v>
                </c:pt>
                <c:pt idx="7538">
                  <c:v>125.6833333333331</c:v>
                </c:pt>
                <c:pt idx="7539">
                  <c:v>125.7</c:v>
                </c:pt>
                <c:pt idx="7540">
                  <c:v>125.71666666666682</c:v>
                </c:pt>
                <c:pt idx="7541">
                  <c:v>125.73333333333331</c:v>
                </c:pt>
                <c:pt idx="7542">
                  <c:v>125.75</c:v>
                </c:pt>
                <c:pt idx="7543">
                  <c:v>125.76666666666669</c:v>
                </c:pt>
                <c:pt idx="7544">
                  <c:v>125.78333333333325</c:v>
                </c:pt>
                <c:pt idx="7545">
                  <c:v>125.8</c:v>
                </c:pt>
                <c:pt idx="7546">
                  <c:v>125.81666666666666</c:v>
                </c:pt>
                <c:pt idx="7547">
                  <c:v>125.83333333333316</c:v>
                </c:pt>
                <c:pt idx="7548">
                  <c:v>125.85000000000001</c:v>
                </c:pt>
                <c:pt idx="7549">
                  <c:v>125.86666666666666</c:v>
                </c:pt>
                <c:pt idx="7550">
                  <c:v>125.88333333333317</c:v>
                </c:pt>
                <c:pt idx="7551">
                  <c:v>125.89999999999999</c:v>
                </c:pt>
                <c:pt idx="7552">
                  <c:v>125.91666666666684</c:v>
                </c:pt>
                <c:pt idx="7553">
                  <c:v>125.93333333333331</c:v>
                </c:pt>
                <c:pt idx="7554">
                  <c:v>125.95</c:v>
                </c:pt>
                <c:pt idx="7555">
                  <c:v>125.96666666666682</c:v>
                </c:pt>
                <c:pt idx="7556">
                  <c:v>125.98333333333331</c:v>
                </c:pt>
                <c:pt idx="7557">
                  <c:v>126</c:v>
                </c:pt>
                <c:pt idx="7558">
                  <c:v>126.01666666666669</c:v>
                </c:pt>
                <c:pt idx="7559">
                  <c:v>126.03333333333325</c:v>
                </c:pt>
                <c:pt idx="7560">
                  <c:v>126.05</c:v>
                </c:pt>
                <c:pt idx="7561">
                  <c:v>126.06666666666666</c:v>
                </c:pt>
                <c:pt idx="7562">
                  <c:v>126.08333333333316</c:v>
                </c:pt>
                <c:pt idx="7563">
                  <c:v>126.10000000000001</c:v>
                </c:pt>
                <c:pt idx="7564">
                  <c:v>126.11666666666666</c:v>
                </c:pt>
                <c:pt idx="7565">
                  <c:v>126.13333333333317</c:v>
                </c:pt>
                <c:pt idx="7566">
                  <c:v>126.14999999999999</c:v>
                </c:pt>
                <c:pt idx="7567">
                  <c:v>126.16666666666667</c:v>
                </c:pt>
                <c:pt idx="7568">
                  <c:v>126.1833333333331</c:v>
                </c:pt>
                <c:pt idx="7569">
                  <c:v>126.2</c:v>
                </c:pt>
                <c:pt idx="7570">
                  <c:v>126.21666666666682</c:v>
                </c:pt>
                <c:pt idx="7571">
                  <c:v>126.23333333333331</c:v>
                </c:pt>
                <c:pt idx="7572">
                  <c:v>126.25</c:v>
                </c:pt>
                <c:pt idx="7573">
                  <c:v>126.26666666666669</c:v>
                </c:pt>
                <c:pt idx="7574">
                  <c:v>126.28333333333325</c:v>
                </c:pt>
                <c:pt idx="7575">
                  <c:v>126.3</c:v>
                </c:pt>
                <c:pt idx="7576">
                  <c:v>126.31666666666666</c:v>
                </c:pt>
                <c:pt idx="7577">
                  <c:v>126.33333333333316</c:v>
                </c:pt>
                <c:pt idx="7578">
                  <c:v>126.35000000000001</c:v>
                </c:pt>
                <c:pt idx="7579">
                  <c:v>126.36666666666666</c:v>
                </c:pt>
                <c:pt idx="7580">
                  <c:v>126.38333333333317</c:v>
                </c:pt>
                <c:pt idx="7581">
                  <c:v>126.39999999999999</c:v>
                </c:pt>
                <c:pt idx="7582">
                  <c:v>126.41666666666684</c:v>
                </c:pt>
                <c:pt idx="7583">
                  <c:v>126.43333333333331</c:v>
                </c:pt>
                <c:pt idx="7584">
                  <c:v>126.45</c:v>
                </c:pt>
                <c:pt idx="7585">
                  <c:v>126.46666666666682</c:v>
                </c:pt>
                <c:pt idx="7586">
                  <c:v>126.48333333333331</c:v>
                </c:pt>
                <c:pt idx="7587">
                  <c:v>126.5</c:v>
                </c:pt>
                <c:pt idx="7588">
                  <c:v>126.51666666666669</c:v>
                </c:pt>
                <c:pt idx="7589">
                  <c:v>126.53333333333325</c:v>
                </c:pt>
                <c:pt idx="7590">
                  <c:v>126.55</c:v>
                </c:pt>
                <c:pt idx="7591">
                  <c:v>126.56666666666666</c:v>
                </c:pt>
                <c:pt idx="7592">
                  <c:v>126.58333333333316</c:v>
                </c:pt>
                <c:pt idx="7593">
                  <c:v>126.60000000000001</c:v>
                </c:pt>
                <c:pt idx="7594">
                  <c:v>126.61666666666666</c:v>
                </c:pt>
                <c:pt idx="7595">
                  <c:v>126.63333333333317</c:v>
                </c:pt>
                <c:pt idx="7596">
                  <c:v>126.64999999999999</c:v>
                </c:pt>
                <c:pt idx="7597">
                  <c:v>126.66666666666667</c:v>
                </c:pt>
                <c:pt idx="7598">
                  <c:v>126.6833333333331</c:v>
                </c:pt>
                <c:pt idx="7599">
                  <c:v>126.7</c:v>
                </c:pt>
                <c:pt idx="7600">
                  <c:v>126.71666666666682</c:v>
                </c:pt>
                <c:pt idx="7601">
                  <c:v>126.73333333333331</c:v>
                </c:pt>
                <c:pt idx="7602">
                  <c:v>126.75</c:v>
                </c:pt>
                <c:pt idx="7603">
                  <c:v>126.76666666666669</c:v>
                </c:pt>
                <c:pt idx="7604">
                  <c:v>126.78333333333325</c:v>
                </c:pt>
                <c:pt idx="7605">
                  <c:v>126.8</c:v>
                </c:pt>
                <c:pt idx="7606">
                  <c:v>126.81666666666666</c:v>
                </c:pt>
                <c:pt idx="7607">
                  <c:v>126.83333333333316</c:v>
                </c:pt>
                <c:pt idx="7608">
                  <c:v>126.85000000000001</c:v>
                </c:pt>
                <c:pt idx="7609">
                  <c:v>126.86666666666666</c:v>
                </c:pt>
                <c:pt idx="7610">
                  <c:v>126.88333333333317</c:v>
                </c:pt>
                <c:pt idx="7611">
                  <c:v>126.89999999999999</c:v>
                </c:pt>
                <c:pt idx="7612">
                  <c:v>126.91666666666684</c:v>
                </c:pt>
                <c:pt idx="7613">
                  <c:v>126.93333333333331</c:v>
                </c:pt>
                <c:pt idx="7614">
                  <c:v>126.95</c:v>
                </c:pt>
                <c:pt idx="7615">
                  <c:v>126.96666666666682</c:v>
                </c:pt>
                <c:pt idx="7616">
                  <c:v>126.98333333333331</c:v>
                </c:pt>
                <c:pt idx="7617">
                  <c:v>127</c:v>
                </c:pt>
                <c:pt idx="7618">
                  <c:v>127.01666666666669</c:v>
                </c:pt>
                <c:pt idx="7619">
                  <c:v>127.03333333333325</c:v>
                </c:pt>
                <c:pt idx="7620">
                  <c:v>127.05</c:v>
                </c:pt>
                <c:pt idx="7621">
                  <c:v>127.06666666666666</c:v>
                </c:pt>
                <c:pt idx="7622">
                  <c:v>127.08333333333316</c:v>
                </c:pt>
                <c:pt idx="7623">
                  <c:v>127.10000000000001</c:v>
                </c:pt>
                <c:pt idx="7624">
                  <c:v>127.11666666666666</c:v>
                </c:pt>
                <c:pt idx="7625">
                  <c:v>127.13333333333317</c:v>
                </c:pt>
                <c:pt idx="7626">
                  <c:v>127.14999999999999</c:v>
                </c:pt>
                <c:pt idx="7627">
                  <c:v>127.16666666666667</c:v>
                </c:pt>
                <c:pt idx="7628">
                  <c:v>127.1833333333331</c:v>
                </c:pt>
                <c:pt idx="7629">
                  <c:v>127.2</c:v>
                </c:pt>
                <c:pt idx="7630">
                  <c:v>127.21666666666682</c:v>
                </c:pt>
                <c:pt idx="7631">
                  <c:v>127.23333333333331</c:v>
                </c:pt>
                <c:pt idx="7632">
                  <c:v>127.25</c:v>
                </c:pt>
                <c:pt idx="7633">
                  <c:v>127.26666666666669</c:v>
                </c:pt>
                <c:pt idx="7634">
                  <c:v>127.28333333333325</c:v>
                </c:pt>
                <c:pt idx="7635">
                  <c:v>127.3</c:v>
                </c:pt>
                <c:pt idx="7636">
                  <c:v>127.31666666666666</c:v>
                </c:pt>
                <c:pt idx="7637">
                  <c:v>127.33333333333316</c:v>
                </c:pt>
                <c:pt idx="7638">
                  <c:v>127.35000000000001</c:v>
                </c:pt>
                <c:pt idx="7639">
                  <c:v>127.36666666666666</c:v>
                </c:pt>
                <c:pt idx="7640">
                  <c:v>127.38333333333317</c:v>
                </c:pt>
                <c:pt idx="7641">
                  <c:v>127.39999999999999</c:v>
                </c:pt>
                <c:pt idx="7642">
                  <c:v>127.41666666666684</c:v>
                </c:pt>
                <c:pt idx="7643">
                  <c:v>127.43333333333331</c:v>
                </c:pt>
                <c:pt idx="7644">
                  <c:v>127.45</c:v>
                </c:pt>
                <c:pt idx="7645">
                  <c:v>127.46666666666682</c:v>
                </c:pt>
                <c:pt idx="7646">
                  <c:v>127.48333333333331</c:v>
                </c:pt>
                <c:pt idx="7647">
                  <c:v>127.5</c:v>
                </c:pt>
                <c:pt idx="7648">
                  <c:v>127.51666666666669</c:v>
                </c:pt>
                <c:pt idx="7649">
                  <c:v>127.53333333333325</c:v>
                </c:pt>
                <c:pt idx="7650">
                  <c:v>127.55</c:v>
                </c:pt>
                <c:pt idx="7651">
                  <c:v>127.56666666666666</c:v>
                </c:pt>
                <c:pt idx="7652">
                  <c:v>127.58333333333316</c:v>
                </c:pt>
                <c:pt idx="7653">
                  <c:v>127.60000000000001</c:v>
                </c:pt>
                <c:pt idx="7654">
                  <c:v>127.61666666666666</c:v>
                </c:pt>
                <c:pt idx="7655">
                  <c:v>127.63333333333317</c:v>
                </c:pt>
                <c:pt idx="7656">
                  <c:v>127.64999999999999</c:v>
                </c:pt>
                <c:pt idx="7657">
                  <c:v>127.66666666666667</c:v>
                </c:pt>
                <c:pt idx="7658">
                  <c:v>127.6833333333331</c:v>
                </c:pt>
                <c:pt idx="7659">
                  <c:v>127.7</c:v>
                </c:pt>
                <c:pt idx="7660">
                  <c:v>127.71666666666682</c:v>
                </c:pt>
                <c:pt idx="7661">
                  <c:v>127.73333333333331</c:v>
                </c:pt>
                <c:pt idx="7662">
                  <c:v>127.75</c:v>
                </c:pt>
                <c:pt idx="7663">
                  <c:v>127.76666666666669</c:v>
                </c:pt>
                <c:pt idx="7664">
                  <c:v>127.78333333333325</c:v>
                </c:pt>
                <c:pt idx="7665">
                  <c:v>127.8</c:v>
                </c:pt>
                <c:pt idx="7666">
                  <c:v>127.81666666666666</c:v>
                </c:pt>
                <c:pt idx="7667">
                  <c:v>127.83333333333316</c:v>
                </c:pt>
                <c:pt idx="7668">
                  <c:v>127.85000000000001</c:v>
                </c:pt>
                <c:pt idx="7669">
                  <c:v>127.86666666666666</c:v>
                </c:pt>
                <c:pt idx="7670">
                  <c:v>127.88333333333317</c:v>
                </c:pt>
                <c:pt idx="7671">
                  <c:v>127.89999999999999</c:v>
                </c:pt>
                <c:pt idx="7672">
                  <c:v>127.91666666666684</c:v>
                </c:pt>
                <c:pt idx="7673">
                  <c:v>127.93333333333331</c:v>
                </c:pt>
                <c:pt idx="7674">
                  <c:v>127.95</c:v>
                </c:pt>
                <c:pt idx="7675">
                  <c:v>127.96666666666682</c:v>
                </c:pt>
                <c:pt idx="7676">
                  <c:v>127.98333333333331</c:v>
                </c:pt>
                <c:pt idx="7677">
                  <c:v>128</c:v>
                </c:pt>
                <c:pt idx="7678">
                  <c:v>128.01666666666634</c:v>
                </c:pt>
                <c:pt idx="7679">
                  <c:v>128.03333333333347</c:v>
                </c:pt>
                <c:pt idx="7680">
                  <c:v>128.05000000000001</c:v>
                </c:pt>
                <c:pt idx="7681">
                  <c:v>128.06666666666658</c:v>
                </c:pt>
                <c:pt idx="7682">
                  <c:v>128.08333333333368</c:v>
                </c:pt>
                <c:pt idx="7683">
                  <c:v>128.10000000000002</c:v>
                </c:pt>
                <c:pt idx="7684">
                  <c:v>128.1166666666663</c:v>
                </c:pt>
                <c:pt idx="7685">
                  <c:v>128.13333333333341</c:v>
                </c:pt>
                <c:pt idx="7686">
                  <c:v>128.15</c:v>
                </c:pt>
                <c:pt idx="7687">
                  <c:v>128.16666666666652</c:v>
                </c:pt>
                <c:pt idx="7688">
                  <c:v>128.18333333333368</c:v>
                </c:pt>
                <c:pt idx="7689">
                  <c:v>128.20000000000002</c:v>
                </c:pt>
                <c:pt idx="7690">
                  <c:v>128.21666666666616</c:v>
                </c:pt>
                <c:pt idx="7691">
                  <c:v>128.23333333333341</c:v>
                </c:pt>
                <c:pt idx="7692">
                  <c:v>128.25</c:v>
                </c:pt>
                <c:pt idx="7693">
                  <c:v>128.26666666666634</c:v>
                </c:pt>
                <c:pt idx="7694">
                  <c:v>128.28333333333347</c:v>
                </c:pt>
                <c:pt idx="7695">
                  <c:v>128.30000000000001</c:v>
                </c:pt>
                <c:pt idx="7696">
                  <c:v>128.31666666666658</c:v>
                </c:pt>
                <c:pt idx="7697">
                  <c:v>128.33333333333368</c:v>
                </c:pt>
                <c:pt idx="7698">
                  <c:v>128.35000000000036</c:v>
                </c:pt>
                <c:pt idx="7699">
                  <c:v>128.36666666666665</c:v>
                </c:pt>
                <c:pt idx="7700">
                  <c:v>128.38333333333384</c:v>
                </c:pt>
                <c:pt idx="7701">
                  <c:v>128.4</c:v>
                </c:pt>
                <c:pt idx="7702">
                  <c:v>128.41666666666652</c:v>
                </c:pt>
                <c:pt idx="7703">
                  <c:v>128.43333333333368</c:v>
                </c:pt>
                <c:pt idx="7704">
                  <c:v>128.45000000000007</c:v>
                </c:pt>
                <c:pt idx="7705">
                  <c:v>128.46666666666658</c:v>
                </c:pt>
                <c:pt idx="7706">
                  <c:v>128.4833333333338</c:v>
                </c:pt>
                <c:pt idx="7707">
                  <c:v>128.5</c:v>
                </c:pt>
                <c:pt idx="7708">
                  <c:v>128.51666666666634</c:v>
                </c:pt>
                <c:pt idx="7709">
                  <c:v>128.53333333333347</c:v>
                </c:pt>
                <c:pt idx="7710">
                  <c:v>128.55000000000001</c:v>
                </c:pt>
                <c:pt idx="7711">
                  <c:v>128.56666666666658</c:v>
                </c:pt>
                <c:pt idx="7712">
                  <c:v>128.58333333333368</c:v>
                </c:pt>
                <c:pt idx="7713">
                  <c:v>128.60000000000002</c:v>
                </c:pt>
                <c:pt idx="7714">
                  <c:v>128.6166666666663</c:v>
                </c:pt>
                <c:pt idx="7715">
                  <c:v>128.63333333333341</c:v>
                </c:pt>
                <c:pt idx="7716">
                  <c:v>128.65</c:v>
                </c:pt>
                <c:pt idx="7717">
                  <c:v>128.66666666666652</c:v>
                </c:pt>
                <c:pt idx="7718">
                  <c:v>128.68333333333368</c:v>
                </c:pt>
                <c:pt idx="7719">
                  <c:v>128.70000000000002</c:v>
                </c:pt>
                <c:pt idx="7720">
                  <c:v>128.71666666666616</c:v>
                </c:pt>
                <c:pt idx="7721">
                  <c:v>128.73333333333341</c:v>
                </c:pt>
                <c:pt idx="7722">
                  <c:v>128.75</c:v>
                </c:pt>
                <c:pt idx="7723">
                  <c:v>128.76666666666634</c:v>
                </c:pt>
                <c:pt idx="7724">
                  <c:v>128.78333333333347</c:v>
                </c:pt>
                <c:pt idx="7725">
                  <c:v>128.80000000000001</c:v>
                </c:pt>
                <c:pt idx="7726">
                  <c:v>128.81666666666658</c:v>
                </c:pt>
                <c:pt idx="7727">
                  <c:v>128.83333333333368</c:v>
                </c:pt>
                <c:pt idx="7728">
                  <c:v>128.85000000000036</c:v>
                </c:pt>
                <c:pt idx="7729">
                  <c:v>128.86666666666665</c:v>
                </c:pt>
                <c:pt idx="7730">
                  <c:v>128.88333333333384</c:v>
                </c:pt>
                <c:pt idx="7731">
                  <c:v>128.9</c:v>
                </c:pt>
                <c:pt idx="7732">
                  <c:v>128.91666666666652</c:v>
                </c:pt>
                <c:pt idx="7733">
                  <c:v>128.93333333333368</c:v>
                </c:pt>
                <c:pt idx="7734">
                  <c:v>128.95000000000007</c:v>
                </c:pt>
                <c:pt idx="7735">
                  <c:v>128.96666666666658</c:v>
                </c:pt>
                <c:pt idx="7736">
                  <c:v>128.9833333333338</c:v>
                </c:pt>
                <c:pt idx="7737">
                  <c:v>129</c:v>
                </c:pt>
                <c:pt idx="7738">
                  <c:v>129.01666666666634</c:v>
                </c:pt>
                <c:pt idx="7739">
                  <c:v>129.03333333333347</c:v>
                </c:pt>
                <c:pt idx="7740">
                  <c:v>129.05000000000001</c:v>
                </c:pt>
                <c:pt idx="7741">
                  <c:v>129.06666666666658</c:v>
                </c:pt>
                <c:pt idx="7742">
                  <c:v>129.08333333333368</c:v>
                </c:pt>
                <c:pt idx="7743">
                  <c:v>129.10000000000002</c:v>
                </c:pt>
                <c:pt idx="7744">
                  <c:v>129.1166666666663</c:v>
                </c:pt>
                <c:pt idx="7745">
                  <c:v>129.13333333333341</c:v>
                </c:pt>
                <c:pt idx="7746">
                  <c:v>129.15</c:v>
                </c:pt>
                <c:pt idx="7747">
                  <c:v>129.16666666666652</c:v>
                </c:pt>
                <c:pt idx="7748">
                  <c:v>129.18333333333368</c:v>
                </c:pt>
                <c:pt idx="7749">
                  <c:v>129.20000000000002</c:v>
                </c:pt>
                <c:pt idx="7750">
                  <c:v>129.21666666666616</c:v>
                </c:pt>
                <c:pt idx="7751">
                  <c:v>129.23333333333341</c:v>
                </c:pt>
                <c:pt idx="7752">
                  <c:v>129.25</c:v>
                </c:pt>
                <c:pt idx="7753">
                  <c:v>129.26666666666634</c:v>
                </c:pt>
                <c:pt idx="7754">
                  <c:v>129.28333333333347</c:v>
                </c:pt>
                <c:pt idx="7755">
                  <c:v>129.30000000000001</c:v>
                </c:pt>
                <c:pt idx="7756">
                  <c:v>129.31666666666658</c:v>
                </c:pt>
                <c:pt idx="7757">
                  <c:v>129.33333333333368</c:v>
                </c:pt>
                <c:pt idx="7758">
                  <c:v>129.35000000000036</c:v>
                </c:pt>
                <c:pt idx="7759">
                  <c:v>129.36666666666665</c:v>
                </c:pt>
                <c:pt idx="7760">
                  <c:v>129.38333333333384</c:v>
                </c:pt>
                <c:pt idx="7761">
                  <c:v>129.4</c:v>
                </c:pt>
                <c:pt idx="7762">
                  <c:v>129.41666666666652</c:v>
                </c:pt>
                <c:pt idx="7763">
                  <c:v>129.43333333333368</c:v>
                </c:pt>
                <c:pt idx="7764">
                  <c:v>129.45000000000007</c:v>
                </c:pt>
                <c:pt idx="7765">
                  <c:v>129.46666666666658</c:v>
                </c:pt>
                <c:pt idx="7766">
                  <c:v>129.4833333333338</c:v>
                </c:pt>
                <c:pt idx="7767">
                  <c:v>129.5</c:v>
                </c:pt>
                <c:pt idx="7768">
                  <c:v>129.51666666666634</c:v>
                </c:pt>
                <c:pt idx="7769">
                  <c:v>129.53333333333347</c:v>
                </c:pt>
                <c:pt idx="7770">
                  <c:v>129.55000000000001</c:v>
                </c:pt>
                <c:pt idx="7771">
                  <c:v>129.56666666666658</c:v>
                </c:pt>
                <c:pt idx="7772">
                  <c:v>129.58333333333368</c:v>
                </c:pt>
                <c:pt idx="7773">
                  <c:v>129.60000000000002</c:v>
                </c:pt>
                <c:pt idx="7774">
                  <c:v>129.6166666666663</c:v>
                </c:pt>
                <c:pt idx="7775">
                  <c:v>129.63333333333341</c:v>
                </c:pt>
                <c:pt idx="7776">
                  <c:v>129.65</c:v>
                </c:pt>
                <c:pt idx="7777">
                  <c:v>129.66666666666652</c:v>
                </c:pt>
                <c:pt idx="7778">
                  <c:v>129.68333333333368</c:v>
                </c:pt>
                <c:pt idx="7779">
                  <c:v>129.70000000000002</c:v>
                </c:pt>
                <c:pt idx="7780">
                  <c:v>129.71666666666616</c:v>
                </c:pt>
                <c:pt idx="7781">
                  <c:v>129.73333333333341</c:v>
                </c:pt>
                <c:pt idx="7782">
                  <c:v>129.75</c:v>
                </c:pt>
                <c:pt idx="7783">
                  <c:v>129.76666666666634</c:v>
                </c:pt>
                <c:pt idx="7784">
                  <c:v>129.78333333333347</c:v>
                </c:pt>
                <c:pt idx="7785">
                  <c:v>129.80000000000001</c:v>
                </c:pt>
                <c:pt idx="7786">
                  <c:v>129.81666666666658</c:v>
                </c:pt>
                <c:pt idx="7787">
                  <c:v>129.83333333333368</c:v>
                </c:pt>
                <c:pt idx="7788">
                  <c:v>129.85000000000036</c:v>
                </c:pt>
                <c:pt idx="7789">
                  <c:v>129.86666666666665</c:v>
                </c:pt>
                <c:pt idx="7790">
                  <c:v>129.88333333333384</c:v>
                </c:pt>
                <c:pt idx="7791">
                  <c:v>129.9</c:v>
                </c:pt>
                <c:pt idx="7792">
                  <c:v>129.91666666666652</c:v>
                </c:pt>
                <c:pt idx="7793">
                  <c:v>129.93333333333368</c:v>
                </c:pt>
                <c:pt idx="7794">
                  <c:v>129.95000000000007</c:v>
                </c:pt>
                <c:pt idx="7795">
                  <c:v>129.96666666666658</c:v>
                </c:pt>
                <c:pt idx="7796">
                  <c:v>129.9833333333338</c:v>
                </c:pt>
                <c:pt idx="7797">
                  <c:v>130</c:v>
                </c:pt>
                <c:pt idx="7798">
                  <c:v>130.01666666666634</c:v>
                </c:pt>
                <c:pt idx="7799">
                  <c:v>130.03333333333347</c:v>
                </c:pt>
                <c:pt idx="7800">
                  <c:v>130.05000000000001</c:v>
                </c:pt>
                <c:pt idx="7801">
                  <c:v>130.06666666666658</c:v>
                </c:pt>
                <c:pt idx="7802">
                  <c:v>130.08333333333368</c:v>
                </c:pt>
                <c:pt idx="7803">
                  <c:v>130.10000000000002</c:v>
                </c:pt>
                <c:pt idx="7804">
                  <c:v>130.1166666666663</c:v>
                </c:pt>
                <c:pt idx="7805">
                  <c:v>130.13333333333341</c:v>
                </c:pt>
                <c:pt idx="7806">
                  <c:v>130.15</c:v>
                </c:pt>
                <c:pt idx="7807">
                  <c:v>130.16666666666652</c:v>
                </c:pt>
                <c:pt idx="7808">
                  <c:v>130.18333333333368</c:v>
                </c:pt>
                <c:pt idx="7809">
                  <c:v>130.20000000000002</c:v>
                </c:pt>
                <c:pt idx="7810">
                  <c:v>130.21666666666616</c:v>
                </c:pt>
                <c:pt idx="7811">
                  <c:v>130.23333333333341</c:v>
                </c:pt>
                <c:pt idx="7812">
                  <c:v>130.25</c:v>
                </c:pt>
                <c:pt idx="7813">
                  <c:v>130.26666666666634</c:v>
                </c:pt>
                <c:pt idx="7814">
                  <c:v>130.28333333333347</c:v>
                </c:pt>
                <c:pt idx="7815">
                  <c:v>130.30000000000001</c:v>
                </c:pt>
                <c:pt idx="7816">
                  <c:v>130.31666666666658</c:v>
                </c:pt>
                <c:pt idx="7817">
                  <c:v>130.33333333333368</c:v>
                </c:pt>
                <c:pt idx="7818">
                  <c:v>130.35000000000036</c:v>
                </c:pt>
                <c:pt idx="7819">
                  <c:v>130.36666666666665</c:v>
                </c:pt>
                <c:pt idx="7820">
                  <c:v>130.38333333333384</c:v>
                </c:pt>
                <c:pt idx="7821">
                  <c:v>130.4</c:v>
                </c:pt>
                <c:pt idx="7822">
                  <c:v>130.41666666666652</c:v>
                </c:pt>
                <c:pt idx="7823">
                  <c:v>130.43333333333368</c:v>
                </c:pt>
                <c:pt idx="7824">
                  <c:v>130.45000000000007</c:v>
                </c:pt>
                <c:pt idx="7825">
                  <c:v>130.46666666666658</c:v>
                </c:pt>
                <c:pt idx="7826">
                  <c:v>130.4833333333338</c:v>
                </c:pt>
                <c:pt idx="7827">
                  <c:v>130.5</c:v>
                </c:pt>
                <c:pt idx="7828">
                  <c:v>130.51666666666634</c:v>
                </c:pt>
                <c:pt idx="7829">
                  <c:v>130.53333333333347</c:v>
                </c:pt>
                <c:pt idx="7830">
                  <c:v>130.55000000000001</c:v>
                </c:pt>
                <c:pt idx="7831">
                  <c:v>130.56666666666658</c:v>
                </c:pt>
                <c:pt idx="7832">
                  <c:v>130.58333333333368</c:v>
                </c:pt>
                <c:pt idx="7833">
                  <c:v>130.60000000000002</c:v>
                </c:pt>
                <c:pt idx="7834">
                  <c:v>130.6166666666663</c:v>
                </c:pt>
                <c:pt idx="7835">
                  <c:v>130.63333333333341</c:v>
                </c:pt>
                <c:pt idx="7836">
                  <c:v>130.65</c:v>
                </c:pt>
                <c:pt idx="7837">
                  <c:v>130.66666666666652</c:v>
                </c:pt>
                <c:pt idx="7838">
                  <c:v>130.68333333333368</c:v>
                </c:pt>
                <c:pt idx="7839">
                  <c:v>130.70000000000002</c:v>
                </c:pt>
                <c:pt idx="7840">
                  <c:v>130.71666666666616</c:v>
                </c:pt>
                <c:pt idx="7841">
                  <c:v>130.73333333333341</c:v>
                </c:pt>
                <c:pt idx="7842">
                  <c:v>130.75</c:v>
                </c:pt>
                <c:pt idx="7843">
                  <c:v>130.76666666666634</c:v>
                </c:pt>
                <c:pt idx="7844">
                  <c:v>130.78333333333347</c:v>
                </c:pt>
                <c:pt idx="7845">
                  <c:v>130.80000000000001</c:v>
                </c:pt>
                <c:pt idx="7846">
                  <c:v>130.81666666666658</c:v>
                </c:pt>
                <c:pt idx="7847">
                  <c:v>130.83333333333368</c:v>
                </c:pt>
                <c:pt idx="7848">
                  <c:v>130.85000000000036</c:v>
                </c:pt>
                <c:pt idx="7849">
                  <c:v>130.86666666666665</c:v>
                </c:pt>
                <c:pt idx="7850">
                  <c:v>130.88333333333384</c:v>
                </c:pt>
                <c:pt idx="7851">
                  <c:v>130.9</c:v>
                </c:pt>
                <c:pt idx="7852">
                  <c:v>130.91666666666652</c:v>
                </c:pt>
                <c:pt idx="7853">
                  <c:v>130.93333333333368</c:v>
                </c:pt>
                <c:pt idx="7854">
                  <c:v>130.95000000000007</c:v>
                </c:pt>
                <c:pt idx="7855">
                  <c:v>130.96666666666658</c:v>
                </c:pt>
                <c:pt idx="7856">
                  <c:v>130.9833333333338</c:v>
                </c:pt>
                <c:pt idx="7857">
                  <c:v>131</c:v>
                </c:pt>
                <c:pt idx="7858">
                  <c:v>131.01666666666634</c:v>
                </c:pt>
                <c:pt idx="7859">
                  <c:v>131.03333333333347</c:v>
                </c:pt>
                <c:pt idx="7860">
                  <c:v>131.05000000000001</c:v>
                </c:pt>
                <c:pt idx="7861">
                  <c:v>131.06666666666658</c:v>
                </c:pt>
                <c:pt idx="7862">
                  <c:v>131.08333333333368</c:v>
                </c:pt>
                <c:pt idx="7863">
                  <c:v>131.10000000000002</c:v>
                </c:pt>
                <c:pt idx="7864">
                  <c:v>131.1166666666663</c:v>
                </c:pt>
                <c:pt idx="7865">
                  <c:v>131.13333333333341</c:v>
                </c:pt>
                <c:pt idx="7866">
                  <c:v>131.15</c:v>
                </c:pt>
                <c:pt idx="7867">
                  <c:v>131.16666666666652</c:v>
                </c:pt>
                <c:pt idx="7868">
                  <c:v>131.18333333333368</c:v>
                </c:pt>
                <c:pt idx="7869">
                  <c:v>131.20000000000002</c:v>
                </c:pt>
                <c:pt idx="7870">
                  <c:v>131.21666666666616</c:v>
                </c:pt>
                <c:pt idx="7871">
                  <c:v>131.23333333333341</c:v>
                </c:pt>
                <c:pt idx="7872">
                  <c:v>131.25</c:v>
                </c:pt>
                <c:pt idx="7873">
                  <c:v>131.26666666666634</c:v>
                </c:pt>
                <c:pt idx="7874">
                  <c:v>131.28333333333347</c:v>
                </c:pt>
                <c:pt idx="7875">
                  <c:v>131.30000000000001</c:v>
                </c:pt>
                <c:pt idx="7876">
                  <c:v>131.31666666666658</c:v>
                </c:pt>
                <c:pt idx="7877">
                  <c:v>131.33333333333368</c:v>
                </c:pt>
                <c:pt idx="7878">
                  <c:v>131.35000000000036</c:v>
                </c:pt>
                <c:pt idx="7879">
                  <c:v>131.36666666666665</c:v>
                </c:pt>
                <c:pt idx="7880">
                  <c:v>131.38333333333384</c:v>
                </c:pt>
                <c:pt idx="7881">
                  <c:v>131.4</c:v>
                </c:pt>
                <c:pt idx="7882">
                  <c:v>131.41666666666652</c:v>
                </c:pt>
                <c:pt idx="7883">
                  <c:v>131.43333333333368</c:v>
                </c:pt>
                <c:pt idx="7884">
                  <c:v>131.45000000000007</c:v>
                </c:pt>
                <c:pt idx="7885">
                  <c:v>131.46666666666658</c:v>
                </c:pt>
                <c:pt idx="7886">
                  <c:v>131.4833333333338</c:v>
                </c:pt>
                <c:pt idx="7887">
                  <c:v>131.5</c:v>
                </c:pt>
                <c:pt idx="7888">
                  <c:v>131.51666666666634</c:v>
                </c:pt>
                <c:pt idx="7889">
                  <c:v>131.53333333333347</c:v>
                </c:pt>
                <c:pt idx="7890">
                  <c:v>131.55000000000001</c:v>
                </c:pt>
                <c:pt idx="7891">
                  <c:v>131.56666666666658</c:v>
                </c:pt>
                <c:pt idx="7892">
                  <c:v>131.58333333333368</c:v>
                </c:pt>
                <c:pt idx="7893">
                  <c:v>131.60000000000002</c:v>
                </c:pt>
                <c:pt idx="7894">
                  <c:v>131.6166666666663</c:v>
                </c:pt>
                <c:pt idx="7895">
                  <c:v>131.63333333333341</c:v>
                </c:pt>
                <c:pt idx="7896">
                  <c:v>131.65</c:v>
                </c:pt>
                <c:pt idx="7897">
                  <c:v>131.66666666666652</c:v>
                </c:pt>
                <c:pt idx="7898">
                  <c:v>131.68333333333368</c:v>
                </c:pt>
                <c:pt idx="7899">
                  <c:v>131.70000000000002</c:v>
                </c:pt>
                <c:pt idx="7900">
                  <c:v>131.71666666666616</c:v>
                </c:pt>
                <c:pt idx="7901">
                  <c:v>131.73333333333341</c:v>
                </c:pt>
                <c:pt idx="7902">
                  <c:v>131.75</c:v>
                </c:pt>
                <c:pt idx="7903">
                  <c:v>131.76666666666634</c:v>
                </c:pt>
                <c:pt idx="7904">
                  <c:v>131.78333333333347</c:v>
                </c:pt>
                <c:pt idx="7905">
                  <c:v>131.80000000000001</c:v>
                </c:pt>
                <c:pt idx="7906">
                  <c:v>131.81666666666658</c:v>
                </c:pt>
                <c:pt idx="7907">
                  <c:v>131.83333333333368</c:v>
                </c:pt>
                <c:pt idx="7908">
                  <c:v>131.85000000000036</c:v>
                </c:pt>
                <c:pt idx="7909">
                  <c:v>131.86666666666665</c:v>
                </c:pt>
                <c:pt idx="7910">
                  <c:v>131.88333333333384</c:v>
                </c:pt>
                <c:pt idx="7911">
                  <c:v>131.9</c:v>
                </c:pt>
                <c:pt idx="7912">
                  <c:v>131.91666666666652</c:v>
                </c:pt>
                <c:pt idx="7913">
                  <c:v>131.93333333333368</c:v>
                </c:pt>
                <c:pt idx="7914">
                  <c:v>131.95000000000007</c:v>
                </c:pt>
                <c:pt idx="7915">
                  <c:v>131.96666666666658</c:v>
                </c:pt>
                <c:pt idx="7916">
                  <c:v>131.9833333333338</c:v>
                </c:pt>
                <c:pt idx="7917">
                  <c:v>132</c:v>
                </c:pt>
                <c:pt idx="7918">
                  <c:v>132.01666666666634</c:v>
                </c:pt>
                <c:pt idx="7919">
                  <c:v>132.03333333333347</c:v>
                </c:pt>
                <c:pt idx="7920">
                  <c:v>132.05000000000001</c:v>
                </c:pt>
                <c:pt idx="7921">
                  <c:v>132.06666666666658</c:v>
                </c:pt>
                <c:pt idx="7922">
                  <c:v>132.08333333333368</c:v>
                </c:pt>
                <c:pt idx="7923">
                  <c:v>132.10000000000002</c:v>
                </c:pt>
                <c:pt idx="7924">
                  <c:v>132.1166666666663</c:v>
                </c:pt>
                <c:pt idx="7925">
                  <c:v>132.13333333333341</c:v>
                </c:pt>
                <c:pt idx="7926">
                  <c:v>132.15</c:v>
                </c:pt>
                <c:pt idx="7927">
                  <c:v>132.16666666666652</c:v>
                </c:pt>
                <c:pt idx="7928">
                  <c:v>132.18333333333368</c:v>
                </c:pt>
                <c:pt idx="7929">
                  <c:v>132.20000000000002</c:v>
                </c:pt>
                <c:pt idx="7930">
                  <c:v>132.21666666666616</c:v>
                </c:pt>
                <c:pt idx="7931">
                  <c:v>132.23333333333341</c:v>
                </c:pt>
                <c:pt idx="7932">
                  <c:v>132.25</c:v>
                </c:pt>
                <c:pt idx="7933">
                  <c:v>132.26666666666634</c:v>
                </c:pt>
                <c:pt idx="7934">
                  <c:v>132.28333333333347</c:v>
                </c:pt>
                <c:pt idx="7935">
                  <c:v>132.30000000000001</c:v>
                </c:pt>
                <c:pt idx="7936">
                  <c:v>132.31666666666658</c:v>
                </c:pt>
                <c:pt idx="7937">
                  <c:v>132.33333333333368</c:v>
                </c:pt>
                <c:pt idx="7938">
                  <c:v>132.35000000000036</c:v>
                </c:pt>
                <c:pt idx="7939">
                  <c:v>132.36666666666665</c:v>
                </c:pt>
                <c:pt idx="7940">
                  <c:v>132.38333333333384</c:v>
                </c:pt>
                <c:pt idx="7941">
                  <c:v>132.4</c:v>
                </c:pt>
                <c:pt idx="7942">
                  <c:v>132.41666666666652</c:v>
                </c:pt>
                <c:pt idx="7943">
                  <c:v>132.43333333333368</c:v>
                </c:pt>
                <c:pt idx="7944">
                  <c:v>132.45000000000007</c:v>
                </c:pt>
                <c:pt idx="7945">
                  <c:v>132.46666666666658</c:v>
                </c:pt>
                <c:pt idx="7946">
                  <c:v>132.4833333333338</c:v>
                </c:pt>
                <c:pt idx="7947">
                  <c:v>132.5</c:v>
                </c:pt>
                <c:pt idx="7948">
                  <c:v>132.51666666666634</c:v>
                </c:pt>
                <c:pt idx="7949">
                  <c:v>132.53333333333347</c:v>
                </c:pt>
                <c:pt idx="7950">
                  <c:v>132.55000000000001</c:v>
                </c:pt>
                <c:pt idx="7951">
                  <c:v>132.56666666666658</c:v>
                </c:pt>
                <c:pt idx="7952">
                  <c:v>132.58333333333368</c:v>
                </c:pt>
                <c:pt idx="7953">
                  <c:v>132.60000000000002</c:v>
                </c:pt>
                <c:pt idx="7954">
                  <c:v>132.6166666666663</c:v>
                </c:pt>
                <c:pt idx="7955">
                  <c:v>132.63333333333341</c:v>
                </c:pt>
                <c:pt idx="7956">
                  <c:v>132.65</c:v>
                </c:pt>
                <c:pt idx="7957">
                  <c:v>132.66666666666652</c:v>
                </c:pt>
                <c:pt idx="7958">
                  <c:v>132.68333333333368</c:v>
                </c:pt>
                <c:pt idx="7959">
                  <c:v>132.70000000000002</c:v>
                </c:pt>
                <c:pt idx="7960">
                  <c:v>132.71666666666616</c:v>
                </c:pt>
                <c:pt idx="7961">
                  <c:v>132.73333333333341</c:v>
                </c:pt>
                <c:pt idx="7962">
                  <c:v>132.75</c:v>
                </c:pt>
                <c:pt idx="7963">
                  <c:v>132.76666666666634</c:v>
                </c:pt>
                <c:pt idx="7964">
                  <c:v>132.78333333333347</c:v>
                </c:pt>
                <c:pt idx="7965">
                  <c:v>132.80000000000001</c:v>
                </c:pt>
                <c:pt idx="7966">
                  <c:v>132.81666666666658</c:v>
                </c:pt>
                <c:pt idx="7967">
                  <c:v>132.83333333333368</c:v>
                </c:pt>
                <c:pt idx="7968">
                  <c:v>132.85000000000036</c:v>
                </c:pt>
                <c:pt idx="7969">
                  <c:v>132.86666666666665</c:v>
                </c:pt>
                <c:pt idx="7970">
                  <c:v>132.88333333333384</c:v>
                </c:pt>
                <c:pt idx="7971">
                  <c:v>132.9</c:v>
                </c:pt>
                <c:pt idx="7972">
                  <c:v>132.91666666666652</c:v>
                </c:pt>
                <c:pt idx="7973">
                  <c:v>132.93333333333368</c:v>
                </c:pt>
                <c:pt idx="7974">
                  <c:v>132.95000000000007</c:v>
                </c:pt>
                <c:pt idx="7975">
                  <c:v>132.96666666666658</c:v>
                </c:pt>
                <c:pt idx="7976">
                  <c:v>132.9833333333338</c:v>
                </c:pt>
                <c:pt idx="7977">
                  <c:v>133</c:v>
                </c:pt>
                <c:pt idx="7978">
                  <c:v>133.01666666666634</c:v>
                </c:pt>
                <c:pt idx="7979">
                  <c:v>133.03333333333347</c:v>
                </c:pt>
                <c:pt idx="7980">
                  <c:v>133.05000000000001</c:v>
                </c:pt>
                <c:pt idx="7981">
                  <c:v>133.06666666666658</c:v>
                </c:pt>
                <c:pt idx="7982">
                  <c:v>133.08333333333368</c:v>
                </c:pt>
                <c:pt idx="7983">
                  <c:v>133.10000000000002</c:v>
                </c:pt>
                <c:pt idx="7984">
                  <c:v>133.1166666666663</c:v>
                </c:pt>
                <c:pt idx="7985">
                  <c:v>133.13333333333341</c:v>
                </c:pt>
                <c:pt idx="7986">
                  <c:v>133.15</c:v>
                </c:pt>
                <c:pt idx="7987">
                  <c:v>133.16666666666652</c:v>
                </c:pt>
                <c:pt idx="7988">
                  <c:v>133.18333333333368</c:v>
                </c:pt>
                <c:pt idx="7989">
                  <c:v>133.20000000000002</c:v>
                </c:pt>
                <c:pt idx="7990">
                  <c:v>133.21666666666616</c:v>
                </c:pt>
                <c:pt idx="7991">
                  <c:v>133.23333333333341</c:v>
                </c:pt>
                <c:pt idx="7992">
                  <c:v>133.25</c:v>
                </c:pt>
                <c:pt idx="7993">
                  <c:v>133.26666666666634</c:v>
                </c:pt>
                <c:pt idx="7994">
                  <c:v>133.28333333333347</c:v>
                </c:pt>
                <c:pt idx="7995">
                  <c:v>133.30000000000001</c:v>
                </c:pt>
                <c:pt idx="7996">
                  <c:v>133.31666666666658</c:v>
                </c:pt>
                <c:pt idx="7997">
                  <c:v>133.33333333333368</c:v>
                </c:pt>
                <c:pt idx="7998">
                  <c:v>133.35000000000036</c:v>
                </c:pt>
                <c:pt idx="7999">
                  <c:v>133.36666666666665</c:v>
                </c:pt>
                <c:pt idx="8000">
                  <c:v>133.38333333333384</c:v>
                </c:pt>
                <c:pt idx="8001">
                  <c:v>133.4</c:v>
                </c:pt>
                <c:pt idx="8002">
                  <c:v>133.41666666666652</c:v>
                </c:pt>
                <c:pt idx="8003">
                  <c:v>133.43333333333368</c:v>
                </c:pt>
                <c:pt idx="8004">
                  <c:v>133.45000000000007</c:v>
                </c:pt>
                <c:pt idx="8005">
                  <c:v>133.46666666666658</c:v>
                </c:pt>
                <c:pt idx="8006">
                  <c:v>133.4833333333338</c:v>
                </c:pt>
                <c:pt idx="8007">
                  <c:v>133.5</c:v>
                </c:pt>
                <c:pt idx="8008">
                  <c:v>133.51666666666634</c:v>
                </c:pt>
                <c:pt idx="8009">
                  <c:v>133.53333333333347</c:v>
                </c:pt>
                <c:pt idx="8010">
                  <c:v>133.55000000000001</c:v>
                </c:pt>
                <c:pt idx="8011">
                  <c:v>133.56666666666658</c:v>
                </c:pt>
                <c:pt idx="8012">
                  <c:v>133.58333333333368</c:v>
                </c:pt>
                <c:pt idx="8013">
                  <c:v>133.60000000000002</c:v>
                </c:pt>
                <c:pt idx="8014">
                  <c:v>133.6166666666663</c:v>
                </c:pt>
                <c:pt idx="8015">
                  <c:v>133.63333333333341</c:v>
                </c:pt>
                <c:pt idx="8016">
                  <c:v>133.65</c:v>
                </c:pt>
                <c:pt idx="8017">
                  <c:v>133.66666666666652</c:v>
                </c:pt>
                <c:pt idx="8018">
                  <c:v>133.68333333333368</c:v>
                </c:pt>
                <c:pt idx="8019">
                  <c:v>133.70000000000002</c:v>
                </c:pt>
                <c:pt idx="8020">
                  <c:v>133.71666666666616</c:v>
                </c:pt>
                <c:pt idx="8021">
                  <c:v>133.73333333333341</c:v>
                </c:pt>
                <c:pt idx="8022">
                  <c:v>133.75</c:v>
                </c:pt>
                <c:pt idx="8023">
                  <c:v>133.76666666666634</c:v>
                </c:pt>
                <c:pt idx="8024">
                  <c:v>133.78333333333347</c:v>
                </c:pt>
                <c:pt idx="8025">
                  <c:v>133.80000000000001</c:v>
                </c:pt>
                <c:pt idx="8026">
                  <c:v>133.81666666666658</c:v>
                </c:pt>
                <c:pt idx="8027">
                  <c:v>133.83333333333368</c:v>
                </c:pt>
                <c:pt idx="8028">
                  <c:v>133.85000000000036</c:v>
                </c:pt>
                <c:pt idx="8029">
                  <c:v>133.86666666666665</c:v>
                </c:pt>
                <c:pt idx="8030">
                  <c:v>133.88333333333384</c:v>
                </c:pt>
                <c:pt idx="8031">
                  <c:v>133.9</c:v>
                </c:pt>
                <c:pt idx="8032">
                  <c:v>133.91666666666652</c:v>
                </c:pt>
                <c:pt idx="8033">
                  <c:v>133.93333333333368</c:v>
                </c:pt>
                <c:pt idx="8034">
                  <c:v>133.95000000000007</c:v>
                </c:pt>
                <c:pt idx="8035">
                  <c:v>133.96666666666658</c:v>
                </c:pt>
                <c:pt idx="8036">
                  <c:v>133.9833333333338</c:v>
                </c:pt>
                <c:pt idx="8037">
                  <c:v>134</c:v>
                </c:pt>
                <c:pt idx="8038">
                  <c:v>134.01666666666634</c:v>
                </c:pt>
                <c:pt idx="8039">
                  <c:v>134.03333333333347</c:v>
                </c:pt>
                <c:pt idx="8040">
                  <c:v>134.05000000000001</c:v>
                </c:pt>
                <c:pt idx="8041">
                  <c:v>134.06666666666658</c:v>
                </c:pt>
                <c:pt idx="8042">
                  <c:v>134.08333333333368</c:v>
                </c:pt>
                <c:pt idx="8043">
                  <c:v>134.10000000000002</c:v>
                </c:pt>
                <c:pt idx="8044">
                  <c:v>134.1166666666663</c:v>
                </c:pt>
                <c:pt idx="8045">
                  <c:v>134.13333333333341</c:v>
                </c:pt>
                <c:pt idx="8046">
                  <c:v>134.15</c:v>
                </c:pt>
                <c:pt idx="8047">
                  <c:v>134.16666666666652</c:v>
                </c:pt>
                <c:pt idx="8048">
                  <c:v>134.18333333333368</c:v>
                </c:pt>
                <c:pt idx="8049">
                  <c:v>134.20000000000002</c:v>
                </c:pt>
                <c:pt idx="8050">
                  <c:v>134.21666666666616</c:v>
                </c:pt>
                <c:pt idx="8051">
                  <c:v>134.23333333333341</c:v>
                </c:pt>
                <c:pt idx="8052">
                  <c:v>134.25</c:v>
                </c:pt>
                <c:pt idx="8053">
                  <c:v>134.26666666666634</c:v>
                </c:pt>
                <c:pt idx="8054">
                  <c:v>134.28333333333347</c:v>
                </c:pt>
                <c:pt idx="8055">
                  <c:v>134.30000000000001</c:v>
                </c:pt>
                <c:pt idx="8056">
                  <c:v>134.31666666666658</c:v>
                </c:pt>
                <c:pt idx="8057">
                  <c:v>134.33333333333368</c:v>
                </c:pt>
                <c:pt idx="8058">
                  <c:v>134.35000000000036</c:v>
                </c:pt>
                <c:pt idx="8059">
                  <c:v>134.36666666666665</c:v>
                </c:pt>
                <c:pt idx="8060">
                  <c:v>134.38333333333384</c:v>
                </c:pt>
                <c:pt idx="8061">
                  <c:v>134.4</c:v>
                </c:pt>
                <c:pt idx="8062">
                  <c:v>134.41666666666652</c:v>
                </c:pt>
                <c:pt idx="8063">
                  <c:v>134.43333333333368</c:v>
                </c:pt>
                <c:pt idx="8064">
                  <c:v>134.45000000000007</c:v>
                </c:pt>
                <c:pt idx="8065">
                  <c:v>134.46666666666658</c:v>
                </c:pt>
                <c:pt idx="8066">
                  <c:v>134.4833333333338</c:v>
                </c:pt>
                <c:pt idx="8067">
                  <c:v>134.5</c:v>
                </c:pt>
                <c:pt idx="8068">
                  <c:v>134.51666666666634</c:v>
                </c:pt>
                <c:pt idx="8069">
                  <c:v>134.53333333333347</c:v>
                </c:pt>
                <c:pt idx="8070">
                  <c:v>134.55000000000001</c:v>
                </c:pt>
                <c:pt idx="8071">
                  <c:v>134.56666666666658</c:v>
                </c:pt>
                <c:pt idx="8072">
                  <c:v>134.58333333333368</c:v>
                </c:pt>
                <c:pt idx="8073">
                  <c:v>134.60000000000002</c:v>
                </c:pt>
                <c:pt idx="8074">
                  <c:v>134.6166666666663</c:v>
                </c:pt>
                <c:pt idx="8075">
                  <c:v>134.63333333333341</c:v>
                </c:pt>
                <c:pt idx="8076">
                  <c:v>134.65</c:v>
                </c:pt>
                <c:pt idx="8077">
                  <c:v>134.66666666666652</c:v>
                </c:pt>
                <c:pt idx="8078">
                  <c:v>134.68333333333368</c:v>
                </c:pt>
                <c:pt idx="8079">
                  <c:v>134.70000000000002</c:v>
                </c:pt>
                <c:pt idx="8080">
                  <c:v>134.71666666666616</c:v>
                </c:pt>
                <c:pt idx="8081">
                  <c:v>134.73333333333341</c:v>
                </c:pt>
                <c:pt idx="8082">
                  <c:v>134.75</c:v>
                </c:pt>
                <c:pt idx="8083">
                  <c:v>134.76666666666634</c:v>
                </c:pt>
                <c:pt idx="8084">
                  <c:v>134.78333333333347</c:v>
                </c:pt>
                <c:pt idx="8085">
                  <c:v>134.80000000000001</c:v>
                </c:pt>
                <c:pt idx="8086">
                  <c:v>134.81666666666658</c:v>
                </c:pt>
                <c:pt idx="8087">
                  <c:v>134.83333333333368</c:v>
                </c:pt>
                <c:pt idx="8088">
                  <c:v>134.85000000000036</c:v>
                </c:pt>
                <c:pt idx="8089">
                  <c:v>134.86666666666665</c:v>
                </c:pt>
                <c:pt idx="8090">
                  <c:v>134.88333333333384</c:v>
                </c:pt>
                <c:pt idx="8091">
                  <c:v>134.9</c:v>
                </c:pt>
                <c:pt idx="8092">
                  <c:v>134.91666666666652</c:v>
                </c:pt>
                <c:pt idx="8093">
                  <c:v>134.93333333333368</c:v>
                </c:pt>
                <c:pt idx="8094">
                  <c:v>134.95000000000007</c:v>
                </c:pt>
                <c:pt idx="8095">
                  <c:v>134.96666666666658</c:v>
                </c:pt>
                <c:pt idx="8096">
                  <c:v>134.9833333333338</c:v>
                </c:pt>
                <c:pt idx="8097">
                  <c:v>135</c:v>
                </c:pt>
                <c:pt idx="8098">
                  <c:v>135.01666666666634</c:v>
                </c:pt>
                <c:pt idx="8099">
                  <c:v>135.03333333333347</c:v>
                </c:pt>
                <c:pt idx="8100">
                  <c:v>135.05000000000001</c:v>
                </c:pt>
                <c:pt idx="8101">
                  <c:v>135.06666666666658</c:v>
                </c:pt>
                <c:pt idx="8102">
                  <c:v>135.08333333333368</c:v>
                </c:pt>
                <c:pt idx="8103">
                  <c:v>135.10000000000002</c:v>
                </c:pt>
                <c:pt idx="8104">
                  <c:v>135.1166666666663</c:v>
                </c:pt>
                <c:pt idx="8105">
                  <c:v>135.13333333333341</c:v>
                </c:pt>
                <c:pt idx="8106">
                  <c:v>135.15</c:v>
                </c:pt>
                <c:pt idx="8107">
                  <c:v>135.16666666666652</c:v>
                </c:pt>
                <c:pt idx="8108">
                  <c:v>135.18333333333368</c:v>
                </c:pt>
                <c:pt idx="8109">
                  <c:v>135.20000000000002</c:v>
                </c:pt>
                <c:pt idx="8110">
                  <c:v>135.21666666666616</c:v>
                </c:pt>
                <c:pt idx="8111">
                  <c:v>135.23333333333341</c:v>
                </c:pt>
                <c:pt idx="8112">
                  <c:v>135.25</c:v>
                </c:pt>
                <c:pt idx="8113">
                  <c:v>135.26666666666634</c:v>
                </c:pt>
                <c:pt idx="8114">
                  <c:v>135.28333333333347</c:v>
                </c:pt>
                <c:pt idx="8115">
                  <c:v>135.30000000000001</c:v>
                </c:pt>
                <c:pt idx="8116">
                  <c:v>135.31666666666658</c:v>
                </c:pt>
                <c:pt idx="8117">
                  <c:v>135.33333333333368</c:v>
                </c:pt>
                <c:pt idx="8118">
                  <c:v>135.35000000000036</c:v>
                </c:pt>
                <c:pt idx="8119">
                  <c:v>135.36666666666665</c:v>
                </c:pt>
                <c:pt idx="8120">
                  <c:v>135.38333333333384</c:v>
                </c:pt>
                <c:pt idx="8121">
                  <c:v>135.4</c:v>
                </c:pt>
                <c:pt idx="8122">
                  <c:v>135.41666666666652</c:v>
                </c:pt>
                <c:pt idx="8123">
                  <c:v>135.43333333333368</c:v>
                </c:pt>
                <c:pt idx="8124">
                  <c:v>135.45000000000007</c:v>
                </c:pt>
                <c:pt idx="8125">
                  <c:v>135.46666666666658</c:v>
                </c:pt>
                <c:pt idx="8126">
                  <c:v>135.4833333333338</c:v>
                </c:pt>
                <c:pt idx="8127">
                  <c:v>135.5</c:v>
                </c:pt>
                <c:pt idx="8128">
                  <c:v>135.51666666666634</c:v>
                </c:pt>
                <c:pt idx="8129">
                  <c:v>135.53333333333347</c:v>
                </c:pt>
                <c:pt idx="8130">
                  <c:v>135.55000000000001</c:v>
                </c:pt>
                <c:pt idx="8131">
                  <c:v>135.56666666666658</c:v>
                </c:pt>
                <c:pt idx="8132">
                  <c:v>135.58333333333368</c:v>
                </c:pt>
                <c:pt idx="8133">
                  <c:v>135.60000000000002</c:v>
                </c:pt>
                <c:pt idx="8134">
                  <c:v>135.6166666666663</c:v>
                </c:pt>
                <c:pt idx="8135">
                  <c:v>135.63333333333341</c:v>
                </c:pt>
                <c:pt idx="8136">
                  <c:v>135.65</c:v>
                </c:pt>
                <c:pt idx="8137">
                  <c:v>135.66666666666652</c:v>
                </c:pt>
                <c:pt idx="8138">
                  <c:v>135.68333333333368</c:v>
                </c:pt>
                <c:pt idx="8139">
                  <c:v>135.70000000000002</c:v>
                </c:pt>
                <c:pt idx="8140">
                  <c:v>135.71666666666616</c:v>
                </c:pt>
                <c:pt idx="8141">
                  <c:v>135.73333333333341</c:v>
                </c:pt>
                <c:pt idx="8142">
                  <c:v>135.75</c:v>
                </c:pt>
                <c:pt idx="8143">
                  <c:v>135.76666666666634</c:v>
                </c:pt>
                <c:pt idx="8144">
                  <c:v>135.78333333333347</c:v>
                </c:pt>
                <c:pt idx="8145">
                  <c:v>135.80000000000001</c:v>
                </c:pt>
                <c:pt idx="8146">
                  <c:v>135.81666666666658</c:v>
                </c:pt>
                <c:pt idx="8147">
                  <c:v>135.83333333333368</c:v>
                </c:pt>
                <c:pt idx="8148">
                  <c:v>135.85000000000036</c:v>
                </c:pt>
                <c:pt idx="8149">
                  <c:v>135.86666666666665</c:v>
                </c:pt>
                <c:pt idx="8150">
                  <c:v>135.88333333333384</c:v>
                </c:pt>
                <c:pt idx="8151">
                  <c:v>135.9</c:v>
                </c:pt>
                <c:pt idx="8152">
                  <c:v>135.91666666666652</c:v>
                </c:pt>
                <c:pt idx="8153">
                  <c:v>135.93333333333368</c:v>
                </c:pt>
                <c:pt idx="8154">
                  <c:v>135.95000000000007</c:v>
                </c:pt>
                <c:pt idx="8155">
                  <c:v>135.96666666666658</c:v>
                </c:pt>
                <c:pt idx="8156">
                  <c:v>135.9833333333338</c:v>
                </c:pt>
                <c:pt idx="8157">
                  <c:v>136</c:v>
                </c:pt>
                <c:pt idx="8158">
                  <c:v>136.01666666666634</c:v>
                </c:pt>
                <c:pt idx="8159">
                  <c:v>136.03333333333347</c:v>
                </c:pt>
                <c:pt idx="8160">
                  <c:v>136.05000000000001</c:v>
                </c:pt>
                <c:pt idx="8161">
                  <c:v>136.06666666666658</c:v>
                </c:pt>
                <c:pt idx="8162">
                  <c:v>136.08333333333368</c:v>
                </c:pt>
                <c:pt idx="8163">
                  <c:v>136.10000000000002</c:v>
                </c:pt>
                <c:pt idx="8164">
                  <c:v>136.1166666666663</c:v>
                </c:pt>
                <c:pt idx="8165">
                  <c:v>136.13333333333341</c:v>
                </c:pt>
                <c:pt idx="8166">
                  <c:v>136.15</c:v>
                </c:pt>
                <c:pt idx="8167">
                  <c:v>136.16666666666652</c:v>
                </c:pt>
                <c:pt idx="8168">
                  <c:v>136.18333333333368</c:v>
                </c:pt>
                <c:pt idx="8169">
                  <c:v>136.20000000000002</c:v>
                </c:pt>
                <c:pt idx="8170">
                  <c:v>136.21666666666616</c:v>
                </c:pt>
                <c:pt idx="8171">
                  <c:v>136.23333333333341</c:v>
                </c:pt>
                <c:pt idx="8172">
                  <c:v>136.25</c:v>
                </c:pt>
                <c:pt idx="8173">
                  <c:v>136.26666666666634</c:v>
                </c:pt>
                <c:pt idx="8174">
                  <c:v>136.28333333333347</c:v>
                </c:pt>
                <c:pt idx="8175">
                  <c:v>136.30000000000001</c:v>
                </c:pt>
                <c:pt idx="8176">
                  <c:v>136.31666666666658</c:v>
                </c:pt>
                <c:pt idx="8177">
                  <c:v>136.33333333333368</c:v>
                </c:pt>
                <c:pt idx="8178">
                  <c:v>136.35000000000036</c:v>
                </c:pt>
                <c:pt idx="8179">
                  <c:v>136.36666666666665</c:v>
                </c:pt>
                <c:pt idx="8180">
                  <c:v>136.38333333333384</c:v>
                </c:pt>
                <c:pt idx="8181">
                  <c:v>136.4</c:v>
                </c:pt>
                <c:pt idx="8182">
                  <c:v>136.41666666666652</c:v>
                </c:pt>
                <c:pt idx="8183">
                  <c:v>136.43333333333368</c:v>
                </c:pt>
                <c:pt idx="8184">
                  <c:v>136.45000000000007</c:v>
                </c:pt>
                <c:pt idx="8185">
                  <c:v>136.46666666666658</c:v>
                </c:pt>
                <c:pt idx="8186">
                  <c:v>136.4833333333338</c:v>
                </c:pt>
                <c:pt idx="8187">
                  <c:v>136.5</c:v>
                </c:pt>
                <c:pt idx="8188">
                  <c:v>136.51666666666634</c:v>
                </c:pt>
                <c:pt idx="8189">
                  <c:v>136.53333333333347</c:v>
                </c:pt>
                <c:pt idx="8190">
                  <c:v>136.55000000000001</c:v>
                </c:pt>
                <c:pt idx="8191">
                  <c:v>136.56666666666658</c:v>
                </c:pt>
                <c:pt idx="8192">
                  <c:v>136.58333333333368</c:v>
                </c:pt>
                <c:pt idx="8193">
                  <c:v>136.60000000000002</c:v>
                </c:pt>
                <c:pt idx="8194">
                  <c:v>136.6166666666663</c:v>
                </c:pt>
                <c:pt idx="8195">
                  <c:v>136.63333333333341</c:v>
                </c:pt>
                <c:pt idx="8196">
                  <c:v>136.65</c:v>
                </c:pt>
                <c:pt idx="8197">
                  <c:v>136.66666666666652</c:v>
                </c:pt>
                <c:pt idx="8198">
                  <c:v>136.68333333333368</c:v>
                </c:pt>
                <c:pt idx="8199">
                  <c:v>136.70000000000002</c:v>
                </c:pt>
                <c:pt idx="8200">
                  <c:v>136.71666666666616</c:v>
                </c:pt>
                <c:pt idx="8201">
                  <c:v>136.73333333333341</c:v>
                </c:pt>
                <c:pt idx="8202">
                  <c:v>136.75</c:v>
                </c:pt>
                <c:pt idx="8203">
                  <c:v>136.76666666666634</c:v>
                </c:pt>
                <c:pt idx="8204">
                  <c:v>136.78333333333347</c:v>
                </c:pt>
                <c:pt idx="8205">
                  <c:v>136.80000000000001</c:v>
                </c:pt>
                <c:pt idx="8206">
                  <c:v>136.81666666666658</c:v>
                </c:pt>
                <c:pt idx="8207">
                  <c:v>136.83333333333368</c:v>
                </c:pt>
                <c:pt idx="8208">
                  <c:v>136.85000000000036</c:v>
                </c:pt>
                <c:pt idx="8209">
                  <c:v>136.86666666666665</c:v>
                </c:pt>
                <c:pt idx="8210">
                  <c:v>136.88333333333384</c:v>
                </c:pt>
                <c:pt idx="8211">
                  <c:v>136.9</c:v>
                </c:pt>
                <c:pt idx="8212">
                  <c:v>136.91666666666652</c:v>
                </c:pt>
                <c:pt idx="8213">
                  <c:v>136.93333333333368</c:v>
                </c:pt>
                <c:pt idx="8214">
                  <c:v>136.95000000000007</c:v>
                </c:pt>
                <c:pt idx="8215">
                  <c:v>136.96666666666658</c:v>
                </c:pt>
                <c:pt idx="8216">
                  <c:v>136.9833333333338</c:v>
                </c:pt>
                <c:pt idx="8217">
                  <c:v>137</c:v>
                </c:pt>
                <c:pt idx="8218">
                  <c:v>137.01666666666634</c:v>
                </c:pt>
                <c:pt idx="8219">
                  <c:v>137.03333333333347</c:v>
                </c:pt>
                <c:pt idx="8220">
                  <c:v>137.05000000000001</c:v>
                </c:pt>
                <c:pt idx="8221">
                  <c:v>137.06666666666658</c:v>
                </c:pt>
                <c:pt idx="8222">
                  <c:v>137.08333333333368</c:v>
                </c:pt>
                <c:pt idx="8223">
                  <c:v>137.10000000000002</c:v>
                </c:pt>
                <c:pt idx="8224">
                  <c:v>137.1166666666663</c:v>
                </c:pt>
                <c:pt idx="8225">
                  <c:v>137.13333333333341</c:v>
                </c:pt>
                <c:pt idx="8226">
                  <c:v>137.15</c:v>
                </c:pt>
                <c:pt idx="8227">
                  <c:v>137.16666666666652</c:v>
                </c:pt>
                <c:pt idx="8228">
                  <c:v>137.18333333333368</c:v>
                </c:pt>
                <c:pt idx="8229">
                  <c:v>137.20000000000002</c:v>
                </c:pt>
                <c:pt idx="8230">
                  <c:v>137.21666666666616</c:v>
                </c:pt>
                <c:pt idx="8231">
                  <c:v>137.23333333333341</c:v>
                </c:pt>
                <c:pt idx="8232">
                  <c:v>137.25</c:v>
                </c:pt>
                <c:pt idx="8233">
                  <c:v>137.26666666666634</c:v>
                </c:pt>
                <c:pt idx="8234">
                  <c:v>137.28333333333347</c:v>
                </c:pt>
                <c:pt idx="8235">
                  <c:v>137.30000000000001</c:v>
                </c:pt>
                <c:pt idx="8236">
                  <c:v>137.31666666666658</c:v>
                </c:pt>
                <c:pt idx="8237">
                  <c:v>137.33333333333368</c:v>
                </c:pt>
                <c:pt idx="8238">
                  <c:v>137.35000000000036</c:v>
                </c:pt>
                <c:pt idx="8239">
                  <c:v>137.36666666666665</c:v>
                </c:pt>
                <c:pt idx="8240">
                  <c:v>137.38333333333384</c:v>
                </c:pt>
                <c:pt idx="8241">
                  <c:v>137.4</c:v>
                </c:pt>
                <c:pt idx="8242">
                  <c:v>137.41666666666652</c:v>
                </c:pt>
                <c:pt idx="8243">
                  <c:v>137.43333333333368</c:v>
                </c:pt>
                <c:pt idx="8244">
                  <c:v>137.45000000000007</c:v>
                </c:pt>
                <c:pt idx="8245">
                  <c:v>137.46666666666658</c:v>
                </c:pt>
                <c:pt idx="8246">
                  <c:v>137.4833333333338</c:v>
                </c:pt>
                <c:pt idx="8247">
                  <c:v>137.5</c:v>
                </c:pt>
                <c:pt idx="8248">
                  <c:v>137.51666666666634</c:v>
                </c:pt>
                <c:pt idx="8249">
                  <c:v>137.53333333333347</c:v>
                </c:pt>
                <c:pt idx="8250">
                  <c:v>137.55000000000001</c:v>
                </c:pt>
                <c:pt idx="8251">
                  <c:v>137.56666666666658</c:v>
                </c:pt>
                <c:pt idx="8252">
                  <c:v>137.58333333333368</c:v>
                </c:pt>
                <c:pt idx="8253">
                  <c:v>137.60000000000002</c:v>
                </c:pt>
                <c:pt idx="8254">
                  <c:v>137.6166666666663</c:v>
                </c:pt>
                <c:pt idx="8255">
                  <c:v>137.63333333333341</c:v>
                </c:pt>
                <c:pt idx="8256">
                  <c:v>137.65</c:v>
                </c:pt>
                <c:pt idx="8257">
                  <c:v>137.66666666666652</c:v>
                </c:pt>
                <c:pt idx="8258">
                  <c:v>137.68333333333368</c:v>
                </c:pt>
                <c:pt idx="8259">
                  <c:v>137.70000000000002</c:v>
                </c:pt>
                <c:pt idx="8260">
                  <c:v>137.71666666666616</c:v>
                </c:pt>
                <c:pt idx="8261">
                  <c:v>137.73333333333341</c:v>
                </c:pt>
                <c:pt idx="8262">
                  <c:v>137.75</c:v>
                </c:pt>
                <c:pt idx="8263">
                  <c:v>137.76666666666634</c:v>
                </c:pt>
                <c:pt idx="8264">
                  <c:v>137.78333333333347</c:v>
                </c:pt>
                <c:pt idx="8265">
                  <c:v>137.80000000000001</c:v>
                </c:pt>
                <c:pt idx="8266">
                  <c:v>137.81666666666658</c:v>
                </c:pt>
                <c:pt idx="8267">
                  <c:v>137.83333333333368</c:v>
                </c:pt>
                <c:pt idx="8268">
                  <c:v>137.85000000000036</c:v>
                </c:pt>
                <c:pt idx="8269">
                  <c:v>137.86666666666665</c:v>
                </c:pt>
                <c:pt idx="8270">
                  <c:v>137.88333333333384</c:v>
                </c:pt>
                <c:pt idx="8271">
                  <c:v>137.9</c:v>
                </c:pt>
                <c:pt idx="8272">
                  <c:v>137.91666666666652</c:v>
                </c:pt>
                <c:pt idx="8273">
                  <c:v>137.93333333333368</c:v>
                </c:pt>
                <c:pt idx="8274">
                  <c:v>137.95000000000007</c:v>
                </c:pt>
                <c:pt idx="8275">
                  <c:v>137.96666666666658</c:v>
                </c:pt>
                <c:pt idx="8276">
                  <c:v>137.9833333333338</c:v>
                </c:pt>
                <c:pt idx="8277">
                  <c:v>138</c:v>
                </c:pt>
                <c:pt idx="8278">
                  <c:v>138.01666666666634</c:v>
                </c:pt>
                <c:pt idx="8279">
                  <c:v>138.03333333333347</c:v>
                </c:pt>
                <c:pt idx="8280">
                  <c:v>138.05000000000001</c:v>
                </c:pt>
                <c:pt idx="8281">
                  <c:v>138.06666666666658</c:v>
                </c:pt>
                <c:pt idx="8282">
                  <c:v>138.08333333333368</c:v>
                </c:pt>
                <c:pt idx="8283">
                  <c:v>138.10000000000002</c:v>
                </c:pt>
                <c:pt idx="8284">
                  <c:v>138.1166666666663</c:v>
                </c:pt>
                <c:pt idx="8285">
                  <c:v>138.13333333333341</c:v>
                </c:pt>
                <c:pt idx="8286">
                  <c:v>138.15</c:v>
                </c:pt>
                <c:pt idx="8287">
                  <c:v>138.16666666666652</c:v>
                </c:pt>
                <c:pt idx="8288">
                  <c:v>138.18333333333368</c:v>
                </c:pt>
                <c:pt idx="8289">
                  <c:v>138.20000000000002</c:v>
                </c:pt>
                <c:pt idx="8290">
                  <c:v>138.21666666666616</c:v>
                </c:pt>
                <c:pt idx="8291">
                  <c:v>138.23333333333341</c:v>
                </c:pt>
                <c:pt idx="8292">
                  <c:v>138.25</c:v>
                </c:pt>
                <c:pt idx="8293">
                  <c:v>138.26666666666634</c:v>
                </c:pt>
                <c:pt idx="8294">
                  <c:v>138.28333333333347</c:v>
                </c:pt>
                <c:pt idx="8295">
                  <c:v>138.30000000000001</c:v>
                </c:pt>
                <c:pt idx="8296">
                  <c:v>138.31666666666658</c:v>
                </c:pt>
                <c:pt idx="8297">
                  <c:v>138.33333333333368</c:v>
                </c:pt>
                <c:pt idx="8298">
                  <c:v>138.35000000000036</c:v>
                </c:pt>
                <c:pt idx="8299">
                  <c:v>138.36666666666665</c:v>
                </c:pt>
                <c:pt idx="8300">
                  <c:v>138.38333333333384</c:v>
                </c:pt>
                <c:pt idx="8301">
                  <c:v>138.4</c:v>
                </c:pt>
                <c:pt idx="8302">
                  <c:v>138.41666666666652</c:v>
                </c:pt>
                <c:pt idx="8303">
                  <c:v>138.43333333333368</c:v>
                </c:pt>
                <c:pt idx="8304">
                  <c:v>138.45000000000007</c:v>
                </c:pt>
                <c:pt idx="8305">
                  <c:v>138.46666666666658</c:v>
                </c:pt>
                <c:pt idx="8306">
                  <c:v>138.4833333333338</c:v>
                </c:pt>
                <c:pt idx="8307">
                  <c:v>138.5</c:v>
                </c:pt>
                <c:pt idx="8308">
                  <c:v>138.51666666666634</c:v>
                </c:pt>
                <c:pt idx="8309">
                  <c:v>138.53333333333347</c:v>
                </c:pt>
                <c:pt idx="8310">
                  <c:v>138.55000000000001</c:v>
                </c:pt>
                <c:pt idx="8311">
                  <c:v>138.56666666666658</c:v>
                </c:pt>
                <c:pt idx="8312">
                  <c:v>138.58333333333368</c:v>
                </c:pt>
                <c:pt idx="8313">
                  <c:v>138.60000000000002</c:v>
                </c:pt>
                <c:pt idx="8314">
                  <c:v>138.6166666666663</c:v>
                </c:pt>
                <c:pt idx="8315">
                  <c:v>138.63333333333341</c:v>
                </c:pt>
                <c:pt idx="8316">
                  <c:v>138.65</c:v>
                </c:pt>
                <c:pt idx="8317">
                  <c:v>138.66666666666652</c:v>
                </c:pt>
                <c:pt idx="8318">
                  <c:v>138.68333333333368</c:v>
                </c:pt>
                <c:pt idx="8319">
                  <c:v>138.70000000000002</c:v>
                </c:pt>
                <c:pt idx="8320">
                  <c:v>138.71666666666616</c:v>
                </c:pt>
                <c:pt idx="8321">
                  <c:v>138.73333333333341</c:v>
                </c:pt>
                <c:pt idx="8322">
                  <c:v>138.75</c:v>
                </c:pt>
                <c:pt idx="8323">
                  <c:v>138.76666666666634</c:v>
                </c:pt>
                <c:pt idx="8324">
                  <c:v>138.78333333333347</c:v>
                </c:pt>
                <c:pt idx="8325">
                  <c:v>138.80000000000001</c:v>
                </c:pt>
                <c:pt idx="8326">
                  <c:v>138.81666666666658</c:v>
                </c:pt>
                <c:pt idx="8327">
                  <c:v>138.83333333333368</c:v>
                </c:pt>
                <c:pt idx="8328">
                  <c:v>138.85000000000036</c:v>
                </c:pt>
                <c:pt idx="8329">
                  <c:v>138.86666666666665</c:v>
                </c:pt>
                <c:pt idx="8330">
                  <c:v>138.88333333333384</c:v>
                </c:pt>
                <c:pt idx="8331">
                  <c:v>138.9</c:v>
                </c:pt>
                <c:pt idx="8332">
                  <c:v>138.91666666666652</c:v>
                </c:pt>
                <c:pt idx="8333">
                  <c:v>138.93333333333368</c:v>
                </c:pt>
                <c:pt idx="8334">
                  <c:v>138.95000000000007</c:v>
                </c:pt>
                <c:pt idx="8335">
                  <c:v>138.96666666666658</c:v>
                </c:pt>
                <c:pt idx="8336">
                  <c:v>138.9833333333338</c:v>
                </c:pt>
                <c:pt idx="8337">
                  <c:v>139</c:v>
                </c:pt>
                <c:pt idx="8338">
                  <c:v>139.01666666666634</c:v>
                </c:pt>
                <c:pt idx="8339">
                  <c:v>139.03333333333347</c:v>
                </c:pt>
                <c:pt idx="8340">
                  <c:v>139.05000000000001</c:v>
                </c:pt>
                <c:pt idx="8341">
                  <c:v>139.06666666666658</c:v>
                </c:pt>
                <c:pt idx="8342">
                  <c:v>139.08333333333368</c:v>
                </c:pt>
                <c:pt idx="8343">
                  <c:v>139.10000000000002</c:v>
                </c:pt>
                <c:pt idx="8344">
                  <c:v>139.1166666666663</c:v>
                </c:pt>
                <c:pt idx="8345">
                  <c:v>139.13333333333341</c:v>
                </c:pt>
                <c:pt idx="8346">
                  <c:v>139.15</c:v>
                </c:pt>
                <c:pt idx="8347">
                  <c:v>139.16666666666652</c:v>
                </c:pt>
                <c:pt idx="8348">
                  <c:v>139.18333333333368</c:v>
                </c:pt>
                <c:pt idx="8349">
                  <c:v>139.20000000000002</c:v>
                </c:pt>
                <c:pt idx="8350">
                  <c:v>139.21666666666616</c:v>
                </c:pt>
                <c:pt idx="8351">
                  <c:v>139.23333333333341</c:v>
                </c:pt>
                <c:pt idx="8352">
                  <c:v>139.25</c:v>
                </c:pt>
                <c:pt idx="8353">
                  <c:v>139.26666666666634</c:v>
                </c:pt>
                <c:pt idx="8354">
                  <c:v>139.28333333333347</c:v>
                </c:pt>
                <c:pt idx="8355">
                  <c:v>139.30000000000001</c:v>
                </c:pt>
                <c:pt idx="8356">
                  <c:v>139.31666666666658</c:v>
                </c:pt>
                <c:pt idx="8357">
                  <c:v>139.33333333333368</c:v>
                </c:pt>
                <c:pt idx="8358">
                  <c:v>139.35000000000036</c:v>
                </c:pt>
                <c:pt idx="8359">
                  <c:v>139.36666666666665</c:v>
                </c:pt>
                <c:pt idx="8360">
                  <c:v>139.38333333333384</c:v>
                </c:pt>
                <c:pt idx="8361">
                  <c:v>139.4</c:v>
                </c:pt>
                <c:pt idx="8362">
                  <c:v>139.41666666666652</c:v>
                </c:pt>
                <c:pt idx="8363">
                  <c:v>139.43333333333368</c:v>
                </c:pt>
                <c:pt idx="8364">
                  <c:v>139.45000000000007</c:v>
                </c:pt>
                <c:pt idx="8365">
                  <c:v>139.46666666666658</c:v>
                </c:pt>
                <c:pt idx="8366">
                  <c:v>139.4833333333338</c:v>
                </c:pt>
                <c:pt idx="8367">
                  <c:v>139.5</c:v>
                </c:pt>
                <c:pt idx="8368">
                  <c:v>139.51666666666634</c:v>
                </c:pt>
                <c:pt idx="8369">
                  <c:v>139.53333333333347</c:v>
                </c:pt>
                <c:pt idx="8370">
                  <c:v>139.55000000000001</c:v>
                </c:pt>
                <c:pt idx="8371">
                  <c:v>139.56666666666658</c:v>
                </c:pt>
                <c:pt idx="8372">
                  <c:v>139.58333333333368</c:v>
                </c:pt>
                <c:pt idx="8373">
                  <c:v>139.60000000000002</c:v>
                </c:pt>
                <c:pt idx="8374">
                  <c:v>139.6166666666663</c:v>
                </c:pt>
                <c:pt idx="8375">
                  <c:v>139.63333333333341</c:v>
                </c:pt>
                <c:pt idx="8376">
                  <c:v>139.65</c:v>
                </c:pt>
                <c:pt idx="8377">
                  <c:v>139.66666666666652</c:v>
                </c:pt>
                <c:pt idx="8378">
                  <c:v>139.68333333333368</c:v>
                </c:pt>
                <c:pt idx="8379">
                  <c:v>139.70000000000002</c:v>
                </c:pt>
                <c:pt idx="8380">
                  <c:v>139.71666666666616</c:v>
                </c:pt>
                <c:pt idx="8381">
                  <c:v>139.73333333333341</c:v>
                </c:pt>
                <c:pt idx="8382">
                  <c:v>139.75</c:v>
                </c:pt>
                <c:pt idx="8383">
                  <c:v>139.76666666666634</c:v>
                </c:pt>
                <c:pt idx="8384">
                  <c:v>139.78333333333347</c:v>
                </c:pt>
                <c:pt idx="8385">
                  <c:v>139.80000000000001</c:v>
                </c:pt>
                <c:pt idx="8386">
                  <c:v>139.81666666666658</c:v>
                </c:pt>
                <c:pt idx="8387">
                  <c:v>139.83333333333368</c:v>
                </c:pt>
                <c:pt idx="8388">
                  <c:v>139.85000000000036</c:v>
                </c:pt>
                <c:pt idx="8389">
                  <c:v>139.86666666666665</c:v>
                </c:pt>
                <c:pt idx="8390">
                  <c:v>139.88333333333384</c:v>
                </c:pt>
                <c:pt idx="8391">
                  <c:v>139.9</c:v>
                </c:pt>
                <c:pt idx="8392">
                  <c:v>139.91666666666652</c:v>
                </c:pt>
                <c:pt idx="8393">
                  <c:v>139.93333333333368</c:v>
                </c:pt>
                <c:pt idx="8394">
                  <c:v>139.95000000000007</c:v>
                </c:pt>
                <c:pt idx="8395">
                  <c:v>139.96666666666658</c:v>
                </c:pt>
                <c:pt idx="8396">
                  <c:v>139.9833333333338</c:v>
                </c:pt>
                <c:pt idx="8397">
                  <c:v>140</c:v>
                </c:pt>
                <c:pt idx="8398">
                  <c:v>140.01666666666634</c:v>
                </c:pt>
                <c:pt idx="8399">
                  <c:v>140.03333333333347</c:v>
                </c:pt>
                <c:pt idx="8400">
                  <c:v>140.05000000000001</c:v>
                </c:pt>
                <c:pt idx="8401">
                  <c:v>140.06666666666658</c:v>
                </c:pt>
                <c:pt idx="8402">
                  <c:v>140.08333333333368</c:v>
                </c:pt>
                <c:pt idx="8403">
                  <c:v>140.10000000000002</c:v>
                </c:pt>
                <c:pt idx="8404">
                  <c:v>140.1166666666663</c:v>
                </c:pt>
                <c:pt idx="8405">
                  <c:v>140.13333333333341</c:v>
                </c:pt>
                <c:pt idx="8406">
                  <c:v>140.15</c:v>
                </c:pt>
                <c:pt idx="8407">
                  <c:v>140.16666666666652</c:v>
                </c:pt>
                <c:pt idx="8408">
                  <c:v>140.18333333333368</c:v>
                </c:pt>
                <c:pt idx="8409">
                  <c:v>140.20000000000002</c:v>
                </c:pt>
                <c:pt idx="8410">
                  <c:v>140.21666666666616</c:v>
                </c:pt>
                <c:pt idx="8411">
                  <c:v>140.23333333333341</c:v>
                </c:pt>
                <c:pt idx="8412">
                  <c:v>140.25</c:v>
                </c:pt>
                <c:pt idx="8413">
                  <c:v>140.26666666666634</c:v>
                </c:pt>
                <c:pt idx="8414">
                  <c:v>140.28333333333347</c:v>
                </c:pt>
                <c:pt idx="8415">
                  <c:v>140.30000000000001</c:v>
                </c:pt>
                <c:pt idx="8416">
                  <c:v>140.31666666666658</c:v>
                </c:pt>
                <c:pt idx="8417">
                  <c:v>140.33333333333368</c:v>
                </c:pt>
                <c:pt idx="8418">
                  <c:v>140.35000000000036</c:v>
                </c:pt>
                <c:pt idx="8419">
                  <c:v>140.36666666666665</c:v>
                </c:pt>
                <c:pt idx="8420">
                  <c:v>140.38333333333384</c:v>
                </c:pt>
                <c:pt idx="8421">
                  <c:v>140.4</c:v>
                </c:pt>
                <c:pt idx="8422">
                  <c:v>140.41666666666652</c:v>
                </c:pt>
                <c:pt idx="8423">
                  <c:v>140.43333333333368</c:v>
                </c:pt>
                <c:pt idx="8424">
                  <c:v>140.45000000000007</c:v>
                </c:pt>
                <c:pt idx="8425">
                  <c:v>140.46666666666658</c:v>
                </c:pt>
                <c:pt idx="8426">
                  <c:v>140.4833333333338</c:v>
                </c:pt>
                <c:pt idx="8427">
                  <c:v>140.5</c:v>
                </c:pt>
                <c:pt idx="8428">
                  <c:v>140.51666666666634</c:v>
                </c:pt>
                <c:pt idx="8429">
                  <c:v>140.53333333333347</c:v>
                </c:pt>
                <c:pt idx="8430">
                  <c:v>140.55000000000001</c:v>
                </c:pt>
                <c:pt idx="8431">
                  <c:v>140.56666666666658</c:v>
                </c:pt>
                <c:pt idx="8432">
                  <c:v>140.58333333333368</c:v>
                </c:pt>
                <c:pt idx="8433">
                  <c:v>140.60000000000002</c:v>
                </c:pt>
                <c:pt idx="8434">
                  <c:v>140.6166666666663</c:v>
                </c:pt>
                <c:pt idx="8435">
                  <c:v>140.63333333333341</c:v>
                </c:pt>
                <c:pt idx="8436">
                  <c:v>140.65</c:v>
                </c:pt>
                <c:pt idx="8437">
                  <c:v>140.66666666666652</c:v>
                </c:pt>
                <c:pt idx="8438">
                  <c:v>140.68333333333368</c:v>
                </c:pt>
                <c:pt idx="8439">
                  <c:v>140.70000000000002</c:v>
                </c:pt>
                <c:pt idx="8440">
                  <c:v>140.71666666666616</c:v>
                </c:pt>
                <c:pt idx="8441">
                  <c:v>140.73333333333341</c:v>
                </c:pt>
                <c:pt idx="8442">
                  <c:v>140.75</c:v>
                </c:pt>
                <c:pt idx="8443">
                  <c:v>140.76666666666634</c:v>
                </c:pt>
                <c:pt idx="8444">
                  <c:v>140.78333333333347</c:v>
                </c:pt>
                <c:pt idx="8445">
                  <c:v>140.80000000000001</c:v>
                </c:pt>
                <c:pt idx="8446">
                  <c:v>140.81666666666658</c:v>
                </c:pt>
                <c:pt idx="8447">
                  <c:v>140.83333333333368</c:v>
                </c:pt>
                <c:pt idx="8448">
                  <c:v>140.85000000000036</c:v>
                </c:pt>
                <c:pt idx="8449">
                  <c:v>140.86666666666665</c:v>
                </c:pt>
                <c:pt idx="8450">
                  <c:v>140.88333333333384</c:v>
                </c:pt>
                <c:pt idx="8451">
                  <c:v>140.9</c:v>
                </c:pt>
                <c:pt idx="8452">
                  <c:v>140.91666666666652</c:v>
                </c:pt>
                <c:pt idx="8453">
                  <c:v>140.93333333333368</c:v>
                </c:pt>
                <c:pt idx="8454">
                  <c:v>140.95000000000007</c:v>
                </c:pt>
                <c:pt idx="8455">
                  <c:v>140.96666666666658</c:v>
                </c:pt>
                <c:pt idx="8456">
                  <c:v>140.9833333333338</c:v>
                </c:pt>
                <c:pt idx="8457">
                  <c:v>141</c:v>
                </c:pt>
                <c:pt idx="8458">
                  <c:v>141.01666666666634</c:v>
                </c:pt>
                <c:pt idx="8459">
                  <c:v>141.03333333333347</c:v>
                </c:pt>
                <c:pt idx="8460">
                  <c:v>141.05000000000001</c:v>
                </c:pt>
                <c:pt idx="8461">
                  <c:v>141.06666666666658</c:v>
                </c:pt>
                <c:pt idx="8462">
                  <c:v>141.08333333333368</c:v>
                </c:pt>
                <c:pt idx="8463">
                  <c:v>141.10000000000002</c:v>
                </c:pt>
                <c:pt idx="8464">
                  <c:v>141.1166666666663</c:v>
                </c:pt>
                <c:pt idx="8465">
                  <c:v>141.13333333333341</c:v>
                </c:pt>
                <c:pt idx="8466">
                  <c:v>141.15</c:v>
                </c:pt>
                <c:pt idx="8467">
                  <c:v>141.16666666666652</c:v>
                </c:pt>
                <c:pt idx="8468">
                  <c:v>141.18333333333368</c:v>
                </c:pt>
                <c:pt idx="8469">
                  <c:v>141.20000000000002</c:v>
                </c:pt>
                <c:pt idx="8470">
                  <c:v>141.21666666666616</c:v>
                </c:pt>
                <c:pt idx="8471">
                  <c:v>141.23333333333341</c:v>
                </c:pt>
                <c:pt idx="8472">
                  <c:v>141.25</c:v>
                </c:pt>
                <c:pt idx="8473">
                  <c:v>141.26666666666634</c:v>
                </c:pt>
                <c:pt idx="8474">
                  <c:v>141.28333333333347</c:v>
                </c:pt>
                <c:pt idx="8475">
                  <c:v>141.30000000000001</c:v>
                </c:pt>
                <c:pt idx="8476">
                  <c:v>141.31666666666658</c:v>
                </c:pt>
                <c:pt idx="8477">
                  <c:v>141.33333333333368</c:v>
                </c:pt>
                <c:pt idx="8478">
                  <c:v>141.35000000000036</c:v>
                </c:pt>
                <c:pt idx="8479">
                  <c:v>141.36666666666665</c:v>
                </c:pt>
                <c:pt idx="8480">
                  <c:v>141.38333333333384</c:v>
                </c:pt>
                <c:pt idx="8481">
                  <c:v>141.4</c:v>
                </c:pt>
                <c:pt idx="8482">
                  <c:v>141.41666666666652</c:v>
                </c:pt>
                <c:pt idx="8483">
                  <c:v>141.43333333333368</c:v>
                </c:pt>
                <c:pt idx="8484">
                  <c:v>141.45000000000007</c:v>
                </c:pt>
                <c:pt idx="8485">
                  <c:v>141.46666666666658</c:v>
                </c:pt>
                <c:pt idx="8486">
                  <c:v>141.4833333333338</c:v>
                </c:pt>
                <c:pt idx="8487">
                  <c:v>141.5</c:v>
                </c:pt>
                <c:pt idx="8488">
                  <c:v>141.51666666666634</c:v>
                </c:pt>
                <c:pt idx="8489">
                  <c:v>141.53333333333347</c:v>
                </c:pt>
                <c:pt idx="8490">
                  <c:v>141.55000000000001</c:v>
                </c:pt>
                <c:pt idx="8491">
                  <c:v>141.56666666666658</c:v>
                </c:pt>
                <c:pt idx="8492">
                  <c:v>141.58333333333368</c:v>
                </c:pt>
                <c:pt idx="8493">
                  <c:v>141.60000000000002</c:v>
                </c:pt>
                <c:pt idx="8494">
                  <c:v>141.6166666666663</c:v>
                </c:pt>
                <c:pt idx="8495">
                  <c:v>141.63333333333341</c:v>
                </c:pt>
                <c:pt idx="8496">
                  <c:v>141.65</c:v>
                </c:pt>
                <c:pt idx="8497">
                  <c:v>141.66666666666652</c:v>
                </c:pt>
                <c:pt idx="8498">
                  <c:v>141.68333333333368</c:v>
                </c:pt>
                <c:pt idx="8499">
                  <c:v>141.70000000000002</c:v>
                </c:pt>
                <c:pt idx="8500">
                  <c:v>141.71666666666616</c:v>
                </c:pt>
                <c:pt idx="8501">
                  <c:v>141.73333333333341</c:v>
                </c:pt>
                <c:pt idx="8502">
                  <c:v>141.75</c:v>
                </c:pt>
                <c:pt idx="8503">
                  <c:v>141.76666666666634</c:v>
                </c:pt>
                <c:pt idx="8504">
                  <c:v>141.78333333333347</c:v>
                </c:pt>
                <c:pt idx="8505">
                  <c:v>141.80000000000001</c:v>
                </c:pt>
                <c:pt idx="8506">
                  <c:v>141.81666666666658</c:v>
                </c:pt>
                <c:pt idx="8507">
                  <c:v>141.83333333333368</c:v>
                </c:pt>
                <c:pt idx="8508">
                  <c:v>141.85000000000036</c:v>
                </c:pt>
                <c:pt idx="8509">
                  <c:v>141.86666666666665</c:v>
                </c:pt>
                <c:pt idx="8510">
                  <c:v>141.88333333333384</c:v>
                </c:pt>
                <c:pt idx="8511">
                  <c:v>141.9</c:v>
                </c:pt>
                <c:pt idx="8512">
                  <c:v>141.91666666666652</c:v>
                </c:pt>
                <c:pt idx="8513">
                  <c:v>141.93333333333368</c:v>
                </c:pt>
                <c:pt idx="8514">
                  <c:v>141.95000000000007</c:v>
                </c:pt>
                <c:pt idx="8515">
                  <c:v>141.96666666666658</c:v>
                </c:pt>
                <c:pt idx="8516">
                  <c:v>141.9833333333338</c:v>
                </c:pt>
                <c:pt idx="8517">
                  <c:v>142</c:v>
                </c:pt>
                <c:pt idx="8518">
                  <c:v>142.01666666666634</c:v>
                </c:pt>
                <c:pt idx="8519">
                  <c:v>142.03333333333347</c:v>
                </c:pt>
                <c:pt idx="8520">
                  <c:v>142.05000000000001</c:v>
                </c:pt>
                <c:pt idx="8521">
                  <c:v>142.06666666666658</c:v>
                </c:pt>
                <c:pt idx="8522">
                  <c:v>142.08333333333368</c:v>
                </c:pt>
                <c:pt idx="8523">
                  <c:v>142.10000000000002</c:v>
                </c:pt>
                <c:pt idx="8524">
                  <c:v>142.1166666666663</c:v>
                </c:pt>
                <c:pt idx="8525">
                  <c:v>142.13333333333341</c:v>
                </c:pt>
                <c:pt idx="8526">
                  <c:v>142.15</c:v>
                </c:pt>
                <c:pt idx="8527">
                  <c:v>142.16666666666652</c:v>
                </c:pt>
                <c:pt idx="8528">
                  <c:v>142.18333333333368</c:v>
                </c:pt>
                <c:pt idx="8529">
                  <c:v>142.20000000000002</c:v>
                </c:pt>
                <c:pt idx="8530">
                  <c:v>142.21666666666616</c:v>
                </c:pt>
                <c:pt idx="8531">
                  <c:v>142.23333333333341</c:v>
                </c:pt>
                <c:pt idx="8532">
                  <c:v>142.25</c:v>
                </c:pt>
                <c:pt idx="8533">
                  <c:v>142.26666666666634</c:v>
                </c:pt>
                <c:pt idx="8534">
                  <c:v>142.28333333333347</c:v>
                </c:pt>
                <c:pt idx="8535">
                  <c:v>142.30000000000001</c:v>
                </c:pt>
                <c:pt idx="8536">
                  <c:v>142.31666666666658</c:v>
                </c:pt>
                <c:pt idx="8537">
                  <c:v>142.33333333333368</c:v>
                </c:pt>
                <c:pt idx="8538">
                  <c:v>142.35000000000036</c:v>
                </c:pt>
                <c:pt idx="8539">
                  <c:v>142.36666666666665</c:v>
                </c:pt>
                <c:pt idx="8540">
                  <c:v>142.38333333333384</c:v>
                </c:pt>
                <c:pt idx="8541">
                  <c:v>142.4</c:v>
                </c:pt>
                <c:pt idx="8542">
                  <c:v>142.41666666666652</c:v>
                </c:pt>
                <c:pt idx="8543">
                  <c:v>142.43333333333368</c:v>
                </c:pt>
                <c:pt idx="8544">
                  <c:v>142.45000000000007</c:v>
                </c:pt>
                <c:pt idx="8545">
                  <c:v>142.46666666666658</c:v>
                </c:pt>
                <c:pt idx="8546">
                  <c:v>142.4833333333338</c:v>
                </c:pt>
                <c:pt idx="8547">
                  <c:v>142.5</c:v>
                </c:pt>
                <c:pt idx="8548">
                  <c:v>142.51666666666634</c:v>
                </c:pt>
                <c:pt idx="8549">
                  <c:v>142.53333333333347</c:v>
                </c:pt>
                <c:pt idx="8550">
                  <c:v>142.55000000000001</c:v>
                </c:pt>
                <c:pt idx="8551">
                  <c:v>142.56666666666658</c:v>
                </c:pt>
                <c:pt idx="8552">
                  <c:v>142.58333333333368</c:v>
                </c:pt>
                <c:pt idx="8553">
                  <c:v>142.60000000000002</c:v>
                </c:pt>
                <c:pt idx="8554">
                  <c:v>142.6166666666663</c:v>
                </c:pt>
                <c:pt idx="8555">
                  <c:v>142.63333333333341</c:v>
                </c:pt>
                <c:pt idx="8556">
                  <c:v>142.65</c:v>
                </c:pt>
                <c:pt idx="8557">
                  <c:v>142.66666666666652</c:v>
                </c:pt>
                <c:pt idx="8558">
                  <c:v>142.68333333333368</c:v>
                </c:pt>
                <c:pt idx="8559">
                  <c:v>142.70000000000002</c:v>
                </c:pt>
                <c:pt idx="8560">
                  <c:v>142.71666666666616</c:v>
                </c:pt>
                <c:pt idx="8561">
                  <c:v>142.73333333333341</c:v>
                </c:pt>
                <c:pt idx="8562">
                  <c:v>142.75</c:v>
                </c:pt>
                <c:pt idx="8563">
                  <c:v>142.76666666666634</c:v>
                </c:pt>
                <c:pt idx="8564">
                  <c:v>142.78333333333347</c:v>
                </c:pt>
                <c:pt idx="8565">
                  <c:v>142.80000000000001</c:v>
                </c:pt>
                <c:pt idx="8566">
                  <c:v>142.81666666666658</c:v>
                </c:pt>
                <c:pt idx="8567">
                  <c:v>142.83333333333368</c:v>
                </c:pt>
                <c:pt idx="8568">
                  <c:v>142.85000000000036</c:v>
                </c:pt>
                <c:pt idx="8569">
                  <c:v>142.86666666666665</c:v>
                </c:pt>
                <c:pt idx="8570">
                  <c:v>142.88333333333384</c:v>
                </c:pt>
                <c:pt idx="8571">
                  <c:v>142.9</c:v>
                </c:pt>
                <c:pt idx="8572">
                  <c:v>142.91666666666652</c:v>
                </c:pt>
                <c:pt idx="8573">
                  <c:v>142.93333333333368</c:v>
                </c:pt>
                <c:pt idx="8574">
                  <c:v>142.95000000000007</c:v>
                </c:pt>
                <c:pt idx="8575">
                  <c:v>142.96666666666658</c:v>
                </c:pt>
                <c:pt idx="8576">
                  <c:v>142.9833333333338</c:v>
                </c:pt>
                <c:pt idx="8577">
                  <c:v>143</c:v>
                </c:pt>
                <c:pt idx="8578">
                  <c:v>143.01666666666634</c:v>
                </c:pt>
                <c:pt idx="8579">
                  <c:v>143.03333333333347</c:v>
                </c:pt>
                <c:pt idx="8580">
                  <c:v>143.05000000000001</c:v>
                </c:pt>
                <c:pt idx="8581">
                  <c:v>143.06666666666658</c:v>
                </c:pt>
                <c:pt idx="8582">
                  <c:v>143.08333333333368</c:v>
                </c:pt>
                <c:pt idx="8583">
                  <c:v>143.10000000000002</c:v>
                </c:pt>
                <c:pt idx="8584">
                  <c:v>143.1166666666663</c:v>
                </c:pt>
                <c:pt idx="8585">
                  <c:v>143.13333333333341</c:v>
                </c:pt>
                <c:pt idx="8586">
                  <c:v>143.15</c:v>
                </c:pt>
                <c:pt idx="8587">
                  <c:v>143.16666666666652</c:v>
                </c:pt>
                <c:pt idx="8588">
                  <c:v>143.18333333333368</c:v>
                </c:pt>
                <c:pt idx="8589">
                  <c:v>143.20000000000002</c:v>
                </c:pt>
                <c:pt idx="8590">
                  <c:v>143.21666666666616</c:v>
                </c:pt>
                <c:pt idx="8591">
                  <c:v>143.23333333333341</c:v>
                </c:pt>
                <c:pt idx="8592">
                  <c:v>143.25</c:v>
                </c:pt>
                <c:pt idx="8593">
                  <c:v>143.26666666666634</c:v>
                </c:pt>
                <c:pt idx="8594">
                  <c:v>143.28333333333347</c:v>
                </c:pt>
                <c:pt idx="8595">
                  <c:v>143.30000000000001</c:v>
                </c:pt>
                <c:pt idx="8596">
                  <c:v>143.31666666666658</c:v>
                </c:pt>
                <c:pt idx="8597">
                  <c:v>143.33333333333368</c:v>
                </c:pt>
                <c:pt idx="8598">
                  <c:v>143.35000000000036</c:v>
                </c:pt>
                <c:pt idx="8599">
                  <c:v>143.36666666666665</c:v>
                </c:pt>
                <c:pt idx="8600">
                  <c:v>143.38333333333384</c:v>
                </c:pt>
                <c:pt idx="8601">
                  <c:v>143.4</c:v>
                </c:pt>
                <c:pt idx="8602">
                  <c:v>143.41666666666652</c:v>
                </c:pt>
                <c:pt idx="8603">
                  <c:v>143.43333333333368</c:v>
                </c:pt>
                <c:pt idx="8604">
                  <c:v>143.45000000000007</c:v>
                </c:pt>
                <c:pt idx="8605">
                  <c:v>143.46666666666658</c:v>
                </c:pt>
                <c:pt idx="8606">
                  <c:v>143.4833333333338</c:v>
                </c:pt>
                <c:pt idx="8607">
                  <c:v>143.5</c:v>
                </c:pt>
                <c:pt idx="8608">
                  <c:v>143.51666666666634</c:v>
                </c:pt>
                <c:pt idx="8609">
                  <c:v>143.53333333333347</c:v>
                </c:pt>
                <c:pt idx="8610">
                  <c:v>143.55000000000001</c:v>
                </c:pt>
                <c:pt idx="8611">
                  <c:v>143.56666666666658</c:v>
                </c:pt>
                <c:pt idx="8612">
                  <c:v>143.58333333333368</c:v>
                </c:pt>
                <c:pt idx="8613">
                  <c:v>143.60000000000002</c:v>
                </c:pt>
                <c:pt idx="8614">
                  <c:v>143.6166666666663</c:v>
                </c:pt>
                <c:pt idx="8615">
                  <c:v>143.63333333333341</c:v>
                </c:pt>
                <c:pt idx="8616">
                  <c:v>143.65</c:v>
                </c:pt>
                <c:pt idx="8617">
                  <c:v>143.66666666666652</c:v>
                </c:pt>
                <c:pt idx="8618">
                  <c:v>143.68333333333368</c:v>
                </c:pt>
                <c:pt idx="8619">
                  <c:v>143.70000000000002</c:v>
                </c:pt>
                <c:pt idx="8620">
                  <c:v>143.71666666666616</c:v>
                </c:pt>
                <c:pt idx="8621">
                  <c:v>143.73333333333341</c:v>
                </c:pt>
                <c:pt idx="8622">
                  <c:v>143.75</c:v>
                </c:pt>
                <c:pt idx="8623">
                  <c:v>143.76666666666634</c:v>
                </c:pt>
                <c:pt idx="8624">
                  <c:v>143.78333333333347</c:v>
                </c:pt>
                <c:pt idx="8625">
                  <c:v>143.80000000000001</c:v>
                </c:pt>
                <c:pt idx="8626">
                  <c:v>143.81666666666658</c:v>
                </c:pt>
                <c:pt idx="8627">
                  <c:v>143.83333333333368</c:v>
                </c:pt>
                <c:pt idx="8628">
                  <c:v>143.85000000000036</c:v>
                </c:pt>
                <c:pt idx="8629">
                  <c:v>143.86666666666665</c:v>
                </c:pt>
                <c:pt idx="8630">
                  <c:v>143.88333333333384</c:v>
                </c:pt>
                <c:pt idx="8631">
                  <c:v>143.9</c:v>
                </c:pt>
                <c:pt idx="8632">
                  <c:v>143.91666666666652</c:v>
                </c:pt>
                <c:pt idx="8633">
                  <c:v>143.93333333333368</c:v>
                </c:pt>
                <c:pt idx="8634">
                  <c:v>143.95000000000007</c:v>
                </c:pt>
                <c:pt idx="8635">
                  <c:v>143.96666666666658</c:v>
                </c:pt>
                <c:pt idx="8636">
                  <c:v>143.9833333333338</c:v>
                </c:pt>
                <c:pt idx="8637">
                  <c:v>144</c:v>
                </c:pt>
                <c:pt idx="8638">
                  <c:v>144.01666666666634</c:v>
                </c:pt>
                <c:pt idx="8639">
                  <c:v>144.03333333333347</c:v>
                </c:pt>
                <c:pt idx="8640">
                  <c:v>144.05000000000001</c:v>
                </c:pt>
                <c:pt idx="8641">
                  <c:v>144.06666666666658</c:v>
                </c:pt>
                <c:pt idx="8642">
                  <c:v>144.08333333333368</c:v>
                </c:pt>
                <c:pt idx="8643">
                  <c:v>144.10000000000002</c:v>
                </c:pt>
                <c:pt idx="8644">
                  <c:v>144.1166666666663</c:v>
                </c:pt>
                <c:pt idx="8645">
                  <c:v>144.13333333333341</c:v>
                </c:pt>
                <c:pt idx="8646">
                  <c:v>144.15</c:v>
                </c:pt>
                <c:pt idx="8647">
                  <c:v>144.16666666666652</c:v>
                </c:pt>
                <c:pt idx="8648">
                  <c:v>144.18333333333368</c:v>
                </c:pt>
                <c:pt idx="8649">
                  <c:v>144.20000000000002</c:v>
                </c:pt>
                <c:pt idx="8650">
                  <c:v>144.21666666666616</c:v>
                </c:pt>
                <c:pt idx="8651">
                  <c:v>144.23333333333341</c:v>
                </c:pt>
                <c:pt idx="8652">
                  <c:v>144.25</c:v>
                </c:pt>
                <c:pt idx="8653">
                  <c:v>144.26666666666634</c:v>
                </c:pt>
                <c:pt idx="8654">
                  <c:v>144.28333333333347</c:v>
                </c:pt>
                <c:pt idx="8655">
                  <c:v>144.30000000000001</c:v>
                </c:pt>
                <c:pt idx="8656">
                  <c:v>144.31666666666658</c:v>
                </c:pt>
                <c:pt idx="8657">
                  <c:v>144.33333333333368</c:v>
                </c:pt>
                <c:pt idx="8658">
                  <c:v>144.35000000000036</c:v>
                </c:pt>
                <c:pt idx="8659">
                  <c:v>144.36666666666665</c:v>
                </c:pt>
                <c:pt idx="8660">
                  <c:v>144.38333333333384</c:v>
                </c:pt>
                <c:pt idx="8661">
                  <c:v>144.4</c:v>
                </c:pt>
                <c:pt idx="8662">
                  <c:v>144.41666666666652</c:v>
                </c:pt>
                <c:pt idx="8663">
                  <c:v>144.43333333333368</c:v>
                </c:pt>
                <c:pt idx="8664">
                  <c:v>144.45000000000007</c:v>
                </c:pt>
                <c:pt idx="8665">
                  <c:v>144.46666666666658</c:v>
                </c:pt>
                <c:pt idx="8666">
                  <c:v>144.4833333333338</c:v>
                </c:pt>
                <c:pt idx="8667">
                  <c:v>144.5</c:v>
                </c:pt>
                <c:pt idx="8668">
                  <c:v>144.51666666666634</c:v>
                </c:pt>
                <c:pt idx="8669">
                  <c:v>144.53333333333347</c:v>
                </c:pt>
                <c:pt idx="8670">
                  <c:v>144.55000000000001</c:v>
                </c:pt>
                <c:pt idx="8671">
                  <c:v>144.56666666666658</c:v>
                </c:pt>
                <c:pt idx="8672">
                  <c:v>144.58333333333368</c:v>
                </c:pt>
                <c:pt idx="8673">
                  <c:v>144.60000000000002</c:v>
                </c:pt>
                <c:pt idx="8674">
                  <c:v>144.6166666666663</c:v>
                </c:pt>
                <c:pt idx="8675">
                  <c:v>144.63333333333341</c:v>
                </c:pt>
                <c:pt idx="8676">
                  <c:v>144.65</c:v>
                </c:pt>
                <c:pt idx="8677">
                  <c:v>144.66666666666652</c:v>
                </c:pt>
                <c:pt idx="8678">
                  <c:v>144.68333333333368</c:v>
                </c:pt>
                <c:pt idx="8679">
                  <c:v>144.70000000000002</c:v>
                </c:pt>
                <c:pt idx="8680">
                  <c:v>144.71666666666616</c:v>
                </c:pt>
                <c:pt idx="8681">
                  <c:v>144.73333333333341</c:v>
                </c:pt>
                <c:pt idx="8682">
                  <c:v>144.75</c:v>
                </c:pt>
                <c:pt idx="8683">
                  <c:v>144.76666666666634</c:v>
                </c:pt>
                <c:pt idx="8684">
                  <c:v>144.78333333333347</c:v>
                </c:pt>
                <c:pt idx="8685">
                  <c:v>144.80000000000001</c:v>
                </c:pt>
                <c:pt idx="8686">
                  <c:v>144.81666666666658</c:v>
                </c:pt>
                <c:pt idx="8687">
                  <c:v>144.83333333333368</c:v>
                </c:pt>
                <c:pt idx="8688">
                  <c:v>144.85000000000036</c:v>
                </c:pt>
                <c:pt idx="8689">
                  <c:v>144.86666666666665</c:v>
                </c:pt>
                <c:pt idx="8690">
                  <c:v>144.88333333333384</c:v>
                </c:pt>
                <c:pt idx="8691">
                  <c:v>144.9</c:v>
                </c:pt>
                <c:pt idx="8692">
                  <c:v>144.91666666666652</c:v>
                </c:pt>
                <c:pt idx="8693">
                  <c:v>144.93333333333368</c:v>
                </c:pt>
                <c:pt idx="8694">
                  <c:v>144.95000000000007</c:v>
                </c:pt>
                <c:pt idx="8695">
                  <c:v>144.96666666666658</c:v>
                </c:pt>
                <c:pt idx="8696">
                  <c:v>144.9833333333338</c:v>
                </c:pt>
                <c:pt idx="8697">
                  <c:v>145</c:v>
                </c:pt>
                <c:pt idx="8698">
                  <c:v>145.01666666666634</c:v>
                </c:pt>
                <c:pt idx="8699">
                  <c:v>145.03333333333347</c:v>
                </c:pt>
                <c:pt idx="8700">
                  <c:v>145.05000000000001</c:v>
                </c:pt>
                <c:pt idx="8701">
                  <c:v>145.06666666666658</c:v>
                </c:pt>
                <c:pt idx="8702">
                  <c:v>145.08333333333368</c:v>
                </c:pt>
                <c:pt idx="8703">
                  <c:v>145.10000000000002</c:v>
                </c:pt>
                <c:pt idx="8704">
                  <c:v>145.1166666666663</c:v>
                </c:pt>
                <c:pt idx="8705">
                  <c:v>145.13333333333341</c:v>
                </c:pt>
                <c:pt idx="8706">
                  <c:v>145.15</c:v>
                </c:pt>
                <c:pt idx="8707">
                  <c:v>145.16666666666652</c:v>
                </c:pt>
                <c:pt idx="8708">
                  <c:v>145.18333333333368</c:v>
                </c:pt>
                <c:pt idx="8709">
                  <c:v>145.20000000000002</c:v>
                </c:pt>
                <c:pt idx="8710">
                  <c:v>145.21666666666616</c:v>
                </c:pt>
                <c:pt idx="8711">
                  <c:v>145.23333333333341</c:v>
                </c:pt>
                <c:pt idx="8712">
                  <c:v>145.25</c:v>
                </c:pt>
                <c:pt idx="8713">
                  <c:v>145.26666666666634</c:v>
                </c:pt>
                <c:pt idx="8714">
                  <c:v>145.28333333333347</c:v>
                </c:pt>
                <c:pt idx="8715">
                  <c:v>145.30000000000001</c:v>
                </c:pt>
                <c:pt idx="8716">
                  <c:v>145.31666666666658</c:v>
                </c:pt>
                <c:pt idx="8717">
                  <c:v>145.33333333333368</c:v>
                </c:pt>
                <c:pt idx="8718">
                  <c:v>145.35000000000036</c:v>
                </c:pt>
                <c:pt idx="8719">
                  <c:v>145.36666666666665</c:v>
                </c:pt>
                <c:pt idx="8720">
                  <c:v>145.38333333333384</c:v>
                </c:pt>
                <c:pt idx="8721">
                  <c:v>145.4</c:v>
                </c:pt>
                <c:pt idx="8722">
                  <c:v>145.41666666666652</c:v>
                </c:pt>
                <c:pt idx="8723">
                  <c:v>145.43333333333368</c:v>
                </c:pt>
                <c:pt idx="8724">
                  <c:v>145.45000000000007</c:v>
                </c:pt>
                <c:pt idx="8725">
                  <c:v>145.46666666666658</c:v>
                </c:pt>
                <c:pt idx="8726">
                  <c:v>145.4833333333338</c:v>
                </c:pt>
                <c:pt idx="8727">
                  <c:v>145.5</c:v>
                </c:pt>
                <c:pt idx="8728">
                  <c:v>145.51666666666634</c:v>
                </c:pt>
                <c:pt idx="8729">
                  <c:v>145.53333333333347</c:v>
                </c:pt>
                <c:pt idx="8730">
                  <c:v>145.55000000000001</c:v>
                </c:pt>
                <c:pt idx="8731">
                  <c:v>145.56666666666658</c:v>
                </c:pt>
                <c:pt idx="8732">
                  <c:v>145.58333333333368</c:v>
                </c:pt>
                <c:pt idx="8733">
                  <c:v>145.60000000000002</c:v>
                </c:pt>
                <c:pt idx="8734">
                  <c:v>145.6166666666663</c:v>
                </c:pt>
                <c:pt idx="8735">
                  <c:v>145.63333333333341</c:v>
                </c:pt>
                <c:pt idx="8736">
                  <c:v>145.65</c:v>
                </c:pt>
                <c:pt idx="8737">
                  <c:v>145.66666666666652</c:v>
                </c:pt>
                <c:pt idx="8738">
                  <c:v>145.68333333333368</c:v>
                </c:pt>
                <c:pt idx="8739">
                  <c:v>145.70000000000002</c:v>
                </c:pt>
                <c:pt idx="8740">
                  <c:v>145.71666666666616</c:v>
                </c:pt>
                <c:pt idx="8741">
                  <c:v>145.73333333333341</c:v>
                </c:pt>
                <c:pt idx="8742">
                  <c:v>145.75</c:v>
                </c:pt>
                <c:pt idx="8743">
                  <c:v>145.76666666666634</c:v>
                </c:pt>
                <c:pt idx="8744">
                  <c:v>145.78333333333347</c:v>
                </c:pt>
                <c:pt idx="8745">
                  <c:v>145.80000000000001</c:v>
                </c:pt>
                <c:pt idx="8746">
                  <c:v>145.81666666666658</c:v>
                </c:pt>
                <c:pt idx="8747">
                  <c:v>145.83333333333368</c:v>
                </c:pt>
                <c:pt idx="8748">
                  <c:v>145.85000000000036</c:v>
                </c:pt>
                <c:pt idx="8749">
                  <c:v>145.86666666666665</c:v>
                </c:pt>
                <c:pt idx="8750">
                  <c:v>145.88333333333384</c:v>
                </c:pt>
                <c:pt idx="8751">
                  <c:v>145.9</c:v>
                </c:pt>
                <c:pt idx="8752">
                  <c:v>145.91666666666652</c:v>
                </c:pt>
                <c:pt idx="8753">
                  <c:v>145.93333333333368</c:v>
                </c:pt>
                <c:pt idx="8754">
                  <c:v>145.95000000000007</c:v>
                </c:pt>
                <c:pt idx="8755">
                  <c:v>145.96666666666658</c:v>
                </c:pt>
                <c:pt idx="8756">
                  <c:v>145.9833333333338</c:v>
                </c:pt>
                <c:pt idx="8757">
                  <c:v>146</c:v>
                </c:pt>
                <c:pt idx="8758">
                  <c:v>146.01666666666634</c:v>
                </c:pt>
                <c:pt idx="8759">
                  <c:v>146.03333333333347</c:v>
                </c:pt>
                <c:pt idx="8760">
                  <c:v>146.05000000000001</c:v>
                </c:pt>
                <c:pt idx="8761">
                  <c:v>146.06666666666658</c:v>
                </c:pt>
                <c:pt idx="8762">
                  <c:v>146.08333333333368</c:v>
                </c:pt>
                <c:pt idx="8763">
                  <c:v>146.10000000000002</c:v>
                </c:pt>
                <c:pt idx="8764">
                  <c:v>146.1166666666663</c:v>
                </c:pt>
                <c:pt idx="8765">
                  <c:v>146.13333333333341</c:v>
                </c:pt>
                <c:pt idx="8766">
                  <c:v>146.15</c:v>
                </c:pt>
                <c:pt idx="8767">
                  <c:v>146.16666666666652</c:v>
                </c:pt>
                <c:pt idx="8768">
                  <c:v>146.18333333333368</c:v>
                </c:pt>
                <c:pt idx="8769">
                  <c:v>146.20000000000002</c:v>
                </c:pt>
                <c:pt idx="8770">
                  <c:v>146.21666666666616</c:v>
                </c:pt>
                <c:pt idx="8771">
                  <c:v>146.23333333333341</c:v>
                </c:pt>
                <c:pt idx="8772">
                  <c:v>146.25</c:v>
                </c:pt>
                <c:pt idx="8773">
                  <c:v>146.26666666666634</c:v>
                </c:pt>
                <c:pt idx="8774">
                  <c:v>146.28333333333347</c:v>
                </c:pt>
                <c:pt idx="8775">
                  <c:v>146.30000000000001</c:v>
                </c:pt>
                <c:pt idx="8776">
                  <c:v>146.31666666666658</c:v>
                </c:pt>
                <c:pt idx="8777">
                  <c:v>146.33333333333368</c:v>
                </c:pt>
                <c:pt idx="8778">
                  <c:v>146.35000000000036</c:v>
                </c:pt>
                <c:pt idx="8779">
                  <c:v>146.36666666666665</c:v>
                </c:pt>
                <c:pt idx="8780">
                  <c:v>146.38333333333384</c:v>
                </c:pt>
                <c:pt idx="8781">
                  <c:v>146.4</c:v>
                </c:pt>
                <c:pt idx="8782">
                  <c:v>146.41666666666652</c:v>
                </c:pt>
                <c:pt idx="8783">
                  <c:v>146.43333333333368</c:v>
                </c:pt>
                <c:pt idx="8784">
                  <c:v>146.45000000000007</c:v>
                </c:pt>
                <c:pt idx="8785">
                  <c:v>146.46666666666658</c:v>
                </c:pt>
                <c:pt idx="8786">
                  <c:v>146.4833333333338</c:v>
                </c:pt>
                <c:pt idx="8787">
                  <c:v>146.5</c:v>
                </c:pt>
                <c:pt idx="8788">
                  <c:v>146.51666666666634</c:v>
                </c:pt>
                <c:pt idx="8789">
                  <c:v>146.53333333333347</c:v>
                </c:pt>
                <c:pt idx="8790">
                  <c:v>146.55000000000001</c:v>
                </c:pt>
                <c:pt idx="8791">
                  <c:v>146.56666666666658</c:v>
                </c:pt>
                <c:pt idx="8792">
                  <c:v>146.58333333333368</c:v>
                </c:pt>
                <c:pt idx="8793">
                  <c:v>146.60000000000002</c:v>
                </c:pt>
                <c:pt idx="8794">
                  <c:v>146.6166666666663</c:v>
                </c:pt>
                <c:pt idx="8795">
                  <c:v>146.63333333333341</c:v>
                </c:pt>
                <c:pt idx="8796">
                  <c:v>146.65</c:v>
                </c:pt>
                <c:pt idx="8797">
                  <c:v>146.66666666666652</c:v>
                </c:pt>
                <c:pt idx="8798">
                  <c:v>146.68333333333368</c:v>
                </c:pt>
                <c:pt idx="8799">
                  <c:v>146.70000000000002</c:v>
                </c:pt>
                <c:pt idx="8800">
                  <c:v>146.71666666666616</c:v>
                </c:pt>
                <c:pt idx="8801">
                  <c:v>146.73333333333341</c:v>
                </c:pt>
                <c:pt idx="8802">
                  <c:v>146.75</c:v>
                </c:pt>
                <c:pt idx="8803">
                  <c:v>146.76666666666634</c:v>
                </c:pt>
                <c:pt idx="8804">
                  <c:v>146.78333333333347</c:v>
                </c:pt>
                <c:pt idx="8805">
                  <c:v>146.80000000000001</c:v>
                </c:pt>
                <c:pt idx="8806">
                  <c:v>146.81666666666658</c:v>
                </c:pt>
                <c:pt idx="8807">
                  <c:v>146.83333333333368</c:v>
                </c:pt>
                <c:pt idx="8808">
                  <c:v>146.85000000000036</c:v>
                </c:pt>
                <c:pt idx="8809">
                  <c:v>146.86666666666665</c:v>
                </c:pt>
                <c:pt idx="8810">
                  <c:v>146.88333333333384</c:v>
                </c:pt>
                <c:pt idx="8811">
                  <c:v>146.9</c:v>
                </c:pt>
                <c:pt idx="8812">
                  <c:v>146.91666666666652</c:v>
                </c:pt>
                <c:pt idx="8813">
                  <c:v>146.93333333333368</c:v>
                </c:pt>
                <c:pt idx="8814">
                  <c:v>146.95000000000007</c:v>
                </c:pt>
                <c:pt idx="8815">
                  <c:v>146.96666666666658</c:v>
                </c:pt>
                <c:pt idx="8816">
                  <c:v>146.9833333333338</c:v>
                </c:pt>
                <c:pt idx="8817">
                  <c:v>147</c:v>
                </c:pt>
                <c:pt idx="8818">
                  <c:v>147.01666666666634</c:v>
                </c:pt>
                <c:pt idx="8819">
                  <c:v>147.03333333333347</c:v>
                </c:pt>
                <c:pt idx="8820">
                  <c:v>147.05000000000001</c:v>
                </c:pt>
                <c:pt idx="8821">
                  <c:v>147.06666666666658</c:v>
                </c:pt>
                <c:pt idx="8822">
                  <c:v>147.08333333333368</c:v>
                </c:pt>
                <c:pt idx="8823">
                  <c:v>147.10000000000002</c:v>
                </c:pt>
                <c:pt idx="8824">
                  <c:v>147.1166666666663</c:v>
                </c:pt>
                <c:pt idx="8825">
                  <c:v>147.13333333333341</c:v>
                </c:pt>
                <c:pt idx="8826">
                  <c:v>147.15</c:v>
                </c:pt>
                <c:pt idx="8827">
                  <c:v>147.16666666666652</c:v>
                </c:pt>
                <c:pt idx="8828">
                  <c:v>147.18333333333368</c:v>
                </c:pt>
                <c:pt idx="8829">
                  <c:v>147.20000000000002</c:v>
                </c:pt>
                <c:pt idx="8830">
                  <c:v>147.21666666666616</c:v>
                </c:pt>
                <c:pt idx="8831">
                  <c:v>147.23333333333341</c:v>
                </c:pt>
                <c:pt idx="8832">
                  <c:v>147.25</c:v>
                </c:pt>
                <c:pt idx="8833">
                  <c:v>147.26666666666634</c:v>
                </c:pt>
                <c:pt idx="8834">
                  <c:v>147.28333333333347</c:v>
                </c:pt>
                <c:pt idx="8835">
                  <c:v>147.30000000000001</c:v>
                </c:pt>
                <c:pt idx="8836">
                  <c:v>147.31666666666658</c:v>
                </c:pt>
                <c:pt idx="8837">
                  <c:v>147.33333333333368</c:v>
                </c:pt>
                <c:pt idx="8838">
                  <c:v>147.35000000000036</c:v>
                </c:pt>
                <c:pt idx="8839">
                  <c:v>147.36666666666665</c:v>
                </c:pt>
                <c:pt idx="8840">
                  <c:v>147.38333333333384</c:v>
                </c:pt>
                <c:pt idx="8841">
                  <c:v>147.4</c:v>
                </c:pt>
                <c:pt idx="8842">
                  <c:v>147.41666666666652</c:v>
                </c:pt>
                <c:pt idx="8843">
                  <c:v>147.43333333333368</c:v>
                </c:pt>
                <c:pt idx="8844">
                  <c:v>147.45000000000007</c:v>
                </c:pt>
                <c:pt idx="8845">
                  <c:v>147.46666666666658</c:v>
                </c:pt>
                <c:pt idx="8846">
                  <c:v>147.4833333333338</c:v>
                </c:pt>
                <c:pt idx="8847">
                  <c:v>147.5</c:v>
                </c:pt>
                <c:pt idx="8848">
                  <c:v>147.51666666666634</c:v>
                </c:pt>
                <c:pt idx="8849">
                  <c:v>147.53333333333347</c:v>
                </c:pt>
                <c:pt idx="8850">
                  <c:v>147.55000000000001</c:v>
                </c:pt>
                <c:pt idx="8851">
                  <c:v>147.56666666666658</c:v>
                </c:pt>
                <c:pt idx="8852">
                  <c:v>147.58333333333368</c:v>
                </c:pt>
                <c:pt idx="8853">
                  <c:v>147.60000000000002</c:v>
                </c:pt>
                <c:pt idx="8854">
                  <c:v>147.6166666666663</c:v>
                </c:pt>
                <c:pt idx="8855">
                  <c:v>147.63333333333341</c:v>
                </c:pt>
                <c:pt idx="8856">
                  <c:v>147.65</c:v>
                </c:pt>
                <c:pt idx="8857">
                  <c:v>147.66666666666652</c:v>
                </c:pt>
                <c:pt idx="8858">
                  <c:v>147.68333333333368</c:v>
                </c:pt>
                <c:pt idx="8859">
                  <c:v>147.70000000000002</c:v>
                </c:pt>
                <c:pt idx="8860">
                  <c:v>147.71666666666616</c:v>
                </c:pt>
                <c:pt idx="8861">
                  <c:v>147.73333333333341</c:v>
                </c:pt>
                <c:pt idx="8862">
                  <c:v>147.75</c:v>
                </c:pt>
                <c:pt idx="8863">
                  <c:v>147.76666666666634</c:v>
                </c:pt>
                <c:pt idx="8864">
                  <c:v>147.78333333333347</c:v>
                </c:pt>
                <c:pt idx="8865">
                  <c:v>147.80000000000001</c:v>
                </c:pt>
                <c:pt idx="8866">
                  <c:v>147.81666666666658</c:v>
                </c:pt>
                <c:pt idx="8867">
                  <c:v>147.83333333333368</c:v>
                </c:pt>
                <c:pt idx="8868">
                  <c:v>147.85000000000036</c:v>
                </c:pt>
                <c:pt idx="8869">
                  <c:v>147.86666666666665</c:v>
                </c:pt>
                <c:pt idx="8870">
                  <c:v>147.88333333333384</c:v>
                </c:pt>
                <c:pt idx="8871">
                  <c:v>147.9</c:v>
                </c:pt>
                <c:pt idx="8872">
                  <c:v>147.91666666666652</c:v>
                </c:pt>
                <c:pt idx="8873">
                  <c:v>147.93333333333368</c:v>
                </c:pt>
                <c:pt idx="8874">
                  <c:v>147.95000000000007</c:v>
                </c:pt>
                <c:pt idx="8875">
                  <c:v>147.96666666666658</c:v>
                </c:pt>
                <c:pt idx="8876">
                  <c:v>147.9833333333338</c:v>
                </c:pt>
                <c:pt idx="8877">
                  <c:v>148</c:v>
                </c:pt>
                <c:pt idx="8878">
                  <c:v>148.01666666666634</c:v>
                </c:pt>
                <c:pt idx="8879">
                  <c:v>148.03333333333347</c:v>
                </c:pt>
                <c:pt idx="8880">
                  <c:v>148.05000000000001</c:v>
                </c:pt>
                <c:pt idx="8881">
                  <c:v>148.06666666666658</c:v>
                </c:pt>
                <c:pt idx="8882">
                  <c:v>148.08333333333368</c:v>
                </c:pt>
                <c:pt idx="8883">
                  <c:v>148.10000000000002</c:v>
                </c:pt>
                <c:pt idx="8884">
                  <c:v>148.1166666666663</c:v>
                </c:pt>
                <c:pt idx="8885">
                  <c:v>148.13333333333341</c:v>
                </c:pt>
                <c:pt idx="8886">
                  <c:v>148.15</c:v>
                </c:pt>
                <c:pt idx="8887">
                  <c:v>148.16666666666652</c:v>
                </c:pt>
                <c:pt idx="8888">
                  <c:v>148.18333333333368</c:v>
                </c:pt>
                <c:pt idx="8889">
                  <c:v>148.20000000000002</c:v>
                </c:pt>
                <c:pt idx="8890">
                  <c:v>148.21666666666616</c:v>
                </c:pt>
                <c:pt idx="8891">
                  <c:v>148.23333333333341</c:v>
                </c:pt>
                <c:pt idx="8892">
                  <c:v>148.25</c:v>
                </c:pt>
                <c:pt idx="8893">
                  <c:v>148.26666666666634</c:v>
                </c:pt>
                <c:pt idx="8894">
                  <c:v>148.28333333333347</c:v>
                </c:pt>
                <c:pt idx="8895">
                  <c:v>148.30000000000001</c:v>
                </c:pt>
                <c:pt idx="8896">
                  <c:v>148.31666666666658</c:v>
                </c:pt>
                <c:pt idx="8897">
                  <c:v>148.33333333333368</c:v>
                </c:pt>
                <c:pt idx="8898">
                  <c:v>148.35000000000036</c:v>
                </c:pt>
                <c:pt idx="8899">
                  <c:v>148.36666666666665</c:v>
                </c:pt>
                <c:pt idx="8900">
                  <c:v>148.38333333333384</c:v>
                </c:pt>
                <c:pt idx="8901">
                  <c:v>148.4</c:v>
                </c:pt>
                <c:pt idx="8902">
                  <c:v>148.41666666666652</c:v>
                </c:pt>
                <c:pt idx="8903">
                  <c:v>148.43333333333368</c:v>
                </c:pt>
                <c:pt idx="8904">
                  <c:v>148.45000000000007</c:v>
                </c:pt>
                <c:pt idx="8905">
                  <c:v>148.46666666666658</c:v>
                </c:pt>
                <c:pt idx="8906">
                  <c:v>148.4833333333338</c:v>
                </c:pt>
                <c:pt idx="8907">
                  <c:v>148.5</c:v>
                </c:pt>
                <c:pt idx="8908">
                  <c:v>148.51666666666634</c:v>
                </c:pt>
                <c:pt idx="8909">
                  <c:v>148.53333333333347</c:v>
                </c:pt>
                <c:pt idx="8910">
                  <c:v>148.55000000000001</c:v>
                </c:pt>
                <c:pt idx="8911">
                  <c:v>148.56666666666658</c:v>
                </c:pt>
                <c:pt idx="8912">
                  <c:v>148.58333333333368</c:v>
                </c:pt>
                <c:pt idx="8913">
                  <c:v>148.60000000000002</c:v>
                </c:pt>
                <c:pt idx="8914">
                  <c:v>148.6166666666663</c:v>
                </c:pt>
                <c:pt idx="8915">
                  <c:v>148.63333333333341</c:v>
                </c:pt>
                <c:pt idx="8916">
                  <c:v>148.65</c:v>
                </c:pt>
                <c:pt idx="8917">
                  <c:v>148.66666666666652</c:v>
                </c:pt>
                <c:pt idx="8918">
                  <c:v>148.68333333333368</c:v>
                </c:pt>
                <c:pt idx="8919">
                  <c:v>148.70000000000002</c:v>
                </c:pt>
                <c:pt idx="8920">
                  <c:v>148.71666666666616</c:v>
                </c:pt>
                <c:pt idx="8921">
                  <c:v>148.73333333333341</c:v>
                </c:pt>
                <c:pt idx="8922">
                  <c:v>148.75</c:v>
                </c:pt>
                <c:pt idx="8923">
                  <c:v>148.76666666666634</c:v>
                </c:pt>
                <c:pt idx="8924">
                  <c:v>148.78333333333347</c:v>
                </c:pt>
                <c:pt idx="8925">
                  <c:v>148.80000000000001</c:v>
                </c:pt>
                <c:pt idx="8926">
                  <c:v>148.81666666666658</c:v>
                </c:pt>
                <c:pt idx="8927">
                  <c:v>148.83333333333368</c:v>
                </c:pt>
                <c:pt idx="8928">
                  <c:v>148.85000000000036</c:v>
                </c:pt>
                <c:pt idx="8929">
                  <c:v>148.86666666666665</c:v>
                </c:pt>
                <c:pt idx="8930">
                  <c:v>148.88333333333384</c:v>
                </c:pt>
                <c:pt idx="8931">
                  <c:v>148.9</c:v>
                </c:pt>
                <c:pt idx="8932">
                  <c:v>148.91666666666652</c:v>
                </c:pt>
                <c:pt idx="8933">
                  <c:v>148.93333333333368</c:v>
                </c:pt>
                <c:pt idx="8934">
                  <c:v>148.95000000000007</c:v>
                </c:pt>
                <c:pt idx="8935">
                  <c:v>148.96666666666658</c:v>
                </c:pt>
                <c:pt idx="8936">
                  <c:v>148.9833333333338</c:v>
                </c:pt>
                <c:pt idx="8937">
                  <c:v>149</c:v>
                </c:pt>
                <c:pt idx="8938">
                  <c:v>149.01666666666634</c:v>
                </c:pt>
                <c:pt idx="8939">
                  <c:v>149.03333333333347</c:v>
                </c:pt>
                <c:pt idx="8940">
                  <c:v>149.05000000000001</c:v>
                </c:pt>
                <c:pt idx="8941">
                  <c:v>149.06666666666658</c:v>
                </c:pt>
                <c:pt idx="8942">
                  <c:v>149.08333333333368</c:v>
                </c:pt>
                <c:pt idx="8943">
                  <c:v>149.10000000000002</c:v>
                </c:pt>
                <c:pt idx="8944">
                  <c:v>149.1166666666663</c:v>
                </c:pt>
                <c:pt idx="8945">
                  <c:v>149.13333333333341</c:v>
                </c:pt>
                <c:pt idx="8946">
                  <c:v>149.15</c:v>
                </c:pt>
                <c:pt idx="8947">
                  <c:v>149.16666666666652</c:v>
                </c:pt>
                <c:pt idx="8948">
                  <c:v>149.18333333333368</c:v>
                </c:pt>
                <c:pt idx="8949">
                  <c:v>149.20000000000002</c:v>
                </c:pt>
                <c:pt idx="8950">
                  <c:v>149.21666666666616</c:v>
                </c:pt>
                <c:pt idx="8951">
                  <c:v>149.23333333333341</c:v>
                </c:pt>
                <c:pt idx="8952">
                  <c:v>149.25</c:v>
                </c:pt>
                <c:pt idx="8953">
                  <c:v>149.26666666666634</c:v>
                </c:pt>
                <c:pt idx="8954">
                  <c:v>149.28333333333347</c:v>
                </c:pt>
                <c:pt idx="8955">
                  <c:v>149.30000000000001</c:v>
                </c:pt>
                <c:pt idx="8956">
                  <c:v>149.31666666666658</c:v>
                </c:pt>
                <c:pt idx="8957">
                  <c:v>149.33333333333368</c:v>
                </c:pt>
                <c:pt idx="8958">
                  <c:v>149.35000000000036</c:v>
                </c:pt>
                <c:pt idx="8959">
                  <c:v>149.36666666666665</c:v>
                </c:pt>
                <c:pt idx="8960">
                  <c:v>149.38333333333384</c:v>
                </c:pt>
                <c:pt idx="8961">
                  <c:v>149.4</c:v>
                </c:pt>
                <c:pt idx="8962">
                  <c:v>149.41666666666652</c:v>
                </c:pt>
                <c:pt idx="8963">
                  <c:v>149.43333333333368</c:v>
                </c:pt>
                <c:pt idx="8964">
                  <c:v>149.45000000000007</c:v>
                </c:pt>
                <c:pt idx="8965">
                  <c:v>149.46666666666658</c:v>
                </c:pt>
                <c:pt idx="8966">
                  <c:v>149.4833333333338</c:v>
                </c:pt>
                <c:pt idx="8967">
                  <c:v>149.5</c:v>
                </c:pt>
                <c:pt idx="8968">
                  <c:v>149.51666666666634</c:v>
                </c:pt>
                <c:pt idx="8969">
                  <c:v>149.53333333333347</c:v>
                </c:pt>
                <c:pt idx="8970">
                  <c:v>149.55000000000001</c:v>
                </c:pt>
                <c:pt idx="8971">
                  <c:v>149.56666666666658</c:v>
                </c:pt>
                <c:pt idx="8972">
                  <c:v>149.58333333333368</c:v>
                </c:pt>
                <c:pt idx="8973">
                  <c:v>149.60000000000002</c:v>
                </c:pt>
                <c:pt idx="8974">
                  <c:v>149.6166666666663</c:v>
                </c:pt>
                <c:pt idx="8975">
                  <c:v>149.63333333333341</c:v>
                </c:pt>
                <c:pt idx="8976">
                  <c:v>149.65</c:v>
                </c:pt>
                <c:pt idx="8977">
                  <c:v>149.66666666666652</c:v>
                </c:pt>
                <c:pt idx="8978">
                  <c:v>149.68333333333368</c:v>
                </c:pt>
                <c:pt idx="8979">
                  <c:v>149.70000000000002</c:v>
                </c:pt>
                <c:pt idx="8980">
                  <c:v>149.71666666666616</c:v>
                </c:pt>
                <c:pt idx="8981">
                  <c:v>149.73333333333341</c:v>
                </c:pt>
                <c:pt idx="8982">
                  <c:v>149.75</c:v>
                </c:pt>
                <c:pt idx="8983">
                  <c:v>149.76666666666634</c:v>
                </c:pt>
                <c:pt idx="8984">
                  <c:v>149.78333333333347</c:v>
                </c:pt>
                <c:pt idx="8985">
                  <c:v>149.80000000000001</c:v>
                </c:pt>
                <c:pt idx="8986">
                  <c:v>149.81666666666658</c:v>
                </c:pt>
                <c:pt idx="8987">
                  <c:v>149.83333333333368</c:v>
                </c:pt>
                <c:pt idx="8988">
                  <c:v>149.85000000000036</c:v>
                </c:pt>
                <c:pt idx="8989">
                  <c:v>149.86666666666665</c:v>
                </c:pt>
                <c:pt idx="8990">
                  <c:v>149.88333333333384</c:v>
                </c:pt>
                <c:pt idx="8991">
                  <c:v>149.9</c:v>
                </c:pt>
                <c:pt idx="8992">
                  <c:v>149.91666666666652</c:v>
                </c:pt>
                <c:pt idx="8993">
                  <c:v>149.93333333333368</c:v>
                </c:pt>
                <c:pt idx="8994">
                  <c:v>149.95000000000007</c:v>
                </c:pt>
                <c:pt idx="8995">
                  <c:v>149.96666666666658</c:v>
                </c:pt>
                <c:pt idx="8996">
                  <c:v>149.9833333333338</c:v>
                </c:pt>
                <c:pt idx="8997">
                  <c:v>150</c:v>
                </c:pt>
                <c:pt idx="8998">
                  <c:v>150.01666666666634</c:v>
                </c:pt>
                <c:pt idx="8999">
                  <c:v>150.03333333333347</c:v>
                </c:pt>
                <c:pt idx="9000">
                  <c:v>150.05000000000001</c:v>
                </c:pt>
                <c:pt idx="9001">
                  <c:v>150.06666666666658</c:v>
                </c:pt>
                <c:pt idx="9002">
                  <c:v>150.08333333333368</c:v>
                </c:pt>
                <c:pt idx="9003">
                  <c:v>150.10000000000002</c:v>
                </c:pt>
                <c:pt idx="9004">
                  <c:v>150.1166666666663</c:v>
                </c:pt>
                <c:pt idx="9005">
                  <c:v>150.13333333333341</c:v>
                </c:pt>
                <c:pt idx="9006">
                  <c:v>150.15</c:v>
                </c:pt>
                <c:pt idx="9007">
                  <c:v>150.16666666666652</c:v>
                </c:pt>
                <c:pt idx="9008">
                  <c:v>150.18333333333368</c:v>
                </c:pt>
                <c:pt idx="9009">
                  <c:v>150.20000000000002</c:v>
                </c:pt>
                <c:pt idx="9010">
                  <c:v>150.21666666666616</c:v>
                </c:pt>
                <c:pt idx="9011">
                  <c:v>150.23333333333341</c:v>
                </c:pt>
                <c:pt idx="9012">
                  <c:v>150.25</c:v>
                </c:pt>
                <c:pt idx="9013">
                  <c:v>150.26666666666634</c:v>
                </c:pt>
                <c:pt idx="9014">
                  <c:v>150.28333333333347</c:v>
                </c:pt>
                <c:pt idx="9015">
                  <c:v>150.30000000000001</c:v>
                </c:pt>
                <c:pt idx="9016">
                  <c:v>150.31666666666658</c:v>
                </c:pt>
                <c:pt idx="9017">
                  <c:v>150.33333333333368</c:v>
                </c:pt>
                <c:pt idx="9018">
                  <c:v>150.35000000000036</c:v>
                </c:pt>
                <c:pt idx="9019">
                  <c:v>150.36666666666665</c:v>
                </c:pt>
                <c:pt idx="9020">
                  <c:v>150.38333333333384</c:v>
                </c:pt>
                <c:pt idx="9021">
                  <c:v>150.4</c:v>
                </c:pt>
                <c:pt idx="9022">
                  <c:v>150.41666666666652</c:v>
                </c:pt>
                <c:pt idx="9023">
                  <c:v>150.43333333333368</c:v>
                </c:pt>
                <c:pt idx="9024">
                  <c:v>150.45000000000007</c:v>
                </c:pt>
                <c:pt idx="9025">
                  <c:v>150.46666666666658</c:v>
                </c:pt>
                <c:pt idx="9026">
                  <c:v>150.4833333333338</c:v>
                </c:pt>
                <c:pt idx="9027">
                  <c:v>150.5</c:v>
                </c:pt>
                <c:pt idx="9028">
                  <c:v>150.51666666666634</c:v>
                </c:pt>
                <c:pt idx="9029">
                  <c:v>150.53333333333347</c:v>
                </c:pt>
                <c:pt idx="9030">
                  <c:v>150.55000000000001</c:v>
                </c:pt>
                <c:pt idx="9031">
                  <c:v>150.56666666666658</c:v>
                </c:pt>
                <c:pt idx="9032">
                  <c:v>150.58333333333368</c:v>
                </c:pt>
                <c:pt idx="9033">
                  <c:v>150.60000000000002</c:v>
                </c:pt>
                <c:pt idx="9034">
                  <c:v>150.6166666666663</c:v>
                </c:pt>
                <c:pt idx="9035">
                  <c:v>150.63333333333341</c:v>
                </c:pt>
                <c:pt idx="9036">
                  <c:v>150.65</c:v>
                </c:pt>
                <c:pt idx="9037">
                  <c:v>150.66666666666652</c:v>
                </c:pt>
                <c:pt idx="9038">
                  <c:v>150.68333333333368</c:v>
                </c:pt>
                <c:pt idx="9039">
                  <c:v>150.70000000000002</c:v>
                </c:pt>
                <c:pt idx="9040">
                  <c:v>150.71666666666616</c:v>
                </c:pt>
                <c:pt idx="9041">
                  <c:v>150.73333333333341</c:v>
                </c:pt>
                <c:pt idx="9042">
                  <c:v>150.75</c:v>
                </c:pt>
                <c:pt idx="9043">
                  <c:v>150.76666666666634</c:v>
                </c:pt>
                <c:pt idx="9044">
                  <c:v>150.78333333333347</c:v>
                </c:pt>
                <c:pt idx="9045">
                  <c:v>150.80000000000001</c:v>
                </c:pt>
                <c:pt idx="9046">
                  <c:v>150.81666666666658</c:v>
                </c:pt>
                <c:pt idx="9047">
                  <c:v>150.83333333333368</c:v>
                </c:pt>
                <c:pt idx="9048">
                  <c:v>150.85000000000036</c:v>
                </c:pt>
                <c:pt idx="9049">
                  <c:v>150.86666666666665</c:v>
                </c:pt>
                <c:pt idx="9050">
                  <c:v>150.88333333333384</c:v>
                </c:pt>
                <c:pt idx="9051">
                  <c:v>150.9</c:v>
                </c:pt>
                <c:pt idx="9052">
                  <c:v>150.91666666666652</c:v>
                </c:pt>
                <c:pt idx="9053">
                  <c:v>150.93333333333368</c:v>
                </c:pt>
                <c:pt idx="9054">
                  <c:v>150.95000000000007</c:v>
                </c:pt>
                <c:pt idx="9055">
                  <c:v>150.96666666666658</c:v>
                </c:pt>
                <c:pt idx="9056">
                  <c:v>150.9833333333338</c:v>
                </c:pt>
                <c:pt idx="9057">
                  <c:v>151</c:v>
                </c:pt>
                <c:pt idx="9058">
                  <c:v>151.01666666666634</c:v>
                </c:pt>
                <c:pt idx="9059">
                  <c:v>151.03333333333347</c:v>
                </c:pt>
                <c:pt idx="9060">
                  <c:v>151.05000000000001</c:v>
                </c:pt>
                <c:pt idx="9061">
                  <c:v>151.06666666666658</c:v>
                </c:pt>
                <c:pt idx="9062">
                  <c:v>151.08333333333368</c:v>
                </c:pt>
                <c:pt idx="9063">
                  <c:v>151.10000000000002</c:v>
                </c:pt>
                <c:pt idx="9064">
                  <c:v>151.1166666666663</c:v>
                </c:pt>
                <c:pt idx="9065">
                  <c:v>151.13333333333341</c:v>
                </c:pt>
                <c:pt idx="9066">
                  <c:v>151.15</c:v>
                </c:pt>
                <c:pt idx="9067">
                  <c:v>151.16666666666652</c:v>
                </c:pt>
                <c:pt idx="9068">
                  <c:v>151.18333333333368</c:v>
                </c:pt>
                <c:pt idx="9069">
                  <c:v>151.20000000000002</c:v>
                </c:pt>
                <c:pt idx="9070">
                  <c:v>151.21666666666616</c:v>
                </c:pt>
                <c:pt idx="9071">
                  <c:v>151.23333333333341</c:v>
                </c:pt>
                <c:pt idx="9072">
                  <c:v>151.25</c:v>
                </c:pt>
                <c:pt idx="9073">
                  <c:v>151.26666666666634</c:v>
                </c:pt>
                <c:pt idx="9074">
                  <c:v>151.28333333333347</c:v>
                </c:pt>
                <c:pt idx="9075">
                  <c:v>151.30000000000001</c:v>
                </c:pt>
                <c:pt idx="9076">
                  <c:v>151.31666666666658</c:v>
                </c:pt>
                <c:pt idx="9077">
                  <c:v>151.33333333333368</c:v>
                </c:pt>
                <c:pt idx="9078">
                  <c:v>151.35000000000036</c:v>
                </c:pt>
                <c:pt idx="9079">
                  <c:v>151.36666666666665</c:v>
                </c:pt>
                <c:pt idx="9080">
                  <c:v>151.38333333333384</c:v>
                </c:pt>
                <c:pt idx="9081">
                  <c:v>151.4</c:v>
                </c:pt>
                <c:pt idx="9082">
                  <c:v>151.41666666666652</c:v>
                </c:pt>
                <c:pt idx="9083">
                  <c:v>151.43333333333368</c:v>
                </c:pt>
                <c:pt idx="9084">
                  <c:v>151.45000000000007</c:v>
                </c:pt>
                <c:pt idx="9085">
                  <c:v>151.46666666666658</c:v>
                </c:pt>
                <c:pt idx="9086">
                  <c:v>151.4833333333338</c:v>
                </c:pt>
                <c:pt idx="9087">
                  <c:v>151.5</c:v>
                </c:pt>
                <c:pt idx="9088">
                  <c:v>151.51666666666634</c:v>
                </c:pt>
                <c:pt idx="9089">
                  <c:v>151.53333333333347</c:v>
                </c:pt>
                <c:pt idx="9090">
                  <c:v>151.55000000000001</c:v>
                </c:pt>
                <c:pt idx="9091">
                  <c:v>151.56666666666658</c:v>
                </c:pt>
                <c:pt idx="9092">
                  <c:v>151.58333333333368</c:v>
                </c:pt>
                <c:pt idx="9093">
                  <c:v>151.60000000000002</c:v>
                </c:pt>
                <c:pt idx="9094">
                  <c:v>151.6166666666663</c:v>
                </c:pt>
                <c:pt idx="9095">
                  <c:v>151.63333333333341</c:v>
                </c:pt>
                <c:pt idx="9096">
                  <c:v>151.65</c:v>
                </c:pt>
                <c:pt idx="9097">
                  <c:v>151.66666666666652</c:v>
                </c:pt>
                <c:pt idx="9098">
                  <c:v>151.68333333333368</c:v>
                </c:pt>
                <c:pt idx="9099">
                  <c:v>151.70000000000002</c:v>
                </c:pt>
                <c:pt idx="9100">
                  <c:v>151.71666666666616</c:v>
                </c:pt>
                <c:pt idx="9101">
                  <c:v>151.73333333333341</c:v>
                </c:pt>
                <c:pt idx="9102">
                  <c:v>151.75</c:v>
                </c:pt>
                <c:pt idx="9103">
                  <c:v>151.76666666666634</c:v>
                </c:pt>
                <c:pt idx="9104">
                  <c:v>151.78333333333347</c:v>
                </c:pt>
                <c:pt idx="9105">
                  <c:v>151.80000000000001</c:v>
                </c:pt>
                <c:pt idx="9106">
                  <c:v>151.81666666666658</c:v>
                </c:pt>
                <c:pt idx="9107">
                  <c:v>151.83333333333368</c:v>
                </c:pt>
                <c:pt idx="9108">
                  <c:v>151.85000000000036</c:v>
                </c:pt>
                <c:pt idx="9109">
                  <c:v>151.86666666666665</c:v>
                </c:pt>
                <c:pt idx="9110">
                  <c:v>151.88333333333384</c:v>
                </c:pt>
                <c:pt idx="9111">
                  <c:v>151.9</c:v>
                </c:pt>
                <c:pt idx="9112">
                  <c:v>151.91666666666652</c:v>
                </c:pt>
                <c:pt idx="9113">
                  <c:v>151.93333333333368</c:v>
                </c:pt>
                <c:pt idx="9114">
                  <c:v>151.95000000000007</c:v>
                </c:pt>
                <c:pt idx="9115">
                  <c:v>151.96666666666658</c:v>
                </c:pt>
                <c:pt idx="9116">
                  <c:v>151.9833333333338</c:v>
                </c:pt>
                <c:pt idx="9117">
                  <c:v>152</c:v>
                </c:pt>
                <c:pt idx="9118">
                  <c:v>152.01666666666634</c:v>
                </c:pt>
                <c:pt idx="9119">
                  <c:v>152.03333333333347</c:v>
                </c:pt>
                <c:pt idx="9120">
                  <c:v>152.05000000000001</c:v>
                </c:pt>
                <c:pt idx="9121">
                  <c:v>152.06666666666658</c:v>
                </c:pt>
                <c:pt idx="9122">
                  <c:v>152.08333333333368</c:v>
                </c:pt>
                <c:pt idx="9123">
                  <c:v>152.10000000000002</c:v>
                </c:pt>
                <c:pt idx="9124">
                  <c:v>152.1166666666663</c:v>
                </c:pt>
                <c:pt idx="9125">
                  <c:v>152.13333333333341</c:v>
                </c:pt>
                <c:pt idx="9126">
                  <c:v>152.15</c:v>
                </c:pt>
                <c:pt idx="9127">
                  <c:v>152.16666666666652</c:v>
                </c:pt>
                <c:pt idx="9128">
                  <c:v>152.18333333333368</c:v>
                </c:pt>
                <c:pt idx="9129">
                  <c:v>152.20000000000002</c:v>
                </c:pt>
                <c:pt idx="9130">
                  <c:v>152.21666666666616</c:v>
                </c:pt>
                <c:pt idx="9131">
                  <c:v>152.23333333333341</c:v>
                </c:pt>
                <c:pt idx="9132">
                  <c:v>152.25</c:v>
                </c:pt>
                <c:pt idx="9133">
                  <c:v>152.26666666666634</c:v>
                </c:pt>
                <c:pt idx="9134">
                  <c:v>152.28333333333347</c:v>
                </c:pt>
                <c:pt idx="9135">
                  <c:v>152.30000000000001</c:v>
                </c:pt>
                <c:pt idx="9136">
                  <c:v>152.31666666666658</c:v>
                </c:pt>
                <c:pt idx="9137">
                  <c:v>152.33333333333368</c:v>
                </c:pt>
                <c:pt idx="9138">
                  <c:v>152.35000000000036</c:v>
                </c:pt>
                <c:pt idx="9139">
                  <c:v>152.36666666666665</c:v>
                </c:pt>
                <c:pt idx="9140">
                  <c:v>152.38333333333384</c:v>
                </c:pt>
                <c:pt idx="9141">
                  <c:v>152.4</c:v>
                </c:pt>
                <c:pt idx="9142">
                  <c:v>152.41666666666652</c:v>
                </c:pt>
                <c:pt idx="9143">
                  <c:v>152.43333333333368</c:v>
                </c:pt>
                <c:pt idx="9144">
                  <c:v>152.45000000000007</c:v>
                </c:pt>
                <c:pt idx="9145">
                  <c:v>152.46666666666658</c:v>
                </c:pt>
                <c:pt idx="9146">
                  <c:v>152.4833333333338</c:v>
                </c:pt>
                <c:pt idx="9147">
                  <c:v>152.5</c:v>
                </c:pt>
                <c:pt idx="9148">
                  <c:v>152.51666666666634</c:v>
                </c:pt>
                <c:pt idx="9149">
                  <c:v>152.53333333333347</c:v>
                </c:pt>
                <c:pt idx="9150">
                  <c:v>152.55000000000001</c:v>
                </c:pt>
                <c:pt idx="9151">
                  <c:v>152.56666666666658</c:v>
                </c:pt>
                <c:pt idx="9152">
                  <c:v>152.58333333333368</c:v>
                </c:pt>
                <c:pt idx="9153">
                  <c:v>152.60000000000002</c:v>
                </c:pt>
                <c:pt idx="9154">
                  <c:v>152.6166666666663</c:v>
                </c:pt>
                <c:pt idx="9155">
                  <c:v>152.63333333333341</c:v>
                </c:pt>
                <c:pt idx="9156">
                  <c:v>152.65</c:v>
                </c:pt>
                <c:pt idx="9157">
                  <c:v>152.66666666666652</c:v>
                </c:pt>
                <c:pt idx="9158">
                  <c:v>152.68333333333368</c:v>
                </c:pt>
                <c:pt idx="9159">
                  <c:v>152.70000000000002</c:v>
                </c:pt>
                <c:pt idx="9160">
                  <c:v>152.71666666666616</c:v>
                </c:pt>
                <c:pt idx="9161">
                  <c:v>152.73333333333341</c:v>
                </c:pt>
                <c:pt idx="9162">
                  <c:v>152.75</c:v>
                </c:pt>
                <c:pt idx="9163">
                  <c:v>152.76666666666634</c:v>
                </c:pt>
                <c:pt idx="9164">
                  <c:v>152.78333333333347</c:v>
                </c:pt>
                <c:pt idx="9165">
                  <c:v>152.80000000000001</c:v>
                </c:pt>
                <c:pt idx="9166">
                  <c:v>152.81666666666658</c:v>
                </c:pt>
                <c:pt idx="9167">
                  <c:v>152.83333333333368</c:v>
                </c:pt>
                <c:pt idx="9168">
                  <c:v>152.85000000000036</c:v>
                </c:pt>
                <c:pt idx="9169">
                  <c:v>152.86666666666665</c:v>
                </c:pt>
                <c:pt idx="9170">
                  <c:v>152.88333333333384</c:v>
                </c:pt>
                <c:pt idx="9171">
                  <c:v>152.9</c:v>
                </c:pt>
                <c:pt idx="9172">
                  <c:v>152.91666666666652</c:v>
                </c:pt>
                <c:pt idx="9173">
                  <c:v>152.93333333333368</c:v>
                </c:pt>
                <c:pt idx="9174">
                  <c:v>152.95000000000007</c:v>
                </c:pt>
                <c:pt idx="9175">
                  <c:v>152.96666666666658</c:v>
                </c:pt>
                <c:pt idx="9176">
                  <c:v>152.9833333333338</c:v>
                </c:pt>
                <c:pt idx="9177">
                  <c:v>153</c:v>
                </c:pt>
                <c:pt idx="9178">
                  <c:v>153.01666666666634</c:v>
                </c:pt>
                <c:pt idx="9179">
                  <c:v>153.03333333333347</c:v>
                </c:pt>
                <c:pt idx="9180">
                  <c:v>153.05000000000001</c:v>
                </c:pt>
                <c:pt idx="9181">
                  <c:v>153.06666666666658</c:v>
                </c:pt>
                <c:pt idx="9182">
                  <c:v>153.08333333333368</c:v>
                </c:pt>
                <c:pt idx="9183">
                  <c:v>153.10000000000002</c:v>
                </c:pt>
                <c:pt idx="9184">
                  <c:v>153.1166666666663</c:v>
                </c:pt>
                <c:pt idx="9185">
                  <c:v>153.13333333333341</c:v>
                </c:pt>
                <c:pt idx="9186">
                  <c:v>153.15</c:v>
                </c:pt>
                <c:pt idx="9187">
                  <c:v>153.16666666666652</c:v>
                </c:pt>
                <c:pt idx="9188">
                  <c:v>153.18333333333368</c:v>
                </c:pt>
                <c:pt idx="9189">
                  <c:v>153.20000000000002</c:v>
                </c:pt>
                <c:pt idx="9190">
                  <c:v>153.21666666666616</c:v>
                </c:pt>
                <c:pt idx="9191">
                  <c:v>153.23333333333341</c:v>
                </c:pt>
                <c:pt idx="9192">
                  <c:v>153.25</c:v>
                </c:pt>
                <c:pt idx="9193">
                  <c:v>153.26666666666634</c:v>
                </c:pt>
                <c:pt idx="9194">
                  <c:v>153.28333333333347</c:v>
                </c:pt>
                <c:pt idx="9195">
                  <c:v>153.30000000000001</c:v>
                </c:pt>
                <c:pt idx="9196">
                  <c:v>153.31666666666658</c:v>
                </c:pt>
                <c:pt idx="9197">
                  <c:v>153.33333333333368</c:v>
                </c:pt>
                <c:pt idx="9198">
                  <c:v>153.35000000000036</c:v>
                </c:pt>
                <c:pt idx="9199">
                  <c:v>153.36666666666665</c:v>
                </c:pt>
                <c:pt idx="9200">
                  <c:v>153.38333333333384</c:v>
                </c:pt>
                <c:pt idx="9201">
                  <c:v>153.4</c:v>
                </c:pt>
                <c:pt idx="9202">
                  <c:v>153.41666666666652</c:v>
                </c:pt>
                <c:pt idx="9203">
                  <c:v>153.43333333333368</c:v>
                </c:pt>
                <c:pt idx="9204">
                  <c:v>153.45000000000007</c:v>
                </c:pt>
                <c:pt idx="9205">
                  <c:v>153.46666666666658</c:v>
                </c:pt>
                <c:pt idx="9206">
                  <c:v>153.4833333333338</c:v>
                </c:pt>
                <c:pt idx="9207">
                  <c:v>153.5</c:v>
                </c:pt>
                <c:pt idx="9208">
                  <c:v>153.51666666666634</c:v>
                </c:pt>
                <c:pt idx="9209">
                  <c:v>153.53333333333347</c:v>
                </c:pt>
                <c:pt idx="9210">
                  <c:v>153.55000000000001</c:v>
                </c:pt>
                <c:pt idx="9211">
                  <c:v>153.56666666666658</c:v>
                </c:pt>
                <c:pt idx="9212">
                  <c:v>153.58333333333368</c:v>
                </c:pt>
                <c:pt idx="9213">
                  <c:v>153.60000000000002</c:v>
                </c:pt>
                <c:pt idx="9214">
                  <c:v>153.6166666666663</c:v>
                </c:pt>
                <c:pt idx="9215">
                  <c:v>153.63333333333341</c:v>
                </c:pt>
                <c:pt idx="9216">
                  <c:v>153.65</c:v>
                </c:pt>
                <c:pt idx="9217">
                  <c:v>153.66666666666652</c:v>
                </c:pt>
                <c:pt idx="9218">
                  <c:v>153.68333333333368</c:v>
                </c:pt>
                <c:pt idx="9219">
                  <c:v>153.70000000000002</c:v>
                </c:pt>
                <c:pt idx="9220">
                  <c:v>153.71666666666616</c:v>
                </c:pt>
                <c:pt idx="9221">
                  <c:v>153.73333333333341</c:v>
                </c:pt>
                <c:pt idx="9222">
                  <c:v>153.75</c:v>
                </c:pt>
                <c:pt idx="9223">
                  <c:v>153.76666666666634</c:v>
                </c:pt>
                <c:pt idx="9224">
                  <c:v>153.78333333333347</c:v>
                </c:pt>
                <c:pt idx="9225">
                  <c:v>153.80000000000001</c:v>
                </c:pt>
                <c:pt idx="9226">
                  <c:v>153.81666666666658</c:v>
                </c:pt>
                <c:pt idx="9227">
                  <c:v>153.83333333333368</c:v>
                </c:pt>
                <c:pt idx="9228">
                  <c:v>153.85000000000036</c:v>
                </c:pt>
                <c:pt idx="9229">
                  <c:v>153.86666666666665</c:v>
                </c:pt>
                <c:pt idx="9230">
                  <c:v>153.88333333333384</c:v>
                </c:pt>
                <c:pt idx="9231">
                  <c:v>153.9</c:v>
                </c:pt>
                <c:pt idx="9232">
                  <c:v>153.91666666666652</c:v>
                </c:pt>
                <c:pt idx="9233">
                  <c:v>153.93333333333368</c:v>
                </c:pt>
                <c:pt idx="9234">
                  <c:v>153.95000000000007</c:v>
                </c:pt>
                <c:pt idx="9235">
                  <c:v>153.96666666666658</c:v>
                </c:pt>
                <c:pt idx="9236">
                  <c:v>153.9833333333338</c:v>
                </c:pt>
                <c:pt idx="9237">
                  <c:v>154</c:v>
                </c:pt>
                <c:pt idx="9238">
                  <c:v>154.01666666666634</c:v>
                </c:pt>
                <c:pt idx="9239">
                  <c:v>154.03333333333347</c:v>
                </c:pt>
                <c:pt idx="9240">
                  <c:v>154.05000000000001</c:v>
                </c:pt>
                <c:pt idx="9241">
                  <c:v>154.06666666666658</c:v>
                </c:pt>
                <c:pt idx="9242">
                  <c:v>154.08333333333368</c:v>
                </c:pt>
                <c:pt idx="9243">
                  <c:v>154.10000000000002</c:v>
                </c:pt>
                <c:pt idx="9244">
                  <c:v>154.1166666666663</c:v>
                </c:pt>
                <c:pt idx="9245">
                  <c:v>154.13333333333341</c:v>
                </c:pt>
                <c:pt idx="9246">
                  <c:v>154.15</c:v>
                </c:pt>
                <c:pt idx="9247">
                  <c:v>154.16666666666652</c:v>
                </c:pt>
                <c:pt idx="9248">
                  <c:v>154.18333333333368</c:v>
                </c:pt>
                <c:pt idx="9249">
                  <c:v>154.20000000000002</c:v>
                </c:pt>
                <c:pt idx="9250">
                  <c:v>154.21666666666616</c:v>
                </c:pt>
                <c:pt idx="9251">
                  <c:v>154.23333333333341</c:v>
                </c:pt>
                <c:pt idx="9252">
                  <c:v>154.25</c:v>
                </c:pt>
                <c:pt idx="9253">
                  <c:v>154.26666666666634</c:v>
                </c:pt>
                <c:pt idx="9254">
                  <c:v>154.28333333333347</c:v>
                </c:pt>
                <c:pt idx="9255">
                  <c:v>154.30000000000001</c:v>
                </c:pt>
                <c:pt idx="9256">
                  <c:v>154.31666666666658</c:v>
                </c:pt>
                <c:pt idx="9257">
                  <c:v>154.33333333333368</c:v>
                </c:pt>
                <c:pt idx="9258">
                  <c:v>154.35000000000036</c:v>
                </c:pt>
                <c:pt idx="9259">
                  <c:v>154.36666666666665</c:v>
                </c:pt>
                <c:pt idx="9260">
                  <c:v>154.38333333333384</c:v>
                </c:pt>
                <c:pt idx="9261">
                  <c:v>154.4</c:v>
                </c:pt>
                <c:pt idx="9262">
                  <c:v>154.41666666666652</c:v>
                </c:pt>
                <c:pt idx="9263">
                  <c:v>154.43333333333368</c:v>
                </c:pt>
                <c:pt idx="9264">
                  <c:v>154.45000000000007</c:v>
                </c:pt>
                <c:pt idx="9265">
                  <c:v>154.46666666666658</c:v>
                </c:pt>
                <c:pt idx="9266">
                  <c:v>154.4833333333338</c:v>
                </c:pt>
                <c:pt idx="9267">
                  <c:v>154.5</c:v>
                </c:pt>
                <c:pt idx="9268">
                  <c:v>154.51666666666634</c:v>
                </c:pt>
                <c:pt idx="9269">
                  <c:v>154.53333333333347</c:v>
                </c:pt>
                <c:pt idx="9270">
                  <c:v>154.55000000000001</c:v>
                </c:pt>
                <c:pt idx="9271">
                  <c:v>154.56666666666658</c:v>
                </c:pt>
                <c:pt idx="9272">
                  <c:v>154.58333333333368</c:v>
                </c:pt>
                <c:pt idx="9273">
                  <c:v>154.60000000000002</c:v>
                </c:pt>
                <c:pt idx="9274">
                  <c:v>154.6166666666663</c:v>
                </c:pt>
                <c:pt idx="9275">
                  <c:v>154.63333333333341</c:v>
                </c:pt>
                <c:pt idx="9276">
                  <c:v>154.65</c:v>
                </c:pt>
                <c:pt idx="9277">
                  <c:v>154.66666666666652</c:v>
                </c:pt>
                <c:pt idx="9278">
                  <c:v>154.68333333333368</c:v>
                </c:pt>
                <c:pt idx="9279">
                  <c:v>154.70000000000002</c:v>
                </c:pt>
                <c:pt idx="9280">
                  <c:v>154.71666666666616</c:v>
                </c:pt>
                <c:pt idx="9281">
                  <c:v>154.73333333333341</c:v>
                </c:pt>
                <c:pt idx="9282">
                  <c:v>154.75</c:v>
                </c:pt>
                <c:pt idx="9283">
                  <c:v>154.76666666666634</c:v>
                </c:pt>
                <c:pt idx="9284">
                  <c:v>154.78333333333347</c:v>
                </c:pt>
                <c:pt idx="9285">
                  <c:v>154.80000000000001</c:v>
                </c:pt>
                <c:pt idx="9286">
                  <c:v>154.81666666666658</c:v>
                </c:pt>
                <c:pt idx="9287">
                  <c:v>154.83333333333368</c:v>
                </c:pt>
                <c:pt idx="9288">
                  <c:v>154.85000000000036</c:v>
                </c:pt>
                <c:pt idx="9289">
                  <c:v>154.86666666666665</c:v>
                </c:pt>
                <c:pt idx="9290">
                  <c:v>154.88333333333384</c:v>
                </c:pt>
                <c:pt idx="9291">
                  <c:v>154.9</c:v>
                </c:pt>
                <c:pt idx="9292">
                  <c:v>154.91666666666652</c:v>
                </c:pt>
                <c:pt idx="9293">
                  <c:v>154.93333333333368</c:v>
                </c:pt>
                <c:pt idx="9294">
                  <c:v>154.95000000000007</c:v>
                </c:pt>
                <c:pt idx="9295">
                  <c:v>154.96666666666658</c:v>
                </c:pt>
                <c:pt idx="9296">
                  <c:v>154.9833333333338</c:v>
                </c:pt>
                <c:pt idx="9297">
                  <c:v>155</c:v>
                </c:pt>
                <c:pt idx="9298">
                  <c:v>155.01666666666634</c:v>
                </c:pt>
                <c:pt idx="9299">
                  <c:v>155.03333333333347</c:v>
                </c:pt>
                <c:pt idx="9300">
                  <c:v>155.05000000000001</c:v>
                </c:pt>
                <c:pt idx="9301">
                  <c:v>155.06666666666658</c:v>
                </c:pt>
                <c:pt idx="9302">
                  <c:v>155.08333333333368</c:v>
                </c:pt>
                <c:pt idx="9303">
                  <c:v>155.10000000000002</c:v>
                </c:pt>
                <c:pt idx="9304">
                  <c:v>155.1166666666663</c:v>
                </c:pt>
                <c:pt idx="9305">
                  <c:v>155.13333333333341</c:v>
                </c:pt>
                <c:pt idx="9306">
                  <c:v>155.15</c:v>
                </c:pt>
                <c:pt idx="9307">
                  <c:v>155.16666666666652</c:v>
                </c:pt>
                <c:pt idx="9308">
                  <c:v>155.18333333333368</c:v>
                </c:pt>
                <c:pt idx="9309">
                  <c:v>155.20000000000002</c:v>
                </c:pt>
                <c:pt idx="9310">
                  <c:v>155.21666666666616</c:v>
                </c:pt>
                <c:pt idx="9311">
                  <c:v>155.23333333333341</c:v>
                </c:pt>
                <c:pt idx="9312">
                  <c:v>155.25</c:v>
                </c:pt>
                <c:pt idx="9313">
                  <c:v>155.26666666666634</c:v>
                </c:pt>
                <c:pt idx="9314">
                  <c:v>155.28333333333347</c:v>
                </c:pt>
                <c:pt idx="9315">
                  <c:v>155.30000000000001</c:v>
                </c:pt>
                <c:pt idx="9316">
                  <c:v>155.31666666666658</c:v>
                </c:pt>
                <c:pt idx="9317">
                  <c:v>155.33333333333368</c:v>
                </c:pt>
                <c:pt idx="9318">
                  <c:v>155.35000000000036</c:v>
                </c:pt>
                <c:pt idx="9319">
                  <c:v>155.36666666666665</c:v>
                </c:pt>
                <c:pt idx="9320">
                  <c:v>155.38333333333384</c:v>
                </c:pt>
                <c:pt idx="9321">
                  <c:v>155.4</c:v>
                </c:pt>
                <c:pt idx="9322">
                  <c:v>155.41666666666652</c:v>
                </c:pt>
                <c:pt idx="9323">
                  <c:v>155.43333333333368</c:v>
                </c:pt>
                <c:pt idx="9324">
                  <c:v>155.45000000000007</c:v>
                </c:pt>
                <c:pt idx="9325">
                  <c:v>155.46666666666658</c:v>
                </c:pt>
                <c:pt idx="9326">
                  <c:v>155.4833333333338</c:v>
                </c:pt>
                <c:pt idx="9327">
                  <c:v>155.5</c:v>
                </c:pt>
                <c:pt idx="9328">
                  <c:v>155.51666666666634</c:v>
                </c:pt>
                <c:pt idx="9329">
                  <c:v>155.53333333333347</c:v>
                </c:pt>
                <c:pt idx="9330">
                  <c:v>155.55000000000001</c:v>
                </c:pt>
                <c:pt idx="9331">
                  <c:v>155.56666666666658</c:v>
                </c:pt>
                <c:pt idx="9332">
                  <c:v>155.58333333333368</c:v>
                </c:pt>
                <c:pt idx="9333">
                  <c:v>155.60000000000002</c:v>
                </c:pt>
                <c:pt idx="9334">
                  <c:v>155.6166666666663</c:v>
                </c:pt>
                <c:pt idx="9335">
                  <c:v>155.63333333333341</c:v>
                </c:pt>
                <c:pt idx="9336">
                  <c:v>155.65</c:v>
                </c:pt>
                <c:pt idx="9337">
                  <c:v>155.66666666666652</c:v>
                </c:pt>
                <c:pt idx="9338">
                  <c:v>155.68333333333368</c:v>
                </c:pt>
                <c:pt idx="9339">
                  <c:v>155.70000000000002</c:v>
                </c:pt>
                <c:pt idx="9340">
                  <c:v>155.71666666666616</c:v>
                </c:pt>
                <c:pt idx="9341">
                  <c:v>155.73333333333341</c:v>
                </c:pt>
                <c:pt idx="9342">
                  <c:v>155.75</c:v>
                </c:pt>
                <c:pt idx="9343">
                  <c:v>155.76666666666634</c:v>
                </c:pt>
                <c:pt idx="9344">
                  <c:v>155.78333333333347</c:v>
                </c:pt>
                <c:pt idx="9345">
                  <c:v>155.80000000000001</c:v>
                </c:pt>
                <c:pt idx="9346">
                  <c:v>155.81666666666658</c:v>
                </c:pt>
                <c:pt idx="9347">
                  <c:v>155.83333333333368</c:v>
                </c:pt>
                <c:pt idx="9348">
                  <c:v>155.85000000000036</c:v>
                </c:pt>
                <c:pt idx="9349">
                  <c:v>155.86666666666665</c:v>
                </c:pt>
                <c:pt idx="9350">
                  <c:v>155.88333333333384</c:v>
                </c:pt>
                <c:pt idx="9351">
                  <c:v>155.9</c:v>
                </c:pt>
                <c:pt idx="9352">
                  <c:v>155.91666666666652</c:v>
                </c:pt>
                <c:pt idx="9353">
                  <c:v>155.93333333333368</c:v>
                </c:pt>
                <c:pt idx="9354">
                  <c:v>155.95000000000007</c:v>
                </c:pt>
                <c:pt idx="9355">
                  <c:v>155.96666666666658</c:v>
                </c:pt>
                <c:pt idx="9356">
                  <c:v>155.9833333333338</c:v>
                </c:pt>
                <c:pt idx="9357">
                  <c:v>156</c:v>
                </c:pt>
                <c:pt idx="9358">
                  <c:v>156.01666666666634</c:v>
                </c:pt>
                <c:pt idx="9359">
                  <c:v>156.03333333333347</c:v>
                </c:pt>
                <c:pt idx="9360">
                  <c:v>156.05000000000001</c:v>
                </c:pt>
                <c:pt idx="9361">
                  <c:v>156.06666666666658</c:v>
                </c:pt>
                <c:pt idx="9362">
                  <c:v>156.08333333333368</c:v>
                </c:pt>
                <c:pt idx="9363">
                  <c:v>156.10000000000002</c:v>
                </c:pt>
                <c:pt idx="9364">
                  <c:v>156.1166666666663</c:v>
                </c:pt>
                <c:pt idx="9365">
                  <c:v>156.13333333333341</c:v>
                </c:pt>
                <c:pt idx="9366">
                  <c:v>156.15</c:v>
                </c:pt>
                <c:pt idx="9367">
                  <c:v>156.16666666666652</c:v>
                </c:pt>
                <c:pt idx="9368">
                  <c:v>156.18333333333368</c:v>
                </c:pt>
                <c:pt idx="9369">
                  <c:v>156.20000000000002</c:v>
                </c:pt>
                <c:pt idx="9370">
                  <c:v>156.21666666666616</c:v>
                </c:pt>
                <c:pt idx="9371">
                  <c:v>156.23333333333341</c:v>
                </c:pt>
                <c:pt idx="9372">
                  <c:v>156.25</c:v>
                </c:pt>
                <c:pt idx="9373">
                  <c:v>156.26666666666634</c:v>
                </c:pt>
                <c:pt idx="9374">
                  <c:v>156.28333333333347</c:v>
                </c:pt>
                <c:pt idx="9375">
                  <c:v>156.30000000000001</c:v>
                </c:pt>
                <c:pt idx="9376">
                  <c:v>156.31666666666658</c:v>
                </c:pt>
                <c:pt idx="9377">
                  <c:v>156.33333333333368</c:v>
                </c:pt>
                <c:pt idx="9378">
                  <c:v>156.35000000000036</c:v>
                </c:pt>
                <c:pt idx="9379">
                  <c:v>156.36666666666665</c:v>
                </c:pt>
                <c:pt idx="9380">
                  <c:v>156.38333333333384</c:v>
                </c:pt>
                <c:pt idx="9381">
                  <c:v>156.4</c:v>
                </c:pt>
                <c:pt idx="9382">
                  <c:v>156.41666666666652</c:v>
                </c:pt>
                <c:pt idx="9383">
                  <c:v>156.43333333333368</c:v>
                </c:pt>
                <c:pt idx="9384">
                  <c:v>156.45000000000007</c:v>
                </c:pt>
                <c:pt idx="9385">
                  <c:v>156.46666666666658</c:v>
                </c:pt>
                <c:pt idx="9386">
                  <c:v>156.4833333333338</c:v>
                </c:pt>
                <c:pt idx="9387">
                  <c:v>156.5</c:v>
                </c:pt>
                <c:pt idx="9388">
                  <c:v>156.51666666666634</c:v>
                </c:pt>
                <c:pt idx="9389">
                  <c:v>156.53333333333347</c:v>
                </c:pt>
                <c:pt idx="9390">
                  <c:v>156.55000000000001</c:v>
                </c:pt>
                <c:pt idx="9391">
                  <c:v>156.56666666666658</c:v>
                </c:pt>
                <c:pt idx="9392">
                  <c:v>156.58333333333368</c:v>
                </c:pt>
                <c:pt idx="9393">
                  <c:v>156.60000000000002</c:v>
                </c:pt>
                <c:pt idx="9394">
                  <c:v>156.6166666666663</c:v>
                </c:pt>
                <c:pt idx="9395">
                  <c:v>156.63333333333341</c:v>
                </c:pt>
                <c:pt idx="9396">
                  <c:v>156.65</c:v>
                </c:pt>
                <c:pt idx="9397">
                  <c:v>156.66666666666652</c:v>
                </c:pt>
                <c:pt idx="9398">
                  <c:v>156.68333333333368</c:v>
                </c:pt>
                <c:pt idx="9399">
                  <c:v>156.70000000000002</c:v>
                </c:pt>
                <c:pt idx="9400">
                  <c:v>156.71666666666616</c:v>
                </c:pt>
                <c:pt idx="9401">
                  <c:v>156.73333333333341</c:v>
                </c:pt>
                <c:pt idx="9402">
                  <c:v>156.75</c:v>
                </c:pt>
                <c:pt idx="9403">
                  <c:v>156.76666666666634</c:v>
                </c:pt>
                <c:pt idx="9404">
                  <c:v>156.78333333333347</c:v>
                </c:pt>
                <c:pt idx="9405">
                  <c:v>156.80000000000001</c:v>
                </c:pt>
                <c:pt idx="9406">
                  <c:v>156.81666666666658</c:v>
                </c:pt>
                <c:pt idx="9407">
                  <c:v>156.83333333333368</c:v>
                </c:pt>
                <c:pt idx="9408">
                  <c:v>156.85000000000036</c:v>
                </c:pt>
                <c:pt idx="9409">
                  <c:v>156.86666666666665</c:v>
                </c:pt>
                <c:pt idx="9410">
                  <c:v>156.88333333333384</c:v>
                </c:pt>
                <c:pt idx="9411">
                  <c:v>156.9</c:v>
                </c:pt>
                <c:pt idx="9412">
                  <c:v>156.91666666666652</c:v>
                </c:pt>
                <c:pt idx="9413">
                  <c:v>156.93333333333368</c:v>
                </c:pt>
                <c:pt idx="9414">
                  <c:v>156.95000000000007</c:v>
                </c:pt>
                <c:pt idx="9415">
                  <c:v>156.96666666666658</c:v>
                </c:pt>
                <c:pt idx="9416">
                  <c:v>156.9833333333338</c:v>
                </c:pt>
                <c:pt idx="9417">
                  <c:v>157</c:v>
                </c:pt>
                <c:pt idx="9418">
                  <c:v>157.01666666666634</c:v>
                </c:pt>
                <c:pt idx="9419">
                  <c:v>157.03333333333347</c:v>
                </c:pt>
                <c:pt idx="9420">
                  <c:v>157.05000000000001</c:v>
                </c:pt>
                <c:pt idx="9421">
                  <c:v>157.06666666666658</c:v>
                </c:pt>
                <c:pt idx="9422">
                  <c:v>157.08333333333368</c:v>
                </c:pt>
                <c:pt idx="9423">
                  <c:v>157.10000000000002</c:v>
                </c:pt>
                <c:pt idx="9424">
                  <c:v>157.1166666666663</c:v>
                </c:pt>
                <c:pt idx="9425">
                  <c:v>157.13333333333341</c:v>
                </c:pt>
                <c:pt idx="9426">
                  <c:v>157.15</c:v>
                </c:pt>
                <c:pt idx="9427">
                  <c:v>157.16666666666652</c:v>
                </c:pt>
                <c:pt idx="9428">
                  <c:v>157.18333333333368</c:v>
                </c:pt>
                <c:pt idx="9429">
                  <c:v>157.20000000000002</c:v>
                </c:pt>
                <c:pt idx="9430">
                  <c:v>157.21666666666616</c:v>
                </c:pt>
                <c:pt idx="9431">
                  <c:v>157.23333333333341</c:v>
                </c:pt>
                <c:pt idx="9432">
                  <c:v>157.25</c:v>
                </c:pt>
                <c:pt idx="9433">
                  <c:v>157.26666666666634</c:v>
                </c:pt>
                <c:pt idx="9434">
                  <c:v>157.28333333333347</c:v>
                </c:pt>
                <c:pt idx="9435">
                  <c:v>157.30000000000001</c:v>
                </c:pt>
                <c:pt idx="9436">
                  <c:v>157.31666666666658</c:v>
                </c:pt>
                <c:pt idx="9437">
                  <c:v>157.33333333333368</c:v>
                </c:pt>
                <c:pt idx="9438">
                  <c:v>157.35000000000036</c:v>
                </c:pt>
                <c:pt idx="9439">
                  <c:v>157.36666666666665</c:v>
                </c:pt>
                <c:pt idx="9440">
                  <c:v>157.38333333333384</c:v>
                </c:pt>
                <c:pt idx="9441">
                  <c:v>157.4</c:v>
                </c:pt>
                <c:pt idx="9442">
                  <c:v>157.41666666666652</c:v>
                </c:pt>
                <c:pt idx="9443">
                  <c:v>157.43333333333368</c:v>
                </c:pt>
                <c:pt idx="9444">
                  <c:v>157.45000000000007</c:v>
                </c:pt>
                <c:pt idx="9445">
                  <c:v>157.46666666666658</c:v>
                </c:pt>
                <c:pt idx="9446">
                  <c:v>157.4833333333338</c:v>
                </c:pt>
                <c:pt idx="9447">
                  <c:v>157.5</c:v>
                </c:pt>
                <c:pt idx="9448">
                  <c:v>157.51666666666634</c:v>
                </c:pt>
                <c:pt idx="9449">
                  <c:v>157.53333333333347</c:v>
                </c:pt>
                <c:pt idx="9450">
                  <c:v>157.55000000000001</c:v>
                </c:pt>
                <c:pt idx="9451">
                  <c:v>157.56666666666658</c:v>
                </c:pt>
                <c:pt idx="9452">
                  <c:v>157.58333333333368</c:v>
                </c:pt>
                <c:pt idx="9453">
                  <c:v>157.60000000000002</c:v>
                </c:pt>
                <c:pt idx="9454">
                  <c:v>157.6166666666663</c:v>
                </c:pt>
                <c:pt idx="9455">
                  <c:v>157.63333333333341</c:v>
                </c:pt>
                <c:pt idx="9456">
                  <c:v>157.65</c:v>
                </c:pt>
                <c:pt idx="9457">
                  <c:v>157.66666666666652</c:v>
                </c:pt>
                <c:pt idx="9458">
                  <c:v>157.68333333333368</c:v>
                </c:pt>
                <c:pt idx="9459">
                  <c:v>157.70000000000002</c:v>
                </c:pt>
                <c:pt idx="9460">
                  <c:v>157.71666666666616</c:v>
                </c:pt>
                <c:pt idx="9461">
                  <c:v>157.73333333333341</c:v>
                </c:pt>
                <c:pt idx="9462">
                  <c:v>157.75</c:v>
                </c:pt>
                <c:pt idx="9463">
                  <c:v>157.76666666666634</c:v>
                </c:pt>
                <c:pt idx="9464">
                  <c:v>157.78333333333347</c:v>
                </c:pt>
                <c:pt idx="9465">
                  <c:v>157.80000000000001</c:v>
                </c:pt>
                <c:pt idx="9466">
                  <c:v>157.81666666666658</c:v>
                </c:pt>
                <c:pt idx="9467">
                  <c:v>157.83333333333368</c:v>
                </c:pt>
                <c:pt idx="9468">
                  <c:v>157.85000000000036</c:v>
                </c:pt>
                <c:pt idx="9469">
                  <c:v>157.86666666666665</c:v>
                </c:pt>
                <c:pt idx="9470">
                  <c:v>157.88333333333384</c:v>
                </c:pt>
                <c:pt idx="9471">
                  <c:v>157.9</c:v>
                </c:pt>
                <c:pt idx="9472">
                  <c:v>157.91666666666652</c:v>
                </c:pt>
                <c:pt idx="9473">
                  <c:v>157.93333333333368</c:v>
                </c:pt>
                <c:pt idx="9474">
                  <c:v>157.95000000000007</c:v>
                </c:pt>
                <c:pt idx="9475">
                  <c:v>157.96666666666658</c:v>
                </c:pt>
                <c:pt idx="9476">
                  <c:v>157.9833333333338</c:v>
                </c:pt>
                <c:pt idx="9477">
                  <c:v>158</c:v>
                </c:pt>
                <c:pt idx="9478">
                  <c:v>158.01666666666634</c:v>
                </c:pt>
                <c:pt idx="9479">
                  <c:v>158.03333333333347</c:v>
                </c:pt>
                <c:pt idx="9480">
                  <c:v>158.05000000000001</c:v>
                </c:pt>
                <c:pt idx="9481">
                  <c:v>158.06666666666658</c:v>
                </c:pt>
                <c:pt idx="9482">
                  <c:v>158.08333333333368</c:v>
                </c:pt>
                <c:pt idx="9483">
                  <c:v>158.10000000000002</c:v>
                </c:pt>
                <c:pt idx="9484">
                  <c:v>158.1166666666663</c:v>
                </c:pt>
                <c:pt idx="9485">
                  <c:v>158.13333333333341</c:v>
                </c:pt>
                <c:pt idx="9486">
                  <c:v>158.15</c:v>
                </c:pt>
                <c:pt idx="9487">
                  <c:v>158.16666666666652</c:v>
                </c:pt>
                <c:pt idx="9488">
                  <c:v>158.18333333333368</c:v>
                </c:pt>
                <c:pt idx="9489">
                  <c:v>158.20000000000002</c:v>
                </c:pt>
                <c:pt idx="9490">
                  <c:v>158.21666666666616</c:v>
                </c:pt>
                <c:pt idx="9491">
                  <c:v>158.23333333333341</c:v>
                </c:pt>
                <c:pt idx="9492">
                  <c:v>158.25</c:v>
                </c:pt>
                <c:pt idx="9493">
                  <c:v>158.26666666666634</c:v>
                </c:pt>
                <c:pt idx="9494">
                  <c:v>158.28333333333347</c:v>
                </c:pt>
                <c:pt idx="9495">
                  <c:v>158.30000000000001</c:v>
                </c:pt>
                <c:pt idx="9496">
                  <c:v>158.31666666666658</c:v>
                </c:pt>
                <c:pt idx="9497">
                  <c:v>158.33333333333368</c:v>
                </c:pt>
                <c:pt idx="9498">
                  <c:v>158.35000000000036</c:v>
                </c:pt>
                <c:pt idx="9499">
                  <c:v>158.36666666666665</c:v>
                </c:pt>
                <c:pt idx="9500">
                  <c:v>158.38333333333384</c:v>
                </c:pt>
                <c:pt idx="9501">
                  <c:v>158.4</c:v>
                </c:pt>
                <c:pt idx="9502">
                  <c:v>158.41666666666652</c:v>
                </c:pt>
                <c:pt idx="9503">
                  <c:v>158.43333333333368</c:v>
                </c:pt>
                <c:pt idx="9504">
                  <c:v>158.45000000000007</c:v>
                </c:pt>
                <c:pt idx="9505">
                  <c:v>158.46666666666658</c:v>
                </c:pt>
                <c:pt idx="9506">
                  <c:v>158.4833333333338</c:v>
                </c:pt>
                <c:pt idx="9507">
                  <c:v>158.5</c:v>
                </c:pt>
                <c:pt idx="9508">
                  <c:v>158.51666666666634</c:v>
                </c:pt>
                <c:pt idx="9509">
                  <c:v>158.53333333333347</c:v>
                </c:pt>
                <c:pt idx="9510">
                  <c:v>158.55000000000001</c:v>
                </c:pt>
              </c:numCache>
            </c:numRef>
          </c:xVal>
          <c:yVal>
            <c:numRef>
              <c:f>Sheet1!$J$2:$J$9512</c:f>
              <c:numCache>
                <c:formatCode>General</c:formatCode>
                <c:ptCount val="9511"/>
                <c:pt idx="0">
                  <c:v>1</c:v>
                </c:pt>
                <c:pt idx="1">
                  <c:v>1.003758126280168</c:v>
                </c:pt>
                <c:pt idx="2">
                  <c:v>1.0050583311069561</c:v>
                </c:pt>
                <c:pt idx="3">
                  <c:v>1.0075162525603309</c:v>
                </c:pt>
                <c:pt idx="4">
                  <c:v>1.009484370825541</c:v>
                </c:pt>
                <c:pt idx="5">
                  <c:v>1.0127794104550716</c:v>
                </c:pt>
                <c:pt idx="6">
                  <c:v>1.0169026627482411</c:v>
                </c:pt>
                <c:pt idx="7">
                  <c:v>1.0209368599162882</c:v>
                </c:pt>
                <c:pt idx="8">
                  <c:v>1.0194229227892064</c:v>
                </c:pt>
                <c:pt idx="9">
                  <c:v>1.0233680648321311</c:v>
                </c:pt>
                <c:pt idx="10">
                  <c:v>1.026529521773978</c:v>
                </c:pt>
                <c:pt idx="11">
                  <c:v>1.0295930180781863</c:v>
                </c:pt>
                <c:pt idx="12">
                  <c:v>1.0325941757948158</c:v>
                </c:pt>
                <c:pt idx="13">
                  <c:v>1.0346246326476054</c:v>
                </c:pt>
                <c:pt idx="14">
                  <c:v>1.037038026538428</c:v>
                </c:pt>
                <c:pt idx="15">
                  <c:v>1.0405824205183047</c:v>
                </c:pt>
                <c:pt idx="16">
                  <c:v>1.0427820821088261</c:v>
                </c:pt>
                <c:pt idx="17">
                  <c:v>1.046575830439042</c:v>
                </c:pt>
                <c:pt idx="18">
                  <c:v>1.0472437438774598</c:v>
                </c:pt>
                <c:pt idx="19">
                  <c:v>1.050440822869356</c:v>
                </c:pt>
                <c:pt idx="20">
                  <c:v>1.0494968385430579</c:v>
                </c:pt>
                <c:pt idx="21">
                  <c:v>1.0543681538872562</c:v>
                </c:pt>
                <c:pt idx="22">
                  <c:v>1.0554011933386758</c:v>
                </c:pt>
                <c:pt idx="23">
                  <c:v>1.0574672722415175</c:v>
                </c:pt>
                <c:pt idx="24">
                  <c:v>1.057957075429691</c:v>
                </c:pt>
                <c:pt idx="25">
                  <c:v>1.0580550360673286</c:v>
                </c:pt>
                <c:pt idx="26">
                  <c:v>1.0598005165197257</c:v>
                </c:pt>
                <c:pt idx="27">
                  <c:v>1.0615816190221712</c:v>
                </c:pt>
                <c:pt idx="28">
                  <c:v>1.0597025558820898</c:v>
                </c:pt>
                <c:pt idx="29">
                  <c:v>1.0611363433965624</c:v>
                </c:pt>
                <c:pt idx="30">
                  <c:v>1.0615281859470986</c:v>
                </c:pt>
                <c:pt idx="31">
                  <c:v>1.0626502805236442</c:v>
                </c:pt>
                <c:pt idx="32">
                  <c:v>1.0635230207498438</c:v>
                </c:pt>
                <c:pt idx="33">
                  <c:v>1.0637812806126952</c:v>
                </c:pt>
                <c:pt idx="34">
                  <c:v>1.0640395404755543</c:v>
                </c:pt>
                <c:pt idx="35">
                  <c:v>1.062917445899012</c:v>
                </c:pt>
                <c:pt idx="36">
                  <c:v>1.0623474930982304</c:v>
                </c:pt>
                <c:pt idx="37">
                  <c:v>1.0640217294505301</c:v>
                </c:pt>
                <c:pt idx="38">
                  <c:v>1.0639326743254074</c:v>
                </c:pt>
                <c:pt idx="39">
                  <c:v>1.0635141152373291</c:v>
                </c:pt>
                <c:pt idx="40">
                  <c:v>1.0635230207498438</c:v>
                </c:pt>
                <c:pt idx="41">
                  <c:v>1.064947902751807</c:v>
                </c:pt>
                <c:pt idx="42">
                  <c:v>1.0649300917267801</c:v>
                </c:pt>
                <c:pt idx="43">
                  <c:v>1.0665241784664699</c:v>
                </c:pt>
                <c:pt idx="44">
                  <c:v>1.0658028319529789</c:v>
                </c:pt>
                <c:pt idx="45">
                  <c:v>1.0658829815655901</c:v>
                </c:pt>
                <c:pt idx="46">
                  <c:v>1.0670852257547421</c:v>
                </c:pt>
                <c:pt idx="47">
                  <c:v>1.0660343752782973</c:v>
                </c:pt>
                <c:pt idx="48">
                  <c:v>1.0680203045685281</c:v>
                </c:pt>
                <c:pt idx="49">
                  <c:v>1.068376525069018</c:v>
                </c:pt>
                <c:pt idx="50">
                  <c:v>1.0675839344554281</c:v>
                </c:pt>
                <c:pt idx="51">
                  <c:v>1.0672099029299136</c:v>
                </c:pt>
                <c:pt idx="52">
                  <c:v>1.0700952889838811</c:v>
                </c:pt>
                <c:pt idx="53">
                  <c:v>1.0699617062961944</c:v>
                </c:pt>
                <c:pt idx="54">
                  <c:v>1.069872651171075</c:v>
                </c:pt>
                <c:pt idx="55">
                  <c:v>1.0705227535844657</c:v>
                </c:pt>
                <c:pt idx="56">
                  <c:v>1.0687594621070442</c:v>
                </c:pt>
                <c:pt idx="57">
                  <c:v>1.0704426039718613</c:v>
                </c:pt>
                <c:pt idx="58">
                  <c:v>1.0712351945854484</c:v>
                </c:pt>
                <c:pt idx="59">
                  <c:v>1.0709947457476146</c:v>
                </c:pt>
                <c:pt idx="60">
                  <c:v>1.0707988244723483</c:v>
                </c:pt>
                <c:pt idx="61">
                  <c:v>1.0702912102591455</c:v>
                </c:pt>
                <c:pt idx="62">
                  <c:v>1.0706563362721524</c:v>
                </c:pt>
                <c:pt idx="63">
                  <c:v>1.0719298245614035</c:v>
                </c:pt>
                <c:pt idx="64">
                  <c:v>1.0713776827856438</c:v>
                </c:pt>
                <c:pt idx="65">
                  <c:v>1.0731498797755821</c:v>
                </c:pt>
                <c:pt idx="66">
                  <c:v>1.0723305726244539</c:v>
                </c:pt>
                <c:pt idx="67">
                  <c:v>1.0734348561759697</c:v>
                </c:pt>
                <c:pt idx="68">
                  <c:v>1.0743699349897613</c:v>
                </c:pt>
                <c:pt idx="69">
                  <c:v>1.0751090925282738</c:v>
                </c:pt>
                <c:pt idx="70">
                  <c:v>1.0743610294772465</c:v>
                </c:pt>
                <c:pt idx="71">
                  <c:v>1.0761065099296463</c:v>
                </c:pt>
                <c:pt idx="72">
                  <c:v>1.0760352658295484</c:v>
                </c:pt>
                <c:pt idx="73">
                  <c:v>1.0764894469676729</c:v>
                </c:pt>
                <c:pt idx="74">
                  <c:v>1.0796152818594698</c:v>
                </c:pt>
                <c:pt idx="75">
                  <c:v>1.0798112031347398</c:v>
                </c:pt>
                <c:pt idx="76">
                  <c:v>1.0806216047733546</c:v>
                </c:pt>
                <c:pt idx="77">
                  <c:v>1.0811381244990661</c:v>
                </c:pt>
                <c:pt idx="78">
                  <c:v>1.0839878885029834</c:v>
                </c:pt>
                <c:pt idx="79">
                  <c:v>1.0833823136521499</c:v>
                </c:pt>
                <c:pt idx="80">
                  <c:v>1.0833110695520527</c:v>
                </c:pt>
                <c:pt idx="81">
                  <c:v>1.0848339121916466</c:v>
                </c:pt>
                <c:pt idx="82">
                  <c:v>1.085314809867308</c:v>
                </c:pt>
                <c:pt idx="83">
                  <c:v>1.0858847626680914</c:v>
                </c:pt>
                <c:pt idx="84">
                  <c:v>1.0854572980675037</c:v>
                </c:pt>
                <c:pt idx="85">
                  <c:v>1.0850387389794278</c:v>
                </c:pt>
                <c:pt idx="86">
                  <c:v>1.0849674948793302</c:v>
                </c:pt>
                <c:pt idx="87">
                  <c:v>1.0848784397542104</c:v>
                </c:pt>
                <c:pt idx="88">
                  <c:v>1.0839077388903731</c:v>
                </c:pt>
                <c:pt idx="89">
                  <c:v>1.0843619200284975</c:v>
                </c:pt>
                <c:pt idx="90">
                  <c:v>1.0825184789384641</c:v>
                </c:pt>
                <c:pt idx="91">
                  <c:v>1.0819039985751178</c:v>
                </c:pt>
                <c:pt idx="92">
                  <c:v>1.0813696678243792</c:v>
                </c:pt>
                <c:pt idx="93">
                  <c:v>1.0825541009885149</c:v>
                </c:pt>
                <c:pt idx="94">
                  <c:v>1.0807373764360169</c:v>
                </c:pt>
                <c:pt idx="95">
                  <c:v>1.08175260486241</c:v>
                </c:pt>
                <c:pt idx="96">
                  <c:v>1.0792768723840056</c:v>
                </c:pt>
                <c:pt idx="97">
                  <c:v>1.0807729984860641</c:v>
                </c:pt>
                <c:pt idx="98">
                  <c:v>1.0794282660967141</c:v>
                </c:pt>
                <c:pt idx="99">
                  <c:v>1.079125478671298</c:v>
                </c:pt>
                <c:pt idx="100">
                  <c:v>1.0799269747973996</c:v>
                </c:pt>
                <c:pt idx="101">
                  <c:v>1.0791521952088343</c:v>
                </c:pt>
                <c:pt idx="102">
                  <c:v>1.0788315967583935</c:v>
                </c:pt>
                <c:pt idx="103">
                  <c:v>1.0783685101077567</c:v>
                </c:pt>
                <c:pt idx="104">
                  <c:v>1.0784842817704159</c:v>
                </c:pt>
                <c:pt idx="105">
                  <c:v>1.0792590613589821</c:v>
                </c:pt>
                <c:pt idx="106">
                  <c:v>1.078626769970612</c:v>
                </c:pt>
                <c:pt idx="107">
                  <c:v>1.078840502270906</c:v>
                </c:pt>
                <c:pt idx="108">
                  <c:v>1.0770237777184051</c:v>
                </c:pt>
                <c:pt idx="109">
                  <c:v>1.0787247306082466</c:v>
                </c:pt>
                <c:pt idx="110">
                  <c:v>1.0779677620447057</c:v>
                </c:pt>
                <c:pt idx="111">
                  <c:v>1.0787425416332752</c:v>
                </c:pt>
                <c:pt idx="112">
                  <c:v>1.080354439397988</c:v>
                </c:pt>
                <c:pt idx="113">
                  <c:v>1.07888502983347</c:v>
                </c:pt>
                <c:pt idx="114">
                  <c:v>1.0783239825451956</c:v>
                </c:pt>
                <c:pt idx="115">
                  <c:v>1.0779232344821412</c:v>
                </c:pt>
                <c:pt idx="116">
                  <c:v>1.0786712975331687</c:v>
                </c:pt>
                <c:pt idx="117">
                  <c:v>1.0794906046842996</c:v>
                </c:pt>
                <c:pt idx="118">
                  <c:v>1.080398966960552</c:v>
                </c:pt>
                <c:pt idx="119">
                  <c:v>1.0799715023599572</c:v>
                </c:pt>
                <c:pt idx="120">
                  <c:v>1.0799269747973996</c:v>
                </c:pt>
                <c:pt idx="121">
                  <c:v>1.0809956362988691</c:v>
                </c:pt>
                <c:pt idx="122">
                  <c:v>1.0804078724730621</c:v>
                </c:pt>
                <c:pt idx="123">
                  <c:v>1.0799893133849814</c:v>
                </c:pt>
                <c:pt idx="124">
                  <c:v>1.0770683052809678</c:v>
                </c:pt>
                <c:pt idx="125">
                  <c:v>1.0782349274200731</c:v>
                </c:pt>
                <c:pt idx="126">
                  <c:v>1.0790364235461751</c:v>
                </c:pt>
                <c:pt idx="127">
                  <c:v>1.0785911479205628</c:v>
                </c:pt>
                <c:pt idx="128">
                  <c:v>1.0786445809956364</c:v>
                </c:pt>
                <c:pt idx="129">
                  <c:v>1.0781191557574137</c:v>
                </c:pt>
                <c:pt idx="130">
                  <c:v>1.0772375100187042</c:v>
                </c:pt>
                <c:pt idx="131">
                  <c:v>1.0779766675572178</c:v>
                </c:pt>
                <c:pt idx="132">
                  <c:v>1.0784842817704159</c:v>
                </c:pt>
                <c:pt idx="133">
                  <c:v>1.0772731320687505</c:v>
                </c:pt>
                <c:pt idx="134">
                  <c:v>1.0774512423189926</c:v>
                </c:pt>
                <c:pt idx="135">
                  <c:v>1.079802297622225</c:v>
                </c:pt>
                <c:pt idx="136">
                  <c:v>1.0777540297444117</c:v>
                </c:pt>
                <c:pt idx="137">
                  <c:v>1.0804345890105975</c:v>
                </c:pt>
                <c:pt idx="138">
                  <c:v>1.0800872740226226</c:v>
                </c:pt>
                <c:pt idx="139">
                  <c:v>1.0793303054590766</c:v>
                </c:pt>
                <c:pt idx="140">
                  <c:v>1.078528809332977</c:v>
                </c:pt>
                <c:pt idx="141">
                  <c:v>1.0791611007213464</c:v>
                </c:pt>
                <c:pt idx="142">
                  <c:v>1.0791789117463721</c:v>
                </c:pt>
                <c:pt idx="143">
                  <c:v>1.0802297622228159</c:v>
                </c:pt>
                <c:pt idx="144">
                  <c:v>1.079909163772375</c:v>
                </c:pt>
                <c:pt idx="145">
                  <c:v>1.0786712975331687</c:v>
                </c:pt>
                <c:pt idx="146">
                  <c:v>1.0775937305191874</c:v>
                </c:pt>
                <c:pt idx="147">
                  <c:v>1.0799447858224198</c:v>
                </c:pt>
                <c:pt idx="148">
                  <c:v>1.0789206518835159</c:v>
                </c:pt>
                <c:pt idx="149">
                  <c:v>1.0810045418113821</c:v>
                </c:pt>
                <c:pt idx="150">
                  <c:v>1.0796687149345439</c:v>
                </c:pt>
                <c:pt idx="151">
                  <c:v>1.0786534865081485</c:v>
                </c:pt>
                <c:pt idx="152">
                  <c:v>1.079526226734346</c:v>
                </c:pt>
                <c:pt idx="153">
                  <c:v>1.0798646362098108</c:v>
                </c:pt>
                <c:pt idx="154">
                  <c:v>1.0778698014070698</c:v>
                </c:pt>
                <c:pt idx="155">
                  <c:v>1.0783952266452941</c:v>
                </c:pt>
                <c:pt idx="156">
                  <c:v>1.0794104550716894</c:v>
                </c:pt>
                <c:pt idx="157">
                  <c:v>1.0810490693739423</c:v>
                </c:pt>
                <c:pt idx="158">
                  <c:v>1.0790364235461751</c:v>
                </c:pt>
                <c:pt idx="159">
                  <c:v>1.0799358803099091</c:v>
                </c:pt>
                <c:pt idx="160">
                  <c:v>1.08175260486241</c:v>
                </c:pt>
                <c:pt idx="161">
                  <c:v>1.0803188173479379</c:v>
                </c:pt>
                <c:pt idx="162">
                  <c:v>1.0794638881467629</c:v>
                </c:pt>
                <c:pt idx="163">
                  <c:v>1.0806483213108942</c:v>
                </c:pt>
                <c:pt idx="164">
                  <c:v>1.0798824472348378</c:v>
                </c:pt>
                <c:pt idx="165">
                  <c:v>1.0827856443138328</c:v>
                </c:pt>
                <c:pt idx="166">
                  <c:v>1.0805325496482363</c:v>
                </c:pt>
                <c:pt idx="167">
                  <c:v>1.08096001424882</c:v>
                </c:pt>
                <c:pt idx="168">
                  <c:v>1.0811470300115797</c:v>
                </c:pt>
                <c:pt idx="169">
                  <c:v>1.0811203134740375</c:v>
                </c:pt>
                <c:pt idx="170">
                  <c:v>1.0811648410366017</c:v>
                </c:pt>
                <c:pt idx="171">
                  <c:v>1.0803099118354262</c:v>
                </c:pt>
                <c:pt idx="172">
                  <c:v>1.0816012111496982</c:v>
                </c:pt>
                <c:pt idx="173">
                  <c:v>1.080808620536112</c:v>
                </c:pt>
                <c:pt idx="174">
                  <c:v>1.0832220144269302</c:v>
                </c:pt>
                <c:pt idx="175">
                  <c:v>1.080870959123698</c:v>
                </c:pt>
                <c:pt idx="176">
                  <c:v>1.0828568884139282</c:v>
                </c:pt>
                <c:pt idx="177">
                  <c:v>1.0825541009885149</c:v>
                </c:pt>
                <c:pt idx="178">
                  <c:v>1.0805681716982845</c:v>
                </c:pt>
                <c:pt idx="179">
                  <c:v>1.0812182741116751</c:v>
                </c:pt>
                <c:pt idx="180">
                  <c:v>1.0814052898744295</c:v>
                </c:pt>
                <c:pt idx="181">
                  <c:v>1.0806928488734526</c:v>
                </c:pt>
                <c:pt idx="182">
                  <c:v>1.0804880220856721</c:v>
                </c:pt>
                <c:pt idx="183">
                  <c:v>1.082304746638169</c:v>
                </c:pt>
                <c:pt idx="184">
                  <c:v>1.0804434945231101</c:v>
                </c:pt>
                <c:pt idx="185">
                  <c:v>1.0831774868643691</c:v>
                </c:pt>
                <c:pt idx="186">
                  <c:v>1.0814587229495061</c:v>
                </c:pt>
                <c:pt idx="187">
                  <c:v>1.0816190221747262</c:v>
                </c:pt>
                <c:pt idx="188">
                  <c:v>1.079392644046665</c:v>
                </c:pt>
                <c:pt idx="189">
                  <c:v>1.0801852346602587</c:v>
                </c:pt>
                <c:pt idx="190">
                  <c:v>1.0814141953869438</c:v>
                </c:pt>
                <c:pt idx="191">
                  <c:v>1.0795351322468607</c:v>
                </c:pt>
                <c:pt idx="192">
                  <c:v>1.0818327544750199</c:v>
                </c:pt>
                <c:pt idx="193">
                  <c:v>1.0801050850476444</c:v>
                </c:pt>
                <c:pt idx="194">
                  <c:v>1.0800694629975953</c:v>
                </c:pt>
                <c:pt idx="195">
                  <c:v>1.0821088253629001</c:v>
                </c:pt>
                <c:pt idx="196">
                  <c:v>1.0813785733368961</c:v>
                </c:pt>
                <c:pt idx="197">
                  <c:v>1.0800872740226226</c:v>
                </c:pt>
                <c:pt idx="198">
                  <c:v>1.080870959123698</c:v>
                </c:pt>
                <c:pt idx="199">
                  <c:v>1.0820464867753141</c:v>
                </c:pt>
                <c:pt idx="200">
                  <c:v>1.0823670852257561</c:v>
                </c:pt>
                <c:pt idx="201">
                  <c:v>1.080220856710304</c:v>
                </c:pt>
                <c:pt idx="202">
                  <c:v>1.081102502449016</c:v>
                </c:pt>
                <c:pt idx="203">
                  <c:v>1.0827767388013181</c:v>
                </c:pt>
                <c:pt idx="204">
                  <c:v>1.0831418648143201</c:v>
                </c:pt>
                <c:pt idx="205">
                  <c:v>1.0830171876391486</c:v>
                </c:pt>
                <c:pt idx="206">
                  <c:v>1.0843708255410132</c:v>
                </c:pt>
                <c:pt idx="207">
                  <c:v>1.0816546442247752</c:v>
                </c:pt>
                <c:pt idx="208">
                  <c:v>1.0819218096001397</c:v>
                </c:pt>
                <c:pt idx="209">
                  <c:v>1.0843262979784445</c:v>
                </c:pt>
                <c:pt idx="210">
                  <c:v>1.0830884317392493</c:v>
                </c:pt>
                <c:pt idx="211">
                  <c:v>1.0829726600765881</c:v>
                </c:pt>
                <c:pt idx="212">
                  <c:v>1.0812717071867486</c:v>
                </c:pt>
                <c:pt idx="213">
                  <c:v>1.0837385341526404</c:v>
                </c:pt>
                <c:pt idx="214">
                  <c:v>1.0839166444028854</c:v>
                </c:pt>
                <c:pt idx="215">
                  <c:v>1.0830617152017097</c:v>
                </c:pt>
                <c:pt idx="216">
                  <c:v>1.0836940065900778</c:v>
                </c:pt>
                <c:pt idx="217">
                  <c:v>1.0846379909163781</c:v>
                </c:pt>
                <c:pt idx="218">
                  <c:v>1.0826431561136343</c:v>
                </c:pt>
                <c:pt idx="219">
                  <c:v>1.081868376525069</c:v>
                </c:pt>
                <c:pt idx="220">
                  <c:v>1.0840858491406209</c:v>
                </c:pt>
                <c:pt idx="221">
                  <c:v>1.084486597203669</c:v>
                </c:pt>
                <c:pt idx="222">
                  <c:v>1.0825273844509751</c:v>
                </c:pt>
                <c:pt idx="223">
                  <c:v>1.0828390773889038</c:v>
                </c:pt>
                <c:pt idx="224">
                  <c:v>1.0828746994389518</c:v>
                </c:pt>
                <c:pt idx="225">
                  <c:v>1.0829548490515641</c:v>
                </c:pt>
                <c:pt idx="226">
                  <c:v>1.0824739513759021</c:v>
                </c:pt>
                <c:pt idx="227">
                  <c:v>1.0823225576631936</c:v>
                </c:pt>
                <c:pt idx="228">
                  <c:v>1.0824739513759021</c:v>
                </c:pt>
                <c:pt idx="229">
                  <c:v>1.081868376525069</c:v>
                </c:pt>
                <c:pt idx="230">
                  <c:v>1.0835337073648552</c:v>
                </c:pt>
                <c:pt idx="231">
                  <c:v>1.0843975420785481</c:v>
                </c:pt>
                <c:pt idx="232">
                  <c:v>1.0853326208923324</c:v>
                </c:pt>
                <c:pt idx="233">
                  <c:v>1.0826609671386589</c:v>
                </c:pt>
                <c:pt idx="234">
                  <c:v>1.0826609671386589</c:v>
                </c:pt>
                <c:pt idx="235">
                  <c:v>1.0835693294149078</c:v>
                </c:pt>
                <c:pt idx="236">
                  <c:v>1.0827411167512715</c:v>
                </c:pt>
                <c:pt idx="237">
                  <c:v>1.0831685813518581</c:v>
                </c:pt>
                <c:pt idx="238">
                  <c:v>1.0819129040876303</c:v>
                </c:pt>
                <c:pt idx="239">
                  <c:v>1.0817882269124588</c:v>
                </c:pt>
                <c:pt idx="240">
                  <c:v>1.0832665419894916</c:v>
                </c:pt>
                <c:pt idx="241">
                  <c:v>1.0840502270905701</c:v>
                </c:pt>
                <c:pt idx="242">
                  <c:v>1.0846023688663311</c:v>
                </c:pt>
                <c:pt idx="243">
                  <c:v>1.0845578413037729</c:v>
                </c:pt>
                <c:pt idx="244">
                  <c:v>1.084237242853326</c:v>
                </c:pt>
                <c:pt idx="245">
                  <c:v>1.084281770415888</c:v>
                </c:pt>
                <c:pt idx="246">
                  <c:v>1.0843975420785481</c:v>
                </c:pt>
                <c:pt idx="247">
                  <c:v>1.0840502270905701</c:v>
                </c:pt>
                <c:pt idx="248">
                  <c:v>1.083364502627123</c:v>
                </c:pt>
                <c:pt idx="249">
                  <c:v>1.0829726600765881</c:v>
                </c:pt>
                <c:pt idx="250">
                  <c:v>1.0832398254519549</c:v>
                </c:pt>
                <c:pt idx="251">
                  <c:v>1.0839967940154907</c:v>
                </c:pt>
                <c:pt idx="252">
                  <c:v>1.0835426128773684</c:v>
                </c:pt>
                <c:pt idx="253">
                  <c:v>1.0830706207142222</c:v>
                </c:pt>
                <c:pt idx="254">
                  <c:v>1.0838899278653487</c:v>
                </c:pt>
                <c:pt idx="255">
                  <c:v>1.0829459435390507</c:v>
                </c:pt>
                <c:pt idx="256">
                  <c:v>1.0836851010775681</c:v>
                </c:pt>
                <c:pt idx="257">
                  <c:v>1.083649479027518</c:v>
                </c:pt>
                <c:pt idx="258">
                  <c:v>1.0854216760174498</c:v>
                </c:pt>
                <c:pt idx="259">
                  <c:v>1.0846825184789401</c:v>
                </c:pt>
                <c:pt idx="260">
                  <c:v>1.0853771484548937</c:v>
                </c:pt>
                <c:pt idx="261">
                  <c:v>1.0852524712797254</c:v>
                </c:pt>
                <c:pt idx="262">
                  <c:v>1.0849674948793302</c:v>
                </c:pt>
                <c:pt idx="263">
                  <c:v>1.0864903375189239</c:v>
                </c:pt>
                <c:pt idx="264">
                  <c:v>1.0851366996170602</c:v>
                </c:pt>
                <c:pt idx="265">
                  <c:v>1.0850120224418947</c:v>
                </c:pt>
                <c:pt idx="266">
                  <c:v>1.0846914239914507</c:v>
                </c:pt>
                <c:pt idx="267">
                  <c:v>1.0856977469053344</c:v>
                </c:pt>
                <c:pt idx="268">
                  <c:v>1.0862766052186299</c:v>
                </c:pt>
                <c:pt idx="269">
                  <c:v>1.0852880933297711</c:v>
                </c:pt>
                <c:pt idx="270">
                  <c:v>1.0848606287291818</c:v>
                </c:pt>
                <c:pt idx="271">
                  <c:v>1.0849496838543058</c:v>
                </c:pt>
                <c:pt idx="272">
                  <c:v>1.0847626680915501</c:v>
                </c:pt>
                <c:pt idx="273">
                  <c:v>1.0856443138302598</c:v>
                </c:pt>
                <c:pt idx="274">
                  <c:v>1.0853237153798168</c:v>
                </c:pt>
                <c:pt idx="275">
                  <c:v>1.0855374476801138</c:v>
                </c:pt>
                <c:pt idx="276">
                  <c:v>1.0840235105530323</c:v>
                </c:pt>
                <c:pt idx="277">
                  <c:v>1.0845400302787453</c:v>
                </c:pt>
                <c:pt idx="278">
                  <c:v>1.0858224240805061</c:v>
                </c:pt>
                <c:pt idx="279">
                  <c:v>1.0857689910054318</c:v>
                </c:pt>
                <c:pt idx="280">
                  <c:v>1.0853593374298678</c:v>
                </c:pt>
                <c:pt idx="281">
                  <c:v>1.0865348650814854</c:v>
                </c:pt>
                <c:pt idx="282">
                  <c:v>1.0866239202066081</c:v>
                </c:pt>
                <c:pt idx="283">
                  <c:v>1.0857066524178427</c:v>
                </c:pt>
                <c:pt idx="284">
                  <c:v>1.0868376525069017</c:v>
                </c:pt>
                <c:pt idx="285">
                  <c:v>1.0859560067681895</c:v>
                </c:pt>
                <c:pt idx="286">
                  <c:v>1.0875679045329061</c:v>
                </c:pt>
                <c:pt idx="287">
                  <c:v>1.0882803455338861</c:v>
                </c:pt>
                <c:pt idx="288">
                  <c:v>1.0893846290854039</c:v>
                </c:pt>
                <c:pt idx="289">
                  <c:v>1.0905512512245079</c:v>
                </c:pt>
                <c:pt idx="290">
                  <c:v>1.0892599519102351</c:v>
                </c:pt>
                <c:pt idx="291">
                  <c:v>1.0906224953246058</c:v>
                </c:pt>
                <c:pt idx="292">
                  <c:v>1.0902840858491398</c:v>
                </c:pt>
                <c:pt idx="293">
                  <c:v>1.0898744322735774</c:v>
                </c:pt>
                <c:pt idx="294">
                  <c:v>1.0904532905868733</c:v>
                </c:pt>
                <c:pt idx="295">
                  <c:v>1.0896339834357467</c:v>
                </c:pt>
                <c:pt idx="296">
                  <c:v>1.0899189598361385</c:v>
                </c:pt>
                <c:pt idx="297">
                  <c:v>1.0902306527740644</c:v>
                </c:pt>
                <c:pt idx="298">
                  <c:v>1.089393534597916</c:v>
                </c:pt>
                <c:pt idx="299">
                  <c:v>1.0889037314097425</c:v>
                </c:pt>
                <c:pt idx="300">
                  <c:v>1.0889749755098406</c:v>
                </c:pt>
                <c:pt idx="301">
                  <c:v>1.0895271172855998</c:v>
                </c:pt>
                <c:pt idx="302">
                  <c:v>1.0888146762846198</c:v>
                </c:pt>
                <c:pt idx="303">
                  <c:v>1.0879152195208834</c:v>
                </c:pt>
                <c:pt idx="304">
                  <c:v>1.0892777629352581</c:v>
                </c:pt>
                <c:pt idx="305">
                  <c:v>1.089375723572892</c:v>
                </c:pt>
                <c:pt idx="306">
                  <c:v>1.09075607801229</c:v>
                </c:pt>
                <c:pt idx="307">
                  <c:v>1.0899011488111139</c:v>
                </c:pt>
                <c:pt idx="308">
                  <c:v>1.089393534597916</c:v>
                </c:pt>
                <c:pt idx="309">
                  <c:v>1.0911657315878529</c:v>
                </c:pt>
                <c:pt idx="310">
                  <c:v>1.0907026449372161</c:v>
                </c:pt>
                <c:pt idx="311">
                  <c:v>1.0889304479472794</c:v>
                </c:pt>
                <c:pt idx="312">
                  <c:v>1.0927954403775937</c:v>
                </c:pt>
                <c:pt idx="313">
                  <c:v>1.0887167156469855</c:v>
                </c:pt>
                <c:pt idx="314">
                  <c:v>1.0903018968741638</c:v>
                </c:pt>
                <c:pt idx="315">
                  <c:v>1.0890996526850087</c:v>
                </c:pt>
                <c:pt idx="316">
                  <c:v>1.0889838810223527</c:v>
                </c:pt>
                <c:pt idx="317">
                  <c:v>1.0899812984237238</c:v>
                </c:pt>
                <c:pt idx="318">
                  <c:v>1.0895983613856977</c:v>
                </c:pt>
                <c:pt idx="319">
                  <c:v>1.0894380621604758</c:v>
                </c:pt>
                <c:pt idx="320">
                  <c:v>1.0900792590613588</c:v>
                </c:pt>
                <c:pt idx="321">
                  <c:v>1.0908273221123874</c:v>
                </c:pt>
                <c:pt idx="322">
                  <c:v>1.0895449283106242</c:v>
                </c:pt>
                <c:pt idx="323">
                  <c:v>1.0898120936859916</c:v>
                </c:pt>
                <c:pt idx="324">
                  <c:v>1.0916644402885378</c:v>
                </c:pt>
                <c:pt idx="325">
                  <c:v>1.0880042746460061</c:v>
                </c:pt>
                <c:pt idx="326">
                  <c:v>1.0889838810223527</c:v>
                </c:pt>
                <c:pt idx="327">
                  <c:v>1.0902573693116098</c:v>
                </c:pt>
                <c:pt idx="328">
                  <c:v>1.0900258259862889</c:v>
                </c:pt>
                <c:pt idx="329">
                  <c:v>1.0896963220233318</c:v>
                </c:pt>
                <c:pt idx="330">
                  <c:v>1.0899100543236262</c:v>
                </c:pt>
                <c:pt idx="331">
                  <c:v>1.0906670228871671</c:v>
                </c:pt>
                <c:pt idx="332">
                  <c:v>1.0895983613856977</c:v>
                </c:pt>
                <c:pt idx="333">
                  <c:v>1.0901326921364318</c:v>
                </c:pt>
                <c:pt idx="334">
                  <c:v>1.0914774245257863</c:v>
                </c:pt>
                <c:pt idx="335">
                  <c:v>1.089678510998308</c:v>
                </c:pt>
                <c:pt idx="336">
                  <c:v>1.0900792590613588</c:v>
                </c:pt>
                <c:pt idx="337">
                  <c:v>1.090488912636925</c:v>
                </c:pt>
                <c:pt idx="338">
                  <c:v>1.0906135898120941</c:v>
                </c:pt>
                <c:pt idx="339">
                  <c:v>1.0906403063496304</c:v>
                </c:pt>
                <c:pt idx="340">
                  <c:v>1.0903464244367322</c:v>
                </c:pt>
                <c:pt idx="341">
                  <c:v>1.0898744322735774</c:v>
                </c:pt>
                <c:pt idx="342">
                  <c:v>1.0895538338231365</c:v>
                </c:pt>
                <c:pt idx="343">
                  <c:v>1.0889215424347658</c:v>
                </c:pt>
                <c:pt idx="344">
                  <c:v>1.0896339834357467</c:v>
                </c:pt>
                <c:pt idx="345">
                  <c:v>1.0907204559622399</c:v>
                </c:pt>
                <c:pt idx="346">
                  <c:v>1.0905512512245079</c:v>
                </c:pt>
                <c:pt idx="347">
                  <c:v>1.0895983613856977</c:v>
                </c:pt>
                <c:pt idx="348">
                  <c:v>1.0917178733636121</c:v>
                </c:pt>
                <c:pt idx="349">
                  <c:v>1.0911657315878529</c:v>
                </c:pt>
                <c:pt idx="350">
                  <c:v>1.0906403063496304</c:v>
                </c:pt>
                <c:pt idx="351">
                  <c:v>1.0906848339121917</c:v>
                </c:pt>
                <c:pt idx="352">
                  <c:v>1.0919939442514917</c:v>
                </c:pt>
                <c:pt idx="353">
                  <c:v>1.0908896606999732</c:v>
                </c:pt>
                <c:pt idx="354">
                  <c:v>1.0916644402885378</c:v>
                </c:pt>
                <c:pt idx="355">
                  <c:v>1.0918425505387841</c:v>
                </c:pt>
                <c:pt idx="356">
                  <c:v>1.0944162436548224</c:v>
                </c:pt>
                <c:pt idx="357">
                  <c:v>1.0953246059310686</c:v>
                </c:pt>
                <c:pt idx="358">
                  <c:v>1.0972214800961766</c:v>
                </c:pt>
                <c:pt idx="359">
                  <c:v>1.0980853148098699</c:v>
                </c:pt>
                <c:pt idx="360">
                  <c:v>1.0981120313474069</c:v>
                </c:pt>
                <c:pt idx="361">
                  <c:v>1.0999999999999968</c:v>
                </c:pt>
                <c:pt idx="362">
                  <c:v>1.100017811025028</c:v>
                </c:pt>
                <c:pt idx="363">
                  <c:v>1.1006768189509306</c:v>
                </c:pt>
                <c:pt idx="364">
                  <c:v>1.100641196900882</c:v>
                </c:pt>
                <c:pt idx="365">
                  <c:v>1.1037314097426298</c:v>
                </c:pt>
                <c:pt idx="366">
                  <c:v>1.1030100632291389</c:v>
                </c:pt>
                <c:pt idx="367">
                  <c:v>1.1017365749398877</c:v>
                </c:pt>
                <c:pt idx="368">
                  <c:v>1.1036512601300206</c:v>
                </c:pt>
                <c:pt idx="369">
                  <c:v>1.1041766853682429</c:v>
                </c:pt>
                <c:pt idx="370">
                  <c:v>1.1022976222281593</c:v>
                </c:pt>
                <c:pt idx="371">
                  <c:v>1.1052097248196633</c:v>
                </c:pt>
                <c:pt idx="372">
                  <c:v>1.1056639059577877</c:v>
                </c:pt>
                <c:pt idx="373">
                  <c:v>1.1059934099207409</c:v>
                </c:pt>
                <c:pt idx="374">
                  <c:v>1.1074984415353104</c:v>
                </c:pt>
                <c:pt idx="375">
                  <c:v>1.1075696856354043</c:v>
                </c:pt>
                <c:pt idx="376">
                  <c:v>1.1077121738356068</c:v>
                </c:pt>
                <c:pt idx="377">
                  <c:v>1.110009796063764</c:v>
                </c:pt>
                <c:pt idx="378">
                  <c:v>1.1079259061358979</c:v>
                </c:pt>
                <c:pt idx="379">
                  <c:v>1.1096802921008098</c:v>
                </c:pt>
                <c:pt idx="380">
                  <c:v>1.1082732211238784</c:v>
                </c:pt>
                <c:pt idx="381">
                  <c:v>1.1101879063140123</c:v>
                </c:pt>
                <c:pt idx="382">
                  <c:v>1.1082019770237781</c:v>
                </c:pt>
                <c:pt idx="383">
                  <c:v>1.1096535755632764</c:v>
                </c:pt>
                <c:pt idx="384">
                  <c:v>1.1092528275002262</c:v>
                </c:pt>
                <c:pt idx="385">
                  <c:v>1.1090658117374654</c:v>
                </c:pt>
                <c:pt idx="386">
                  <c:v>1.1097337251758839</c:v>
                </c:pt>
                <c:pt idx="387">
                  <c:v>1.1103214890016919</c:v>
                </c:pt>
                <c:pt idx="388">
                  <c:v>1.1102502449015978</c:v>
                </c:pt>
                <c:pt idx="389">
                  <c:v>1.1116484103660165</c:v>
                </c:pt>
                <c:pt idx="390">
                  <c:v>1.1105886543770593</c:v>
                </c:pt>
                <c:pt idx="391">
                  <c:v>1.110686615014691</c:v>
                </c:pt>
                <c:pt idx="392">
                  <c:v>1.1107044260397185</c:v>
                </c:pt>
                <c:pt idx="393">
                  <c:v>1.1104461661768676</c:v>
                </c:pt>
                <c:pt idx="394">
                  <c:v>1.1114792056282838</c:v>
                </c:pt>
                <c:pt idx="395">
                  <c:v>1.1115326387033573</c:v>
                </c:pt>
                <c:pt idx="396">
                  <c:v>1.1117196544661139</c:v>
                </c:pt>
                <c:pt idx="397">
                  <c:v>1.1122094576542878</c:v>
                </c:pt>
                <c:pt idx="398">
                  <c:v>1.1112921898655281</c:v>
                </c:pt>
                <c:pt idx="399">
                  <c:v>1.1127705049425629</c:v>
                </c:pt>
                <c:pt idx="400">
                  <c:v>1.1113100008905521</c:v>
                </c:pt>
                <c:pt idx="401">
                  <c:v>1.1123341348294595</c:v>
                </c:pt>
                <c:pt idx="402">
                  <c:v>1.1120669694540921</c:v>
                </c:pt>
                <c:pt idx="403">
                  <c:v>1.1133226467183186</c:v>
                </c:pt>
                <c:pt idx="404">
                  <c:v>1.1118888592038481</c:v>
                </c:pt>
                <c:pt idx="405">
                  <c:v>1.1119957253539938</c:v>
                </c:pt>
                <c:pt idx="406">
                  <c:v>1.1120491584290677</c:v>
                </c:pt>
                <c:pt idx="407">
                  <c:v>1.1121560245792197</c:v>
                </c:pt>
                <c:pt idx="408">
                  <c:v>1.1126013002048258</c:v>
                </c:pt>
                <c:pt idx="409">
                  <c:v>1.1117018434410899</c:v>
                </c:pt>
                <c:pt idx="410">
                  <c:v>1.112788315967584</c:v>
                </c:pt>
                <c:pt idx="411">
                  <c:v>1.1127437884050226</c:v>
                </c:pt>
                <c:pt idx="412">
                  <c:v>1.112058063941586</c:v>
                </c:pt>
                <c:pt idx="413">
                  <c:v>1.1146228515451064</c:v>
                </c:pt>
                <c:pt idx="414">
                  <c:v>1.11380354439398</c:v>
                </c:pt>
                <c:pt idx="415">
                  <c:v>1.1138925995191018</c:v>
                </c:pt>
                <c:pt idx="416">
                  <c:v>1.113554190043637</c:v>
                </c:pt>
                <c:pt idx="417">
                  <c:v>1.1131979695431502</c:v>
                </c:pt>
                <c:pt idx="418">
                  <c:v>1.1132692136432452</c:v>
                </c:pt>
                <c:pt idx="419">
                  <c:v>1.1117196544661139</c:v>
                </c:pt>
                <c:pt idx="420">
                  <c:v>1.1118710481788219</c:v>
                </c:pt>
                <c:pt idx="421">
                  <c:v>1.1105619378395226</c:v>
                </c:pt>
                <c:pt idx="422">
                  <c:v>1.1108380087274019</c:v>
                </c:pt>
                <c:pt idx="423">
                  <c:v>1.1109894024401104</c:v>
                </c:pt>
                <c:pt idx="424">
                  <c:v>1.1123341348294595</c:v>
                </c:pt>
                <c:pt idx="425">
                  <c:v>1.1117374654911389</c:v>
                </c:pt>
                <c:pt idx="426">
                  <c:v>1.1100721346513551</c:v>
                </c:pt>
                <c:pt idx="427">
                  <c:v>1.1109359693650405</c:v>
                </c:pt>
                <c:pt idx="428">
                  <c:v>1.1108647252649362</c:v>
                </c:pt>
                <c:pt idx="429">
                  <c:v>1.1096981031258351</c:v>
                </c:pt>
                <c:pt idx="430">
                  <c:v>1.1105441268144982</c:v>
                </c:pt>
                <c:pt idx="431">
                  <c:v>1.1102947724641521</c:v>
                </c:pt>
                <c:pt idx="432">
                  <c:v>1.1093329771128329</c:v>
                </c:pt>
                <c:pt idx="433">
                  <c:v>1.1087363077745118</c:v>
                </c:pt>
                <c:pt idx="434">
                  <c:v>1.1095823314631761</c:v>
                </c:pt>
                <c:pt idx="435">
                  <c:v>1.1093418826253452</c:v>
                </c:pt>
                <c:pt idx="436">
                  <c:v>1.1097782527384414</c:v>
                </c:pt>
                <c:pt idx="437">
                  <c:v>1.1090034731498797</c:v>
                </c:pt>
                <c:pt idx="438">
                  <c:v>1.1080594888235844</c:v>
                </c:pt>
                <c:pt idx="439">
                  <c:v>1.1082465045863439</c:v>
                </c:pt>
                <c:pt idx="440">
                  <c:v>1.1073114257725531</c:v>
                </c:pt>
                <c:pt idx="441">
                  <c:v>1.107774512423187</c:v>
                </c:pt>
                <c:pt idx="442">
                  <c:v>1.1079259061358979</c:v>
                </c:pt>
                <c:pt idx="443">
                  <c:v>1.1067770950218185</c:v>
                </c:pt>
                <c:pt idx="444">
                  <c:v>1.1069106777095019</c:v>
                </c:pt>
                <c:pt idx="445">
                  <c:v>1.1066880398966996</c:v>
                </c:pt>
                <c:pt idx="446">
                  <c:v>1.1073203312850655</c:v>
                </c:pt>
                <c:pt idx="447">
                  <c:v>1.1074984415353104</c:v>
                </c:pt>
                <c:pt idx="448">
                  <c:v>1.1074271974352119</c:v>
                </c:pt>
                <c:pt idx="449">
                  <c:v>1.1065989847715769</c:v>
                </c:pt>
                <c:pt idx="450">
                  <c:v>1.1071155044972871</c:v>
                </c:pt>
                <c:pt idx="451">
                  <c:v>1.1075874966604329</c:v>
                </c:pt>
                <c:pt idx="452">
                  <c:v>1.1084691423991424</c:v>
                </c:pt>
                <c:pt idx="453">
                  <c:v>1.1081663549737313</c:v>
                </c:pt>
                <c:pt idx="454">
                  <c:v>1.1079437171609192</c:v>
                </c:pt>
                <c:pt idx="455">
                  <c:v>1.1098851188885921</c:v>
                </c:pt>
                <c:pt idx="456">
                  <c:v>1.1081485439487098</c:v>
                </c:pt>
                <c:pt idx="457">
                  <c:v>1.1088164573871218</c:v>
                </c:pt>
                <c:pt idx="458">
                  <c:v>1.1095556149256389</c:v>
                </c:pt>
                <c:pt idx="459">
                  <c:v>1.1092706385252471</c:v>
                </c:pt>
                <c:pt idx="460">
                  <c:v>1.1095734259506635</c:v>
                </c:pt>
                <c:pt idx="461">
                  <c:v>1.1124142844420697</c:v>
                </c:pt>
                <c:pt idx="462">
                  <c:v>1.1124677175171418</c:v>
                </c:pt>
                <c:pt idx="463">
                  <c:v>1.1108023866773531</c:v>
                </c:pt>
                <c:pt idx="464">
                  <c:v>1.1137055837563461</c:v>
                </c:pt>
                <c:pt idx="465">
                  <c:v>1.1131712530056077</c:v>
                </c:pt>
                <c:pt idx="466">
                  <c:v>1.1120224418915348</c:v>
                </c:pt>
                <c:pt idx="467">
                  <c:v>1.1077656069106776</c:v>
                </c:pt>
                <c:pt idx="468">
                  <c:v>1.1082643156113634</c:v>
                </c:pt>
                <c:pt idx="469">
                  <c:v>1.1079348116484098</c:v>
                </c:pt>
                <c:pt idx="470">
                  <c:v>1.1082197880488023</c:v>
                </c:pt>
                <c:pt idx="471">
                  <c:v>1.1094932763380532</c:v>
                </c:pt>
                <c:pt idx="472">
                  <c:v>1.1096090480007124</c:v>
                </c:pt>
                <c:pt idx="473">
                  <c:v>1.1105263157894696</c:v>
                </c:pt>
                <c:pt idx="474">
                  <c:v>1.1105085047644501</c:v>
                </c:pt>
                <c:pt idx="475">
                  <c:v>1.1114970166533085</c:v>
                </c:pt>
                <c:pt idx="476">
                  <c:v>1.111844331641286</c:v>
                </c:pt>
                <c:pt idx="477">
                  <c:v>1.1109003473149848</c:v>
                </c:pt>
                <c:pt idx="478">
                  <c:v>1.110223528364058</c:v>
                </c:pt>
                <c:pt idx="479">
                  <c:v>1.1102057173390318</c:v>
                </c:pt>
                <c:pt idx="480">
                  <c:v>1.1112298512779384</c:v>
                </c:pt>
                <c:pt idx="481">
                  <c:v>1.1117196544661139</c:v>
                </c:pt>
                <c:pt idx="482">
                  <c:v>1.1118265206162621</c:v>
                </c:pt>
                <c:pt idx="483">
                  <c:v>1.1125923946923146</c:v>
                </c:pt>
                <c:pt idx="484">
                  <c:v>1.1119333867664078</c:v>
                </c:pt>
                <c:pt idx="485">
                  <c:v>1.1156113634339655</c:v>
                </c:pt>
                <c:pt idx="486">
                  <c:v>1.1151660878083534</c:v>
                </c:pt>
                <c:pt idx="487">
                  <c:v>1.1151304657583045</c:v>
                </c:pt>
                <c:pt idx="488">
                  <c:v>1.1144180247573288</c:v>
                </c:pt>
                <c:pt idx="489">
                  <c:v>1.1162703713598721</c:v>
                </c:pt>
                <c:pt idx="490">
                  <c:v>1.1153709145961361</c:v>
                </c:pt>
                <c:pt idx="491">
                  <c:v>1.1152284263959391</c:v>
                </c:pt>
                <c:pt idx="492">
                  <c:v>1.1165019146851902</c:v>
                </c:pt>
                <c:pt idx="493">
                  <c:v>1.1164306705850922</c:v>
                </c:pt>
                <c:pt idx="494">
                  <c:v>1.1162525603348512</c:v>
                </c:pt>
                <c:pt idx="495">
                  <c:v>1.1158696232968206</c:v>
                </c:pt>
                <c:pt idx="496">
                  <c:v>1.1169026627482421</c:v>
                </c:pt>
                <c:pt idx="497">
                  <c:v>1.1176061982367085</c:v>
                </c:pt>
                <c:pt idx="498">
                  <c:v>1.1170095288983881</c:v>
                </c:pt>
                <c:pt idx="499">
                  <c:v>1.1163950485350431</c:v>
                </c:pt>
                <c:pt idx="500">
                  <c:v>1.1168670406981922</c:v>
                </c:pt>
                <c:pt idx="501">
                  <c:v>1.1160388280345541</c:v>
                </c:pt>
                <c:pt idx="502">
                  <c:v>1.1164930091726777</c:v>
                </c:pt>
                <c:pt idx="503">
                  <c:v>1.1162169382848008</c:v>
                </c:pt>
                <c:pt idx="504">
                  <c:v>1.1158429067592841</c:v>
                </c:pt>
                <c:pt idx="505">
                  <c:v>1.1157182295841126</c:v>
                </c:pt>
                <c:pt idx="506">
                  <c:v>1.1162258437973105</c:v>
                </c:pt>
                <c:pt idx="507">
                  <c:v>1.1166176863478501</c:v>
                </c:pt>
                <c:pt idx="508">
                  <c:v>1.1155757413839165</c:v>
                </c:pt>
                <c:pt idx="509">
                  <c:v>1.11773087541188</c:v>
                </c:pt>
                <c:pt idx="510">
                  <c:v>1.1173568438863661</c:v>
                </c:pt>
                <c:pt idx="511">
                  <c:v>1.1174013714489268</c:v>
                </c:pt>
                <c:pt idx="512">
                  <c:v>1.1161011666221401</c:v>
                </c:pt>
                <c:pt idx="513">
                  <c:v>1.1157182295841126</c:v>
                </c:pt>
                <c:pt idx="514">
                  <c:v>1.1172766942737555</c:v>
                </c:pt>
                <c:pt idx="515">
                  <c:v>1.1160121114970207</c:v>
                </c:pt>
                <c:pt idx="516">
                  <c:v>1.1159497729094274</c:v>
                </c:pt>
                <c:pt idx="517">
                  <c:v>1.1176507257992701</c:v>
                </c:pt>
                <c:pt idx="518">
                  <c:v>1.1160477335470687</c:v>
                </c:pt>
                <c:pt idx="519">
                  <c:v>1.1162614658473595</c:v>
                </c:pt>
                <c:pt idx="520">
                  <c:v>1.117196544661146</c:v>
                </c:pt>
                <c:pt idx="521">
                  <c:v>1.1185947101255678</c:v>
                </c:pt>
                <c:pt idx="522">
                  <c:v>1.1162258437973105</c:v>
                </c:pt>
                <c:pt idx="523">
                  <c:v>1.1174280879864618</c:v>
                </c:pt>
                <c:pt idx="524">
                  <c:v>1.1175705761866601</c:v>
                </c:pt>
                <c:pt idx="525">
                  <c:v>1.1164306705850922</c:v>
                </c:pt>
                <c:pt idx="526">
                  <c:v>1.116715646985484</c:v>
                </c:pt>
                <c:pt idx="527">
                  <c:v>1.1175794816991718</c:v>
                </c:pt>
                <c:pt idx="528">
                  <c:v>1.1176240092617329</c:v>
                </c:pt>
                <c:pt idx="529">
                  <c:v>1.1183364502627127</c:v>
                </c:pt>
                <c:pt idx="530">
                  <c:v>1.117811025024487</c:v>
                </c:pt>
                <c:pt idx="531">
                  <c:v>1.1165375367352441</c:v>
                </c:pt>
                <c:pt idx="532">
                  <c:v>1.1157627571466711</c:v>
                </c:pt>
                <c:pt idx="533">
                  <c:v>1.1153531035711131</c:v>
                </c:pt>
                <c:pt idx="534">
                  <c:v>1.1151304657583045</c:v>
                </c:pt>
                <c:pt idx="535">
                  <c:v>1.1147564342327931</c:v>
                </c:pt>
                <c:pt idx="536">
                  <c:v>1.1146762846201799</c:v>
                </c:pt>
                <c:pt idx="537">
                  <c:v>1.11380354439398</c:v>
                </c:pt>
                <c:pt idx="538">
                  <c:v>1.1143378751447173</c:v>
                </c:pt>
                <c:pt idx="539">
                  <c:v>1.1134473238934901</c:v>
                </c:pt>
                <c:pt idx="540">
                  <c:v>1.1129575207053219</c:v>
                </c:pt>
                <c:pt idx="541">
                  <c:v>1.1131979695431502</c:v>
                </c:pt>
                <c:pt idx="542">
                  <c:v>1.1126013002048258</c:v>
                </c:pt>
                <c:pt idx="543">
                  <c:v>1.1118532371537979</c:v>
                </c:pt>
                <c:pt idx="544">
                  <c:v>1.1105797488645472</c:v>
                </c:pt>
                <c:pt idx="545">
                  <c:v>1.1108825362899641</c:v>
                </c:pt>
                <c:pt idx="546">
                  <c:v>1.1110517410276959</c:v>
                </c:pt>
                <c:pt idx="547">
                  <c:v>1.1126458277673881</c:v>
                </c:pt>
                <c:pt idx="548">
                  <c:v>1.1121382135541875</c:v>
                </c:pt>
                <c:pt idx="549">
                  <c:v>1.111007213465135</c:v>
                </c:pt>
                <c:pt idx="550">
                  <c:v>1.1120046308665081</c:v>
                </c:pt>
                <c:pt idx="551">
                  <c:v>1.1120491584290677</c:v>
                </c:pt>
                <c:pt idx="552">
                  <c:v>1.1117285599786269</c:v>
                </c:pt>
                <c:pt idx="553">
                  <c:v>1.1104728827143999</c:v>
                </c:pt>
                <c:pt idx="554">
                  <c:v>1.110179000801496</c:v>
                </c:pt>
                <c:pt idx="555">
                  <c:v>1.1105085047644501</c:v>
                </c:pt>
                <c:pt idx="556">
                  <c:v>1.1119957253539938</c:v>
                </c:pt>
                <c:pt idx="557">
                  <c:v>1.1105263157894696</c:v>
                </c:pt>
                <c:pt idx="558">
                  <c:v>1.1112031347404043</c:v>
                </c:pt>
                <c:pt idx="559">
                  <c:v>1.1101255677264241</c:v>
                </c:pt>
                <c:pt idx="560">
                  <c:v>1.1112476623029655</c:v>
                </c:pt>
                <c:pt idx="561">
                  <c:v>1.1123786623920207</c:v>
                </c:pt>
                <c:pt idx="562">
                  <c:v>1.1111140796152821</c:v>
                </c:pt>
                <c:pt idx="563">
                  <c:v>1.1125834891798023</c:v>
                </c:pt>
                <c:pt idx="564">
                  <c:v>1.1124766230296554</c:v>
                </c:pt>
                <c:pt idx="565">
                  <c:v>1.1119690088164558</c:v>
                </c:pt>
                <c:pt idx="566">
                  <c:v>1.1120936859916288</c:v>
                </c:pt>
                <c:pt idx="567">
                  <c:v>1.1108736307774514</c:v>
                </c:pt>
                <c:pt idx="568">
                  <c:v>1.1113990560156708</c:v>
                </c:pt>
                <c:pt idx="569">
                  <c:v>1.1106688039896695</c:v>
                </c:pt>
                <c:pt idx="570">
                  <c:v>1.1114346780657218</c:v>
                </c:pt>
                <c:pt idx="571">
                  <c:v>1.1107756701398166</c:v>
                </c:pt>
                <c:pt idx="572">
                  <c:v>1.110241339389082</c:v>
                </c:pt>
                <c:pt idx="573">
                  <c:v>1.1098316858135178</c:v>
                </c:pt>
                <c:pt idx="574">
                  <c:v>1.1117018434410899</c:v>
                </c:pt>
                <c:pt idx="575">
                  <c:v>1.1107222370647432</c:v>
                </c:pt>
                <c:pt idx="576">
                  <c:v>1.1114257725532104</c:v>
                </c:pt>
                <c:pt idx="577">
                  <c:v>1.110686615014691</c:v>
                </c:pt>
                <c:pt idx="578">
                  <c:v>1.110677709502182</c:v>
                </c:pt>
                <c:pt idx="579">
                  <c:v>1.1108112921898623</c:v>
                </c:pt>
                <c:pt idx="580">
                  <c:v>1.1109448748775501</c:v>
                </c:pt>
                <c:pt idx="581">
                  <c:v>1.1100365126013001</c:v>
                </c:pt>
                <c:pt idx="582">
                  <c:v>1.1108201977023751</c:v>
                </c:pt>
                <c:pt idx="583">
                  <c:v>1.110793481164841</c:v>
                </c:pt>
                <c:pt idx="584">
                  <c:v>1.1123074182919241</c:v>
                </c:pt>
                <c:pt idx="585">
                  <c:v>1.1117641820286728</c:v>
                </c:pt>
                <c:pt idx="586">
                  <c:v>1.1115860717784309</c:v>
                </c:pt>
                <c:pt idx="587">
                  <c:v>1.1105263157894696</c:v>
                </c:pt>
                <c:pt idx="588">
                  <c:v>1.1112476623029655</c:v>
                </c:pt>
                <c:pt idx="589">
                  <c:v>1.1119690088164558</c:v>
                </c:pt>
                <c:pt idx="590">
                  <c:v>1.1105441268144982</c:v>
                </c:pt>
                <c:pt idx="591">
                  <c:v>1.1116484103660165</c:v>
                </c:pt>
                <c:pt idx="592">
                  <c:v>1.1113723394781381</c:v>
                </c:pt>
                <c:pt idx="593">
                  <c:v>1.1105619378395226</c:v>
                </c:pt>
                <c:pt idx="594">
                  <c:v>1.1100008905512539</c:v>
                </c:pt>
                <c:pt idx="595">
                  <c:v>1.1109894024401104</c:v>
                </c:pt>
                <c:pt idx="596">
                  <c:v>1.1113634339656246</c:v>
                </c:pt>
                <c:pt idx="597">
                  <c:v>1.1118176151037493</c:v>
                </c:pt>
                <c:pt idx="598">
                  <c:v>1.1117641820286728</c:v>
                </c:pt>
                <c:pt idx="599">
                  <c:v>1.11257458366729</c:v>
                </c:pt>
                <c:pt idx="600">
                  <c:v>1.110740048089768</c:v>
                </c:pt>
                <c:pt idx="601">
                  <c:v>1.1115148276783329</c:v>
                </c:pt>
                <c:pt idx="602">
                  <c:v>1.1126547332799002</c:v>
                </c:pt>
                <c:pt idx="603">
                  <c:v>1.1117374654911389</c:v>
                </c:pt>
                <c:pt idx="604">
                  <c:v>1.1120135363790216</c:v>
                </c:pt>
                <c:pt idx="605">
                  <c:v>1.1123252293169481</c:v>
                </c:pt>
                <c:pt idx="606">
                  <c:v>1.1104194496393267</c:v>
                </c:pt>
                <c:pt idx="607">
                  <c:v>1.1129575207053219</c:v>
                </c:pt>
                <c:pt idx="608">
                  <c:v>1.112708166354974</c:v>
                </c:pt>
                <c:pt idx="609">
                  <c:v>1.1116662213910411</c:v>
                </c:pt>
                <c:pt idx="610">
                  <c:v>1.1112476623029655</c:v>
                </c:pt>
                <c:pt idx="611">
                  <c:v>1.1114881111407988</c:v>
                </c:pt>
                <c:pt idx="612">
                  <c:v>1.1111140796152821</c:v>
                </c:pt>
                <c:pt idx="613">
                  <c:v>1.1119957253539938</c:v>
                </c:pt>
                <c:pt idx="614">
                  <c:v>1.1115504497283821</c:v>
                </c:pt>
                <c:pt idx="615">
                  <c:v>1.1117463710036513</c:v>
                </c:pt>
                <c:pt idx="616">
                  <c:v>1.1118799536913351</c:v>
                </c:pt>
                <c:pt idx="617">
                  <c:v>1.1124588120046308</c:v>
                </c:pt>
                <c:pt idx="618">
                  <c:v>1.1127615994300473</c:v>
                </c:pt>
                <c:pt idx="619">
                  <c:v>1.1128862766052201</c:v>
                </c:pt>
                <c:pt idx="620">
                  <c:v>1.1134206073559494</c:v>
                </c:pt>
                <c:pt idx="621">
                  <c:v>1.1140083711817657</c:v>
                </c:pt>
                <c:pt idx="622">
                  <c:v>1.1132246860806798</c:v>
                </c:pt>
                <c:pt idx="623">
                  <c:v>1.1150503161456942</c:v>
                </c:pt>
                <c:pt idx="624">
                  <c:v>1.1162881823848962</c:v>
                </c:pt>
                <c:pt idx="625">
                  <c:v>1.11503250512067</c:v>
                </c:pt>
                <c:pt idx="626">
                  <c:v>1.1153709145961361</c:v>
                </c:pt>
                <c:pt idx="627">
                  <c:v>1.1134384183809778</c:v>
                </c:pt>
                <c:pt idx="628">
                  <c:v>1.1143556861697401</c:v>
                </c:pt>
                <c:pt idx="629">
                  <c:v>1.1150681271707201</c:v>
                </c:pt>
                <c:pt idx="630">
                  <c:v>1.1145694184700328</c:v>
                </c:pt>
                <c:pt idx="631">
                  <c:v>1.1152017098584024</c:v>
                </c:pt>
                <c:pt idx="632">
                  <c:v>1.1151660878083534</c:v>
                </c:pt>
                <c:pt idx="633">
                  <c:v>1.1148900169204736</c:v>
                </c:pt>
                <c:pt idx="634">
                  <c:v>1.115504497283816</c:v>
                </c:pt>
                <c:pt idx="635">
                  <c:v>1.1149790720455959</c:v>
                </c:pt>
                <c:pt idx="636">
                  <c:v>1.1154955917713065</c:v>
                </c:pt>
                <c:pt idx="637">
                  <c:v>1.1142042924570277</c:v>
                </c:pt>
                <c:pt idx="638">
                  <c:v>1.11423991450708</c:v>
                </c:pt>
                <c:pt idx="639">
                  <c:v>1.1142131979695431</c:v>
                </c:pt>
                <c:pt idx="640">
                  <c:v>1.1144447412948615</c:v>
                </c:pt>
                <c:pt idx="641">
                  <c:v>1.116332709947458</c:v>
                </c:pt>
                <c:pt idx="642">
                  <c:v>1.1154154421586959</c:v>
                </c:pt>
                <c:pt idx="643">
                  <c:v>1.1147831507703267</c:v>
                </c:pt>
                <c:pt idx="644">
                  <c:v>1.1163594264849941</c:v>
                </c:pt>
                <c:pt idx="645">
                  <c:v>1.1160566390595781</c:v>
                </c:pt>
                <c:pt idx="646">
                  <c:v>1.1164306705850922</c:v>
                </c:pt>
                <c:pt idx="647">
                  <c:v>1.1176151037492221</c:v>
                </c:pt>
                <c:pt idx="648">
                  <c:v>1.1153174815210649</c:v>
                </c:pt>
                <c:pt idx="649">
                  <c:v>1.1154154421586959</c:v>
                </c:pt>
                <c:pt idx="650">
                  <c:v>1.1167601745480484</c:v>
                </c:pt>
                <c:pt idx="651">
                  <c:v>1.11503250512067</c:v>
                </c:pt>
                <c:pt idx="652">
                  <c:v>1.1160833555971146</c:v>
                </c:pt>
                <c:pt idx="653">
                  <c:v>1.1154599697212628</c:v>
                </c:pt>
                <c:pt idx="654">
                  <c:v>1.1152729539585031</c:v>
                </c:pt>
                <c:pt idx="655">
                  <c:v>1.1151482767833287</c:v>
                </c:pt>
                <c:pt idx="656">
                  <c:v>1.1169026627482421</c:v>
                </c:pt>
                <c:pt idx="657">
                  <c:v>1.117303410811292</c:v>
                </c:pt>
                <c:pt idx="658">
                  <c:v>1.115994300471989</c:v>
                </c:pt>
                <c:pt idx="659">
                  <c:v>1.1166265918603615</c:v>
                </c:pt>
                <c:pt idx="660">
                  <c:v>1.1169026627482421</c:v>
                </c:pt>
                <c:pt idx="661">
                  <c:v>1.1166711194229229</c:v>
                </c:pt>
                <c:pt idx="662">
                  <c:v>1.1167690800605574</c:v>
                </c:pt>
                <c:pt idx="663">
                  <c:v>1.117508237599071</c:v>
                </c:pt>
                <c:pt idx="664">
                  <c:v>1.1181939620625181</c:v>
                </c:pt>
                <c:pt idx="665">
                  <c:v>1.1176418202867602</c:v>
                </c:pt>
                <c:pt idx="666">
                  <c:v>1.1165286312227269</c:v>
                </c:pt>
                <c:pt idx="667">
                  <c:v>1.1161367886721878</c:v>
                </c:pt>
                <c:pt idx="668">
                  <c:v>1.1175705761866601</c:v>
                </c:pt>
                <c:pt idx="669">
                  <c:v>1.1162881823848962</c:v>
                </c:pt>
                <c:pt idx="670">
                  <c:v>1.116849229673168</c:v>
                </c:pt>
                <c:pt idx="671">
                  <c:v>1.1177130643868589</c:v>
                </c:pt>
                <c:pt idx="672">
                  <c:v>1.1167067414729717</c:v>
                </c:pt>
                <c:pt idx="673">
                  <c:v>1.1165464422477513</c:v>
                </c:pt>
                <c:pt idx="674">
                  <c:v>1.1185234660254697</c:v>
                </c:pt>
                <c:pt idx="675">
                  <c:v>1.1182563006501025</c:v>
                </c:pt>
                <c:pt idx="676">
                  <c:v>1.1177932139994602</c:v>
                </c:pt>
                <c:pt idx="677">
                  <c:v>1.1174191824739514</c:v>
                </c:pt>
                <c:pt idx="678">
                  <c:v>1.116332709947458</c:v>
                </c:pt>
                <c:pt idx="679">
                  <c:v>1.1173568438863661</c:v>
                </c:pt>
                <c:pt idx="680">
                  <c:v>1.1178377415620269</c:v>
                </c:pt>
                <c:pt idx="681">
                  <c:v>1.1178733636120759</c:v>
                </c:pt>
                <c:pt idx="682">
                  <c:v>1.116929379285778</c:v>
                </c:pt>
                <c:pt idx="683">
                  <c:v>1.1163238044349451</c:v>
                </c:pt>
                <c:pt idx="684">
                  <c:v>1.1168937572357278</c:v>
                </c:pt>
                <c:pt idx="685">
                  <c:v>1.117695253361831</c:v>
                </c:pt>
                <c:pt idx="686">
                  <c:v>1.1180336628372962</c:v>
                </c:pt>
                <c:pt idx="687">
                  <c:v>1.1171431115860744</c:v>
                </c:pt>
                <c:pt idx="688">
                  <c:v>1.1176418202867602</c:v>
                </c:pt>
                <c:pt idx="689">
                  <c:v>1.1178911746370999</c:v>
                </c:pt>
                <c:pt idx="690">
                  <c:v>1.1164484816101181</c:v>
                </c:pt>
                <c:pt idx="691">
                  <c:v>1.1180514738623233</c:v>
                </c:pt>
                <c:pt idx="692">
                  <c:v>1.117365749398878</c:v>
                </c:pt>
                <c:pt idx="693">
                  <c:v>1.1172410722237063</c:v>
                </c:pt>
                <c:pt idx="694">
                  <c:v>1.1174904265740493</c:v>
                </c:pt>
                <c:pt idx="695">
                  <c:v>1.1166622139104099</c:v>
                </c:pt>
                <c:pt idx="696">
                  <c:v>1.1173390328613413</c:v>
                </c:pt>
                <c:pt idx="697">
                  <c:v>1.1177575919494165</c:v>
                </c:pt>
                <c:pt idx="698">
                  <c:v>1.1174993320865614</c:v>
                </c:pt>
                <c:pt idx="699">
                  <c:v>1.1174191824739514</c:v>
                </c:pt>
                <c:pt idx="700">
                  <c:v>1.1188885920384717</c:v>
                </c:pt>
                <c:pt idx="701">
                  <c:v>1.1193962062516698</c:v>
                </c:pt>
                <c:pt idx="702">
                  <c:v>1.1192537180514737</c:v>
                </c:pt>
                <c:pt idx="703">
                  <c:v>1.1185858046130603</c:v>
                </c:pt>
                <c:pt idx="704">
                  <c:v>1.1187015762757175</c:v>
                </c:pt>
                <c:pt idx="705">
                  <c:v>1.11991272597738</c:v>
                </c:pt>
                <c:pt idx="706">
                  <c:v>1.1181850565500073</c:v>
                </c:pt>
                <c:pt idx="707">
                  <c:v>1.1178199305370022</c:v>
                </c:pt>
                <c:pt idx="708">
                  <c:v>1.1179089856621238</c:v>
                </c:pt>
                <c:pt idx="709">
                  <c:v>1.117152017098584</c:v>
                </c:pt>
                <c:pt idx="710">
                  <c:v>1.1182830171876392</c:v>
                </c:pt>
                <c:pt idx="711">
                  <c:v>1.1185947101255678</c:v>
                </c:pt>
                <c:pt idx="712">
                  <c:v>1.1177664974619261</c:v>
                </c:pt>
                <c:pt idx="713">
                  <c:v>1.1160922611096269</c:v>
                </c:pt>
                <c:pt idx="714">
                  <c:v>1.1172945052987799</c:v>
                </c:pt>
                <c:pt idx="715">
                  <c:v>1.1185590880755187</c:v>
                </c:pt>
                <c:pt idx="716">
                  <c:v>1.1189420251135485</c:v>
                </c:pt>
                <c:pt idx="717">
                  <c:v>1.1187282928132514</c:v>
                </c:pt>
                <c:pt idx="718">
                  <c:v>1.11693828479829</c:v>
                </c:pt>
                <c:pt idx="719">
                  <c:v>1.1174726155490238</c:v>
                </c:pt>
                <c:pt idx="720">
                  <c:v>1.1178288360495148</c:v>
                </c:pt>
                <c:pt idx="721">
                  <c:v>1.11824739513759</c:v>
                </c:pt>
                <c:pt idx="722">
                  <c:v>1.1188173479383741</c:v>
                </c:pt>
                <c:pt idx="723">
                  <c:v>1.1180781903998573</c:v>
                </c:pt>
                <c:pt idx="724">
                  <c:v>1.1187461038382789</c:v>
                </c:pt>
                <c:pt idx="725">
                  <c:v>1.1201442693026984</c:v>
                </c:pt>
                <c:pt idx="726">
                  <c:v>1.1204915842906757</c:v>
                </c:pt>
                <c:pt idx="727">
                  <c:v>1.1209457654288033</c:v>
                </c:pt>
                <c:pt idx="728">
                  <c:v>1.1193694897141304</c:v>
                </c:pt>
                <c:pt idx="729">
                  <c:v>1.1238845845578413</c:v>
                </c:pt>
                <c:pt idx="730">
                  <c:v>1.1229584112565711</c:v>
                </c:pt>
                <c:pt idx="731">
                  <c:v>1.1230830884317422</c:v>
                </c:pt>
                <c:pt idx="732">
                  <c:v>1.123109804969276</c:v>
                </c:pt>
                <c:pt idx="733">
                  <c:v>1.1232790097070087</c:v>
                </c:pt>
                <c:pt idx="734">
                  <c:v>1.1231454270193248</c:v>
                </c:pt>
                <c:pt idx="735">
                  <c:v>1.1213197969543138</c:v>
                </c:pt>
                <c:pt idx="736">
                  <c:v>1.1223706474307595</c:v>
                </c:pt>
                <c:pt idx="737">
                  <c:v>1.1216136788672189</c:v>
                </c:pt>
                <c:pt idx="738">
                  <c:v>1.1206964110784576</c:v>
                </c:pt>
                <c:pt idx="739">
                  <c:v>1.1210081040163886</c:v>
                </c:pt>
                <c:pt idx="740">
                  <c:v>1.1213108914418051</c:v>
                </c:pt>
                <c:pt idx="741">
                  <c:v>1.1207498441535335</c:v>
                </c:pt>
                <c:pt idx="742">
                  <c:v>1.1217116395048534</c:v>
                </c:pt>
                <c:pt idx="743">
                  <c:v>1.1215958678421938</c:v>
                </c:pt>
                <c:pt idx="744">
                  <c:v>1.1227090569062261</c:v>
                </c:pt>
                <c:pt idx="745">
                  <c:v>1.1221658206429781</c:v>
                </c:pt>
                <c:pt idx="746">
                  <c:v>1.1226110962685902</c:v>
                </c:pt>
                <c:pt idx="747">
                  <c:v>1.1238311514827677</c:v>
                </c:pt>
                <c:pt idx="748">
                  <c:v>1.1219698993677079</c:v>
                </c:pt>
                <c:pt idx="749">
                  <c:v>1.1226378128061281</c:v>
                </c:pt>
                <c:pt idx="750">
                  <c:v>1.1216849229673167</c:v>
                </c:pt>
                <c:pt idx="751">
                  <c:v>1.1219431828301718</c:v>
                </c:pt>
                <c:pt idx="752">
                  <c:v>1.1216403954047556</c:v>
                </c:pt>
                <c:pt idx="753">
                  <c:v>1.1222281592305641</c:v>
                </c:pt>
                <c:pt idx="754">
                  <c:v>1.1216136788672189</c:v>
                </c:pt>
                <c:pt idx="755">
                  <c:v>1.1214890016920473</c:v>
                </c:pt>
                <c:pt idx="756">
                  <c:v>1.1212218363166799</c:v>
                </c:pt>
                <c:pt idx="757">
                  <c:v>1.1207854662035841</c:v>
                </c:pt>
                <c:pt idx="758">
                  <c:v>1.1219520883426839</c:v>
                </c:pt>
                <c:pt idx="759">
                  <c:v>1.1205717339032861</c:v>
                </c:pt>
                <c:pt idx="760">
                  <c:v>1.1213108914418051</c:v>
                </c:pt>
                <c:pt idx="761">
                  <c:v>1.1212663638792413</c:v>
                </c:pt>
                <c:pt idx="762">
                  <c:v>1.1222637812806127</c:v>
                </c:pt>
                <c:pt idx="763">
                  <c:v>1.1229495057440555</c:v>
                </c:pt>
                <c:pt idx="764">
                  <c:v>1.1213732300293855</c:v>
                </c:pt>
                <c:pt idx="765">
                  <c:v>1.1227268679312501</c:v>
                </c:pt>
                <c:pt idx="766">
                  <c:v>1.1219877103927329</c:v>
                </c:pt>
                <c:pt idx="767">
                  <c:v>1.1229138836940065</c:v>
                </c:pt>
                <c:pt idx="768">
                  <c:v>1.1226289072936146</c:v>
                </c:pt>
                <c:pt idx="769">
                  <c:v>1.1264315611363467</c:v>
                </c:pt>
                <c:pt idx="770">
                  <c:v>1.1266631044616644</c:v>
                </c:pt>
                <c:pt idx="771">
                  <c:v>1.1260931516608781</c:v>
                </c:pt>
                <c:pt idx="772">
                  <c:v>1.1263425060112269</c:v>
                </c:pt>
                <c:pt idx="773">
                  <c:v>1.125353994122362</c:v>
                </c:pt>
                <c:pt idx="774">
                  <c:v>1.1265028052364421</c:v>
                </c:pt>
                <c:pt idx="775">
                  <c:v>1.1253183720723128</c:v>
                </c:pt>
                <c:pt idx="776">
                  <c:v>1.1257013091103394</c:v>
                </c:pt>
                <c:pt idx="777">
                  <c:v>1.12497996259685</c:v>
                </c:pt>
                <c:pt idx="778">
                  <c:v>1.1251224507970434</c:v>
                </c:pt>
                <c:pt idx="779">
                  <c:v>1.1262979784486629</c:v>
                </c:pt>
                <c:pt idx="780">
                  <c:v>1.1254252382224565</c:v>
                </c:pt>
                <c:pt idx="781">
                  <c:v>1.1269302698370289</c:v>
                </c:pt>
                <c:pt idx="782">
                  <c:v>1.125719120135364</c:v>
                </c:pt>
                <c:pt idx="783">
                  <c:v>1.1255499153976312</c:v>
                </c:pt>
                <c:pt idx="784">
                  <c:v>1.1261643957609733</c:v>
                </c:pt>
                <c:pt idx="785">
                  <c:v>1.1256300650102413</c:v>
                </c:pt>
                <c:pt idx="786">
                  <c:v>1.125870513848072</c:v>
                </c:pt>
                <c:pt idx="787">
                  <c:v>1.1247395137590168</c:v>
                </c:pt>
                <c:pt idx="788">
                  <c:v>1.1280167423635241</c:v>
                </c:pt>
                <c:pt idx="789">
                  <c:v>1.1256478760352684</c:v>
                </c:pt>
                <c:pt idx="790">
                  <c:v>1.1264938997239291</c:v>
                </c:pt>
                <c:pt idx="791">
                  <c:v>1.1253005610472901</c:v>
                </c:pt>
                <c:pt idx="792">
                  <c:v>1.1253985216849229</c:v>
                </c:pt>
                <c:pt idx="793">
                  <c:v>1.1257992697479713</c:v>
                </c:pt>
                <c:pt idx="794">
                  <c:v>1.1247840413215806</c:v>
                </c:pt>
                <c:pt idx="795">
                  <c:v>1.1261287737109271</c:v>
                </c:pt>
                <c:pt idx="796">
                  <c:v>1.1257102146228515</c:v>
                </c:pt>
                <c:pt idx="797">
                  <c:v>1.1248909074717277</c:v>
                </c:pt>
                <c:pt idx="798">
                  <c:v>1.1253183720723128</c:v>
                </c:pt>
                <c:pt idx="799">
                  <c:v>1.1254341437349691</c:v>
                </c:pt>
                <c:pt idx="800">
                  <c:v>1.1255410098851188</c:v>
                </c:pt>
                <c:pt idx="801">
                  <c:v>1.1244367263336021</c:v>
                </c:pt>
                <c:pt idx="802">
                  <c:v>1.1250690177219698</c:v>
                </c:pt>
                <c:pt idx="803">
                  <c:v>1.1250868287469971</c:v>
                </c:pt>
                <c:pt idx="804">
                  <c:v>1.1270638525247128</c:v>
                </c:pt>
                <c:pt idx="805">
                  <c:v>1.1254341437349691</c:v>
                </c:pt>
                <c:pt idx="806">
                  <c:v>1.125042301184433</c:v>
                </c:pt>
                <c:pt idx="807">
                  <c:v>1.1241339389081841</c:v>
                </c:pt>
                <c:pt idx="808">
                  <c:v>1.1247306082465045</c:v>
                </c:pt>
                <c:pt idx="809">
                  <c:v>1.1250155846469005</c:v>
                </c:pt>
                <c:pt idx="810">
                  <c:v>1.1247840413215806</c:v>
                </c:pt>
                <c:pt idx="811">
                  <c:v>1.1241517499332125</c:v>
                </c:pt>
                <c:pt idx="812">
                  <c:v>1.1257725532104372</c:v>
                </c:pt>
                <c:pt idx="813">
                  <c:v>1.1249354350342862</c:v>
                </c:pt>
                <c:pt idx="814">
                  <c:v>1.124338765695966</c:v>
                </c:pt>
                <c:pt idx="815">
                  <c:v>1.1240716003205986</c:v>
                </c:pt>
                <c:pt idx="816">
                  <c:v>1.125042301184433</c:v>
                </c:pt>
                <c:pt idx="817">
                  <c:v>1.1241428444206993</c:v>
                </c:pt>
                <c:pt idx="818">
                  <c:v>1.1243743877460148</c:v>
                </c:pt>
                <c:pt idx="819">
                  <c:v>1.1239291121203983</c:v>
                </c:pt>
                <c:pt idx="820">
                  <c:v>1.1233680648321311</c:v>
                </c:pt>
                <c:pt idx="821">
                  <c:v>1.1237331908451318</c:v>
                </c:pt>
                <c:pt idx="822">
                  <c:v>1.1240983168581351</c:v>
                </c:pt>
                <c:pt idx="823">
                  <c:v>1.1253985216849229</c:v>
                </c:pt>
                <c:pt idx="824">
                  <c:v>1.1258883248730993</c:v>
                </c:pt>
                <c:pt idx="825">
                  <c:v>1.1249354350342862</c:v>
                </c:pt>
                <c:pt idx="826">
                  <c:v>1.1250957342595067</c:v>
                </c:pt>
                <c:pt idx="827">
                  <c:v>1.1247217027339897</c:v>
                </c:pt>
                <c:pt idx="828">
                  <c:v>1.124962151571826</c:v>
                </c:pt>
                <c:pt idx="829">
                  <c:v>1.1250601122094548</c:v>
                </c:pt>
                <c:pt idx="830">
                  <c:v>1.1266363879241221</c:v>
                </c:pt>
                <c:pt idx="831">
                  <c:v>1.1259684744857081</c:v>
                </c:pt>
                <c:pt idx="832">
                  <c:v>1.125567726422656</c:v>
                </c:pt>
                <c:pt idx="833">
                  <c:v>1.1255321043726065</c:v>
                </c:pt>
                <c:pt idx="834">
                  <c:v>1.1254786712975331</c:v>
                </c:pt>
                <c:pt idx="835">
                  <c:v>1.1251313563095529</c:v>
                </c:pt>
                <c:pt idx="836">
                  <c:v>1.125977379998222</c:v>
                </c:pt>
                <c:pt idx="837">
                  <c:v>1.1257547421854099</c:v>
                </c:pt>
                <c:pt idx="838">
                  <c:v>1.1261554902484641</c:v>
                </c:pt>
                <c:pt idx="839">
                  <c:v>1.1248820019592165</c:v>
                </c:pt>
                <c:pt idx="840">
                  <c:v>1.125834891798023</c:v>
                </c:pt>
                <c:pt idx="841">
                  <c:v>1.1250244901594038</c:v>
                </c:pt>
                <c:pt idx="842">
                  <c:v>1.1257280256478759</c:v>
                </c:pt>
                <c:pt idx="843">
                  <c:v>1.1262890729361481</c:v>
                </c:pt>
                <c:pt idx="844">
                  <c:v>1.1259595689731945</c:v>
                </c:pt>
                <c:pt idx="845">
                  <c:v>1.1255499153976312</c:v>
                </c:pt>
                <c:pt idx="846">
                  <c:v>1.1260130020482704</c:v>
                </c:pt>
                <c:pt idx="847">
                  <c:v>1.1258081752604858</c:v>
                </c:pt>
                <c:pt idx="848">
                  <c:v>1.1259506634606822</c:v>
                </c:pt>
                <c:pt idx="849">
                  <c:v>1.1268055926618581</c:v>
                </c:pt>
                <c:pt idx="850">
                  <c:v>1.1254430492474838</c:v>
                </c:pt>
                <c:pt idx="851">
                  <c:v>1.1249710570843316</c:v>
                </c:pt>
                <c:pt idx="852">
                  <c:v>1.1269837029121026</c:v>
                </c:pt>
                <c:pt idx="853">
                  <c:v>1.1264048445988093</c:v>
                </c:pt>
                <c:pt idx="854">
                  <c:v>1.1260040965357561</c:v>
                </c:pt>
                <c:pt idx="855">
                  <c:v>1.1278119155757413</c:v>
                </c:pt>
                <c:pt idx="856">
                  <c:v>1.1268768367619584</c:v>
                </c:pt>
                <c:pt idx="857">
                  <c:v>1.126600765874076</c:v>
                </c:pt>
                <c:pt idx="858">
                  <c:v>1.1281057974886455</c:v>
                </c:pt>
                <c:pt idx="859">
                  <c:v>1.1266363879241221</c:v>
                </c:pt>
                <c:pt idx="860">
                  <c:v>1.126467183186395</c:v>
                </c:pt>
                <c:pt idx="861">
                  <c:v>1.127393356487663</c:v>
                </c:pt>
                <c:pt idx="862">
                  <c:v>1.1278119155757413</c:v>
                </c:pt>
                <c:pt idx="863">
                  <c:v>1.1263781280612748</c:v>
                </c:pt>
                <c:pt idx="864">
                  <c:v>1.1262356398610769</c:v>
                </c:pt>
                <c:pt idx="865">
                  <c:v>1.127037135987176</c:v>
                </c:pt>
                <c:pt idx="866">
                  <c:v>1.1271172855997862</c:v>
                </c:pt>
                <c:pt idx="867">
                  <c:v>1.12558553744768</c:v>
                </c:pt>
                <c:pt idx="868">
                  <c:v>1.1283106242764307</c:v>
                </c:pt>
                <c:pt idx="869">
                  <c:v>1.1274913171252965</c:v>
                </c:pt>
                <c:pt idx="870">
                  <c:v>1.127624899812981</c:v>
                </c:pt>
                <c:pt idx="871">
                  <c:v>1.1272063407249078</c:v>
                </c:pt>
                <c:pt idx="872">
                  <c:v>1.127615994300472</c:v>
                </c:pt>
                <c:pt idx="873">
                  <c:v>1.1276961439130819</c:v>
                </c:pt>
                <c:pt idx="874">
                  <c:v>1.1282482856888421</c:v>
                </c:pt>
                <c:pt idx="875">
                  <c:v>1.1279633092884496</c:v>
                </c:pt>
                <c:pt idx="876">
                  <c:v>1.1278386321132778</c:v>
                </c:pt>
                <c:pt idx="877">
                  <c:v>1.1279989313384984</c:v>
                </c:pt>
                <c:pt idx="878">
                  <c:v>1.1266987265117145</c:v>
                </c:pt>
                <c:pt idx="879">
                  <c:v>1.1292635141152381</c:v>
                </c:pt>
                <c:pt idx="880">
                  <c:v>1.1275269391753495</c:v>
                </c:pt>
                <c:pt idx="881">
                  <c:v>1.1282215691513076</c:v>
                </c:pt>
                <c:pt idx="882">
                  <c:v>1.1266898209991985</c:v>
                </c:pt>
                <c:pt idx="883">
                  <c:v>1.1284442069641099</c:v>
                </c:pt>
                <c:pt idx="884">
                  <c:v>1.1265117107489537</c:v>
                </c:pt>
                <c:pt idx="885">
                  <c:v>1.1273844509751536</c:v>
                </c:pt>
                <c:pt idx="886">
                  <c:v>1.1267966871493404</c:v>
                </c:pt>
                <c:pt idx="887">
                  <c:v>1.1266096713865883</c:v>
                </c:pt>
                <c:pt idx="888">
                  <c:v>1.1281057974886455</c:v>
                </c:pt>
                <c:pt idx="889">
                  <c:v>1.1266185768991033</c:v>
                </c:pt>
                <c:pt idx="890">
                  <c:v>1.1281503250512119</c:v>
                </c:pt>
                <c:pt idx="891">
                  <c:v>1.1286045061893313</c:v>
                </c:pt>
                <c:pt idx="892">
                  <c:v>1.1268144981743673</c:v>
                </c:pt>
                <c:pt idx="893">
                  <c:v>1.1284709235016523</c:v>
                </c:pt>
                <c:pt idx="894">
                  <c:v>1.1310268055926618</c:v>
                </c:pt>
                <c:pt idx="895">
                  <c:v>1.1313384985305899</c:v>
                </c:pt>
                <c:pt idx="896">
                  <c:v>1.1310357111051739</c:v>
                </c:pt>
                <c:pt idx="897">
                  <c:v>1.1311514827678333</c:v>
                </c:pt>
                <c:pt idx="898">
                  <c:v>1.1315344198058599</c:v>
                </c:pt>
                <c:pt idx="899">
                  <c:v>1.1315166087808355</c:v>
                </c:pt>
                <c:pt idx="900">
                  <c:v>1.131311781993054</c:v>
                </c:pt>
                <c:pt idx="901">
                  <c:v>1.1310000890551251</c:v>
                </c:pt>
                <c:pt idx="902">
                  <c:v>1.1318639237688155</c:v>
                </c:pt>
                <c:pt idx="903">
                  <c:v>1.1306171520170987</c:v>
                </c:pt>
                <c:pt idx="904">
                  <c:v>1.1306171520170987</c:v>
                </c:pt>
                <c:pt idx="905">
                  <c:v>1.131008994567638</c:v>
                </c:pt>
                <c:pt idx="906">
                  <c:v>1.130323270104191</c:v>
                </c:pt>
                <c:pt idx="907">
                  <c:v>1.1304390417668562</c:v>
                </c:pt>
                <c:pt idx="908">
                  <c:v>1.1302609315166134</c:v>
                </c:pt>
                <c:pt idx="909">
                  <c:v>1.1308932229049755</c:v>
                </c:pt>
                <c:pt idx="910">
                  <c:v>1.1314364591682251</c:v>
                </c:pt>
                <c:pt idx="911">
                  <c:v>1.1305993409920738</c:v>
                </c:pt>
                <c:pt idx="912">
                  <c:v>1.1314097426306857</c:v>
                </c:pt>
                <c:pt idx="913">
                  <c:v>1.1319440733814232</c:v>
                </c:pt>
                <c:pt idx="914">
                  <c:v>1.1306883961171958</c:v>
                </c:pt>
                <c:pt idx="915">
                  <c:v>1.1310357111051739</c:v>
                </c:pt>
                <c:pt idx="916">
                  <c:v>1.1312138213554201</c:v>
                </c:pt>
                <c:pt idx="917">
                  <c:v>1.1305993409920738</c:v>
                </c:pt>
                <c:pt idx="918">
                  <c:v>1.1304568527918781</c:v>
                </c:pt>
                <c:pt idx="919">
                  <c:v>1.1299848606287317</c:v>
                </c:pt>
                <c:pt idx="920">
                  <c:v>1.130563718942025</c:v>
                </c:pt>
                <c:pt idx="921">
                  <c:v>1.1297355062783863</c:v>
                </c:pt>
                <c:pt idx="922">
                  <c:v>1.130323270104191</c:v>
                </c:pt>
                <c:pt idx="923">
                  <c:v>1.1306438685546361</c:v>
                </c:pt>
                <c:pt idx="924">
                  <c:v>1.131391931605664</c:v>
                </c:pt>
                <c:pt idx="925">
                  <c:v>1.1310268055926618</c:v>
                </c:pt>
                <c:pt idx="926">
                  <c:v>1.1309466559800516</c:v>
                </c:pt>
                <c:pt idx="927">
                  <c:v>1.1309822780301007</c:v>
                </c:pt>
                <c:pt idx="928">
                  <c:v>1.1310802386677361</c:v>
                </c:pt>
                <c:pt idx="929">
                  <c:v>1.131543325318372</c:v>
                </c:pt>
                <c:pt idx="930">
                  <c:v>1.131196010330392</c:v>
                </c:pt>
                <c:pt idx="931">
                  <c:v>1.1319796954314678</c:v>
                </c:pt>
                <c:pt idx="932">
                  <c:v>1.1313384985305899</c:v>
                </c:pt>
                <c:pt idx="933">
                  <c:v>1.1328079080951121</c:v>
                </c:pt>
                <c:pt idx="934">
                  <c:v>1.1333778608958975</c:v>
                </c:pt>
                <c:pt idx="935">
                  <c:v>1.1329682073203298</c:v>
                </c:pt>
                <c:pt idx="936">
                  <c:v>1.133324427820821</c:v>
                </c:pt>
                <c:pt idx="937">
                  <c:v>1.1327188529699879</c:v>
                </c:pt>
                <c:pt idx="938">
                  <c:v>1.1320153174815237</c:v>
                </c:pt>
                <c:pt idx="939">
                  <c:v>1.1324160655445721</c:v>
                </c:pt>
                <c:pt idx="940">
                  <c:v>1.1314987977558082</c:v>
                </c:pt>
                <c:pt idx="941">
                  <c:v>1.1323359159319621</c:v>
                </c:pt>
                <c:pt idx="942">
                  <c:v>1.1314364591682251</c:v>
                </c:pt>
                <c:pt idx="943">
                  <c:v>1.1328613411701838</c:v>
                </c:pt>
                <c:pt idx="944">
                  <c:v>1.1325585537447709</c:v>
                </c:pt>
                <c:pt idx="945">
                  <c:v>1.1328880577077221</c:v>
                </c:pt>
                <c:pt idx="946">
                  <c:v>1.1324694986196429</c:v>
                </c:pt>
                <c:pt idx="947">
                  <c:v>1.1318461127437884</c:v>
                </c:pt>
                <c:pt idx="948">
                  <c:v>1.1317392465936398</c:v>
                </c:pt>
                <c:pt idx="949">
                  <c:v>1.1329503962953069</c:v>
                </c:pt>
                <c:pt idx="950">
                  <c:v>1.1322379552943271</c:v>
                </c:pt>
                <c:pt idx="951">
                  <c:v>1.1333689553833819</c:v>
                </c:pt>
                <c:pt idx="952">
                  <c:v>1.1334758215335332</c:v>
                </c:pt>
                <c:pt idx="953">
                  <c:v>1.1320331285065504</c:v>
                </c:pt>
                <c:pt idx="954">
                  <c:v>1.1333956719209191</c:v>
                </c:pt>
                <c:pt idx="955">
                  <c:v>1.1333867664084067</c:v>
                </c:pt>
                <c:pt idx="956">
                  <c:v>1.1332442782082108</c:v>
                </c:pt>
                <c:pt idx="957">
                  <c:v>1.1329503962953069</c:v>
                </c:pt>
                <c:pt idx="958">
                  <c:v>1.1334312939709648</c:v>
                </c:pt>
                <c:pt idx="959">
                  <c:v>1.1330483569329415</c:v>
                </c:pt>
                <c:pt idx="960">
                  <c:v>1.1338231365215081</c:v>
                </c:pt>
                <c:pt idx="961">
                  <c:v>1.1329503962953069</c:v>
                </c:pt>
                <c:pt idx="962">
                  <c:v>1.1330750734704782</c:v>
                </c:pt>
                <c:pt idx="963">
                  <c:v>1.1336539317837795</c:v>
                </c:pt>
                <c:pt idx="964">
                  <c:v>1.1342773176596312</c:v>
                </c:pt>
                <c:pt idx="965">
                  <c:v>1.1331106955205272</c:v>
                </c:pt>
                <c:pt idx="966">
                  <c:v>1.1336895538338241</c:v>
                </c:pt>
                <c:pt idx="967">
                  <c:v>1.1321310891441798</c:v>
                </c:pt>
                <c:pt idx="968">
                  <c:v>1.1322824828568914</c:v>
                </c:pt>
                <c:pt idx="969">
                  <c:v>1.1336984593463355</c:v>
                </c:pt>
                <c:pt idx="970">
                  <c:v>1.1337429869088993</c:v>
                </c:pt>
                <c:pt idx="971">
                  <c:v>1.1345266720099698</c:v>
                </c:pt>
                <c:pt idx="972">
                  <c:v>1.1344287113723395</c:v>
                </c:pt>
                <c:pt idx="973">
                  <c:v>1.133974530234215</c:v>
                </c:pt>
                <c:pt idx="974">
                  <c:v>1.1337340813963839</c:v>
                </c:pt>
                <c:pt idx="975">
                  <c:v>1.1345979161100721</c:v>
                </c:pt>
                <c:pt idx="976">
                  <c:v>1.13336004987087</c:v>
                </c:pt>
                <c:pt idx="977">
                  <c:v>1.1341615459969721</c:v>
                </c:pt>
                <c:pt idx="978">
                  <c:v>1.1336984593463355</c:v>
                </c:pt>
                <c:pt idx="979">
                  <c:v>1.1333422388458461</c:v>
                </c:pt>
                <c:pt idx="980">
                  <c:v>1.1345979161100721</c:v>
                </c:pt>
                <c:pt idx="981">
                  <c:v>1.13415264048446</c:v>
                </c:pt>
                <c:pt idx="982">
                  <c:v>1.1336272152462372</c:v>
                </c:pt>
                <c:pt idx="983">
                  <c:v>1.1341170184344107</c:v>
                </c:pt>
                <c:pt idx="984">
                  <c:v>1.134571199572536</c:v>
                </c:pt>
                <c:pt idx="985">
                  <c:v>1.1343841838097783</c:v>
                </c:pt>
                <c:pt idx="986">
                  <c:v>1.1337875144714609</c:v>
                </c:pt>
                <c:pt idx="987">
                  <c:v>1.1341971680470242</c:v>
                </c:pt>
                <c:pt idx="988">
                  <c:v>1.1352569240359811</c:v>
                </c:pt>
                <c:pt idx="989">
                  <c:v>1.1352480185234659</c:v>
                </c:pt>
                <c:pt idx="990">
                  <c:v>1.134419805859828</c:v>
                </c:pt>
                <c:pt idx="991">
                  <c:v>1.1351055303232729</c:v>
                </c:pt>
                <c:pt idx="992">
                  <c:v>1.134936325585538</c:v>
                </c:pt>
                <c:pt idx="993">
                  <c:v>1.1344999554724358</c:v>
                </c:pt>
                <c:pt idx="994">
                  <c:v>1.1361207587496658</c:v>
                </c:pt>
                <c:pt idx="995">
                  <c:v>1.1356131445364681</c:v>
                </c:pt>
                <c:pt idx="996">
                  <c:v>1.1355864279989321</c:v>
                </c:pt>
                <c:pt idx="997">
                  <c:v>1.1367352391130121</c:v>
                </c:pt>
                <c:pt idx="998">
                  <c:v>1.1355864279989321</c:v>
                </c:pt>
                <c:pt idx="999">
                  <c:v>1.1362365304123261</c:v>
                </c:pt>
                <c:pt idx="1000">
                  <c:v>1.1410900347314987</c:v>
                </c:pt>
                <c:pt idx="1001">
                  <c:v>1.1401193338676641</c:v>
                </c:pt>
                <c:pt idx="1002">
                  <c:v>1.1406002315433261</c:v>
                </c:pt>
                <c:pt idx="1003">
                  <c:v>1.1411790898566221</c:v>
                </c:pt>
                <c:pt idx="1004">
                  <c:v>1.1389794282660981</c:v>
                </c:pt>
                <c:pt idx="1005">
                  <c:v>1.1405557039807686</c:v>
                </c:pt>
                <c:pt idx="1006">
                  <c:v>1.1389438062160504</c:v>
                </c:pt>
                <c:pt idx="1007">
                  <c:v>1.1388903731409739</c:v>
                </c:pt>
                <c:pt idx="1008">
                  <c:v>1.1388903731409739</c:v>
                </c:pt>
                <c:pt idx="1009">
                  <c:v>1.1388725621159501</c:v>
                </c:pt>
                <c:pt idx="1010">
                  <c:v>1.1387567904532905</c:v>
                </c:pt>
                <c:pt idx="1011">
                  <c:v>1.1401994834802744</c:v>
                </c:pt>
                <c:pt idx="1012">
                  <c:v>1.1390951999287586</c:v>
                </c:pt>
                <c:pt idx="1013">
                  <c:v>1.1399056015673699</c:v>
                </c:pt>
                <c:pt idx="1014">
                  <c:v>1.1402885386054002</c:v>
                </c:pt>
                <c:pt idx="1015">
                  <c:v>1.1400837118176161</c:v>
                </c:pt>
                <c:pt idx="1016">
                  <c:v>1.1410811292189893</c:v>
                </c:pt>
                <c:pt idx="1017">
                  <c:v>1.1390061448036362</c:v>
                </c:pt>
                <c:pt idx="1018">
                  <c:v>1.138266987265117</c:v>
                </c:pt>
                <c:pt idx="1019">
                  <c:v>1.1341170184344107</c:v>
                </c:pt>
                <c:pt idx="1020">
                  <c:v>1.1385875857155618</c:v>
                </c:pt>
                <c:pt idx="1021">
                  <c:v>1.1397720188796858</c:v>
                </c:pt>
                <c:pt idx="1022">
                  <c:v>1.1399768456674655</c:v>
                </c:pt>
                <c:pt idx="1023">
                  <c:v>1.1395493810668804</c:v>
                </c:pt>
                <c:pt idx="1024">
                  <c:v>1.1393890818416601</c:v>
                </c:pt>
                <c:pt idx="1025">
                  <c:v>1.1404755543681566</c:v>
                </c:pt>
                <c:pt idx="1026">
                  <c:v>1.1394692314542698</c:v>
                </c:pt>
                <c:pt idx="1027">
                  <c:v>1.1396206251669778</c:v>
                </c:pt>
                <c:pt idx="1028">
                  <c:v>1.1397631133671715</c:v>
                </c:pt>
                <c:pt idx="1029">
                  <c:v>1.1385608691780245</c:v>
                </c:pt>
                <c:pt idx="1030">
                  <c:v>1.138266987265117</c:v>
                </c:pt>
                <c:pt idx="1031">
                  <c:v>1.1391753495413661</c:v>
                </c:pt>
                <c:pt idx="1032">
                  <c:v>1.1393534597916137</c:v>
                </c:pt>
                <c:pt idx="1033">
                  <c:v>1.1384272864903375</c:v>
                </c:pt>
                <c:pt idx="1034">
                  <c:v>1.1396384361920027</c:v>
                </c:pt>
                <c:pt idx="1035">
                  <c:v>1.1384450975153622</c:v>
                </c:pt>
                <c:pt idx="1036">
                  <c:v>1.139861074004809</c:v>
                </c:pt>
                <c:pt idx="1037">
                  <c:v>1.1391041054412681</c:v>
                </c:pt>
                <c:pt idx="1038">
                  <c:v>1.1391486330038301</c:v>
                </c:pt>
                <c:pt idx="1039">
                  <c:v>1.1405378929557421</c:v>
                </c:pt>
                <c:pt idx="1040">
                  <c:v>1.1379107667646273</c:v>
                </c:pt>
                <c:pt idx="1041">
                  <c:v>1.140546798468252</c:v>
                </c:pt>
                <c:pt idx="1042">
                  <c:v>1.1393089322290497</c:v>
                </c:pt>
                <c:pt idx="1043">
                  <c:v>1.1394870424792947</c:v>
                </c:pt>
                <c:pt idx="1044">
                  <c:v>1.1407070976934719</c:v>
                </c:pt>
                <c:pt idx="1045">
                  <c:v>1.1403597827054939</c:v>
                </c:pt>
                <c:pt idx="1046">
                  <c:v>1.1389883337786118</c:v>
                </c:pt>
                <c:pt idx="1047">
                  <c:v>1.1394157983791939</c:v>
                </c:pt>
                <c:pt idx="1048">
                  <c:v>1.1388102235283641</c:v>
                </c:pt>
                <c:pt idx="1049">
                  <c:v>1.1392822156915141</c:v>
                </c:pt>
                <c:pt idx="1050">
                  <c:v>1.1396028141419541</c:v>
                </c:pt>
                <c:pt idx="1051">
                  <c:v>1.1394959479918081</c:v>
                </c:pt>
                <c:pt idx="1052">
                  <c:v>1.1407427197435247</c:v>
                </c:pt>
                <c:pt idx="1053">
                  <c:v>1.1416599875322824</c:v>
                </c:pt>
                <c:pt idx="1054">
                  <c:v>1.1407070976934719</c:v>
                </c:pt>
                <c:pt idx="1055">
                  <c:v>1.1405913260308131</c:v>
                </c:pt>
                <c:pt idx="1056">
                  <c:v>1.1406269480808622</c:v>
                </c:pt>
                <c:pt idx="1057">
                  <c:v>1.139380176329148</c:v>
                </c:pt>
                <c:pt idx="1058">
                  <c:v>1.139861074004809</c:v>
                </c:pt>
                <c:pt idx="1059">
                  <c:v>1.1403864992430321</c:v>
                </c:pt>
                <c:pt idx="1060">
                  <c:v>1.1421319796954321</c:v>
                </c:pt>
                <c:pt idx="1061">
                  <c:v>1.1409564520438151</c:v>
                </c:pt>
                <c:pt idx="1062">
                  <c:v>1.1410098851188886</c:v>
                </c:pt>
                <c:pt idx="1063">
                  <c:v>1.141428444206964</c:v>
                </c:pt>
                <c:pt idx="1064">
                  <c:v>1.1433609404221212</c:v>
                </c:pt>
                <c:pt idx="1065">
                  <c:v>1.1413572001068661</c:v>
                </c:pt>
                <c:pt idx="1066">
                  <c:v>1.1420340190577967</c:v>
                </c:pt>
                <c:pt idx="1067">
                  <c:v>1.1415887434321839</c:v>
                </c:pt>
                <c:pt idx="1068">
                  <c:v>1.1424169560958259</c:v>
                </c:pt>
                <c:pt idx="1069">
                  <c:v>1.1418380977825258</c:v>
                </c:pt>
                <c:pt idx="1070">
                  <c:v>1.1415976489446942</c:v>
                </c:pt>
                <c:pt idx="1071">
                  <c:v>1.1421408852079435</c:v>
                </c:pt>
                <c:pt idx="1072">
                  <c:v>1.1421497907204559</c:v>
                </c:pt>
                <c:pt idx="1073">
                  <c:v>1.1428444206964121</c:v>
                </c:pt>
                <c:pt idx="1074">
                  <c:v>1.1419271529076498</c:v>
                </c:pt>
                <c:pt idx="1075">
                  <c:v>1.1419983970077447</c:v>
                </c:pt>
                <c:pt idx="1076">
                  <c:v>1.1414907827945471</c:v>
                </c:pt>
                <c:pt idx="1077">
                  <c:v>1.1410366016564253</c:v>
                </c:pt>
                <c:pt idx="1078">
                  <c:v>1.1420874521328703</c:v>
                </c:pt>
                <c:pt idx="1079">
                  <c:v>1.1413661056193778</c:v>
                </c:pt>
                <c:pt idx="1080">
                  <c:v>1.1419805859827241</c:v>
                </c:pt>
                <c:pt idx="1081">
                  <c:v>1.1413215780568171</c:v>
                </c:pt>
                <c:pt idx="1082">
                  <c:v>1.1416154599697221</c:v>
                </c:pt>
                <c:pt idx="1083">
                  <c:v>1.1415174993320865</c:v>
                </c:pt>
                <c:pt idx="1084">
                  <c:v>1.1417935702199635</c:v>
                </c:pt>
                <c:pt idx="1085">
                  <c:v>1.1413928221569161</c:v>
                </c:pt>
                <c:pt idx="1086">
                  <c:v>1.142577255321044</c:v>
                </c:pt>
                <c:pt idx="1087">
                  <c:v>1.1433164128595599</c:v>
                </c:pt>
                <c:pt idx="1088">
                  <c:v>1.1423457119957297</c:v>
                </c:pt>
                <c:pt idx="1089">
                  <c:v>1.1428711372339477</c:v>
                </c:pt>
                <c:pt idx="1090">
                  <c:v>1.1432184522219253</c:v>
                </c:pt>
                <c:pt idx="1091">
                  <c:v>1.1431293970968004</c:v>
                </c:pt>
                <c:pt idx="1092">
                  <c:v>1.142559444296023</c:v>
                </c:pt>
                <c:pt idx="1093">
                  <c:v>1.1440822869356162</c:v>
                </c:pt>
                <c:pt idx="1094">
                  <c:v>1.142942381334046</c:v>
                </c:pt>
                <c:pt idx="1095">
                  <c:v>1.1440288538605401</c:v>
                </c:pt>
                <c:pt idx="1096">
                  <c:v>1.1433164128595599</c:v>
                </c:pt>
                <c:pt idx="1097">
                  <c:v>1.1436370113100007</c:v>
                </c:pt>
                <c:pt idx="1098">
                  <c:v>1.1438240270727578</c:v>
                </c:pt>
                <c:pt idx="1099">
                  <c:v>1.1426663104461658</c:v>
                </c:pt>
                <c:pt idx="1100">
                  <c:v>1.1435212396473418</c:v>
                </c:pt>
                <c:pt idx="1101">
                  <c:v>1.1430848695342444</c:v>
                </c:pt>
                <c:pt idx="1102">
                  <c:v>1.1440110428355161</c:v>
                </c:pt>
                <c:pt idx="1103">
                  <c:v>1.1453379641998431</c:v>
                </c:pt>
                <c:pt idx="1104">
                  <c:v>1.1483925549915448</c:v>
                </c:pt>
                <c:pt idx="1105">
                  <c:v>1.1481075785911521</c:v>
                </c:pt>
                <c:pt idx="1106">
                  <c:v>1.14751981476534</c:v>
                </c:pt>
                <c:pt idx="1107">
                  <c:v>1.1477513580906578</c:v>
                </c:pt>
                <c:pt idx="1108">
                  <c:v>1.1471012556772615</c:v>
                </c:pt>
                <c:pt idx="1109">
                  <c:v>1.1486330038293704</c:v>
                </c:pt>
                <c:pt idx="1110">
                  <c:v>1.1470389170896778</c:v>
                </c:pt>
                <c:pt idx="1111">
                  <c:v>1.1484103660165683</c:v>
                </c:pt>
                <c:pt idx="1112">
                  <c:v>1.1463888146762899</c:v>
                </c:pt>
                <c:pt idx="1113">
                  <c:v>1.1468875233769755</c:v>
                </c:pt>
                <c:pt idx="1114">
                  <c:v>1.1489981298423741</c:v>
                </c:pt>
                <c:pt idx="1115">
                  <c:v>1.1479294683409018</c:v>
                </c:pt>
                <c:pt idx="1116">
                  <c:v>1.1487042479294636</c:v>
                </c:pt>
                <c:pt idx="1117">
                  <c:v>1.1477335470656336</c:v>
                </c:pt>
                <c:pt idx="1118">
                  <c:v>1.1482144447412987</c:v>
                </c:pt>
                <c:pt idx="1119">
                  <c:v>1.147947279365928</c:v>
                </c:pt>
                <c:pt idx="1120">
                  <c:v>1.1482233502538071</c:v>
                </c:pt>
                <c:pt idx="1121">
                  <c:v>1.1497729094309381</c:v>
                </c:pt>
                <c:pt idx="1122">
                  <c:v>1.1486330038293704</c:v>
                </c:pt>
                <c:pt idx="1123">
                  <c:v>1.1480719565411017</c:v>
                </c:pt>
                <c:pt idx="1124">
                  <c:v>1.1493365393178381</c:v>
                </c:pt>
                <c:pt idx="1125">
                  <c:v>1.1487042479294636</c:v>
                </c:pt>
                <c:pt idx="1126">
                  <c:v>1.1492296731676872</c:v>
                </c:pt>
                <c:pt idx="1127">
                  <c:v>1.147947279365928</c:v>
                </c:pt>
                <c:pt idx="1128">
                  <c:v>1.1489446967672978</c:v>
                </c:pt>
                <c:pt idx="1129">
                  <c:v>1.1477157360406101</c:v>
                </c:pt>
                <c:pt idx="1130">
                  <c:v>1.1492920117552765</c:v>
                </c:pt>
                <c:pt idx="1131">
                  <c:v>1.1482411612788364</c:v>
                </c:pt>
                <c:pt idx="1132">
                  <c:v>1.1482945943539051</c:v>
                </c:pt>
                <c:pt idx="1133">
                  <c:v>1.1478047911657314</c:v>
                </c:pt>
                <c:pt idx="1134">
                  <c:v>1.1490159408673981</c:v>
                </c:pt>
                <c:pt idx="1135">
                  <c:v>1.1490070353548845</c:v>
                </c:pt>
                <c:pt idx="1136">
                  <c:v>1.1475732478404101</c:v>
                </c:pt>
                <c:pt idx="1137">
                  <c:v>1.1495858936681804</c:v>
                </c:pt>
                <c:pt idx="1138">
                  <c:v>1.1492474841927189</c:v>
                </c:pt>
                <c:pt idx="1139">
                  <c:v>1.1480452400035621</c:v>
                </c:pt>
                <c:pt idx="1140">
                  <c:v>1.1493721613678896</c:v>
                </c:pt>
                <c:pt idx="1141">
                  <c:v>1.1480363344910531</c:v>
                </c:pt>
                <c:pt idx="1142">
                  <c:v>1.1487576810045421</c:v>
                </c:pt>
                <c:pt idx="1143">
                  <c:v>1.1488200195921277</c:v>
                </c:pt>
                <c:pt idx="1144">
                  <c:v>1.1493454448303526</c:v>
                </c:pt>
                <c:pt idx="1145">
                  <c:v>1.1488200195921277</c:v>
                </c:pt>
                <c:pt idx="1146">
                  <c:v>1.1497640039184256</c:v>
                </c:pt>
                <c:pt idx="1147">
                  <c:v>1.1477424525781459</c:v>
                </c:pt>
                <c:pt idx="1148">
                  <c:v>1.1493187282928141</c:v>
                </c:pt>
                <c:pt idx="1149">
                  <c:v>1.1500133582687708</c:v>
                </c:pt>
                <c:pt idx="1150">
                  <c:v>1.1498263425060098</c:v>
                </c:pt>
                <c:pt idx="1151">
                  <c:v>1.1512334134829458</c:v>
                </c:pt>
                <c:pt idx="1152">
                  <c:v>1.1512512245079702</c:v>
                </c:pt>
                <c:pt idx="1153">
                  <c:v>1.1508682874699407</c:v>
                </c:pt>
                <c:pt idx="1154">
                  <c:v>1.151660878083534</c:v>
                </c:pt>
                <c:pt idx="1155">
                  <c:v>1.1512156024579214</c:v>
                </c:pt>
                <c:pt idx="1156">
                  <c:v>1.151197791432897</c:v>
                </c:pt>
                <c:pt idx="1157">
                  <c:v>1.1505655000445281</c:v>
                </c:pt>
                <c:pt idx="1158">
                  <c:v>1.1496660432807908</c:v>
                </c:pt>
                <c:pt idx="1159">
                  <c:v>1.1506901772196978</c:v>
                </c:pt>
                <c:pt idx="1160">
                  <c:v>1.150431917356844</c:v>
                </c:pt>
                <c:pt idx="1161">
                  <c:v>1.1503606732567486</c:v>
                </c:pt>
                <c:pt idx="1162">
                  <c:v>1.1508504764449201</c:v>
                </c:pt>
                <c:pt idx="1163">
                  <c:v>1.1509039095199929</c:v>
                </c:pt>
                <c:pt idx="1164">
                  <c:v>1.1512601300204828</c:v>
                </c:pt>
                <c:pt idx="1165">
                  <c:v>1.1512512245079702</c:v>
                </c:pt>
                <c:pt idx="1166">
                  <c:v>1.1505387835069909</c:v>
                </c:pt>
                <c:pt idx="1167">
                  <c:v>1.1519636655089498</c:v>
                </c:pt>
                <c:pt idx="1168">
                  <c:v>1.15319262623564</c:v>
                </c:pt>
                <c:pt idx="1169">
                  <c:v>1.1515718229584111</c:v>
                </c:pt>
                <c:pt idx="1170">
                  <c:v>1.1517677442336807</c:v>
                </c:pt>
                <c:pt idx="1171">
                  <c:v>1.1526315789473685</c:v>
                </c:pt>
                <c:pt idx="1172">
                  <c:v>1.1517232166711178</c:v>
                </c:pt>
                <c:pt idx="1173">
                  <c:v>1.1511799804078724</c:v>
                </c:pt>
                <c:pt idx="1174">
                  <c:v>1.1508950040074806</c:v>
                </c:pt>
                <c:pt idx="1175">
                  <c:v>1.1510820197702409</c:v>
                </c:pt>
                <c:pt idx="1176">
                  <c:v>1.1521863033217601</c:v>
                </c:pt>
                <c:pt idx="1177">
                  <c:v>1.1521061537091459</c:v>
                </c:pt>
                <c:pt idx="1178">
                  <c:v>1.1528631222726868</c:v>
                </c:pt>
                <c:pt idx="1179">
                  <c:v>1.1528453112476622</c:v>
                </c:pt>
                <c:pt idx="1180">
                  <c:v>1.1530768545729808</c:v>
                </c:pt>
                <c:pt idx="1181">
                  <c:v>1.1534152640484461</c:v>
                </c:pt>
                <c:pt idx="1182">
                  <c:v>1.1516074450084599</c:v>
                </c:pt>
                <c:pt idx="1183">
                  <c:v>1.152293169471907</c:v>
                </c:pt>
                <c:pt idx="1184">
                  <c:v>1.1531391931605666</c:v>
                </c:pt>
                <c:pt idx="1185">
                  <c:v>1.1531570041855947</c:v>
                </c:pt>
                <c:pt idx="1186">
                  <c:v>1.1540653664618441</c:v>
                </c:pt>
                <c:pt idx="1187">
                  <c:v>1.1527918781725888</c:v>
                </c:pt>
                <c:pt idx="1188">
                  <c:v>1.1519636655089498</c:v>
                </c:pt>
                <c:pt idx="1189">
                  <c:v>1.1536111853237161</c:v>
                </c:pt>
                <c:pt idx="1190">
                  <c:v>1.1530679490604683</c:v>
                </c:pt>
                <c:pt idx="1191">
                  <c:v>1.1532994923857858</c:v>
                </c:pt>
                <c:pt idx="1192">
                  <c:v>1.153379641998397</c:v>
                </c:pt>
                <c:pt idx="1193">
                  <c:v>1.1527295395850041</c:v>
                </c:pt>
                <c:pt idx="1194">
                  <c:v>1.1530056104728819</c:v>
                </c:pt>
                <c:pt idx="1195">
                  <c:v>1.1529165553477603</c:v>
                </c:pt>
                <c:pt idx="1196">
                  <c:v>1.1524801852346602</c:v>
                </c:pt>
                <c:pt idx="1197">
                  <c:v>1.1526493899723929</c:v>
                </c:pt>
                <c:pt idx="1198">
                  <c:v>1.1528720277851989</c:v>
                </c:pt>
                <c:pt idx="1199">
                  <c:v>1.1535221301985941</c:v>
                </c:pt>
                <c:pt idx="1200">
                  <c:v>1.1540208388992801</c:v>
                </c:pt>
                <c:pt idx="1201">
                  <c:v>1.1545284531124758</c:v>
                </c:pt>
                <c:pt idx="1202">
                  <c:v>1.15387835069908</c:v>
                </c:pt>
                <c:pt idx="1203">
                  <c:v>1.1546531302876506</c:v>
                </c:pt>
                <c:pt idx="1204">
                  <c:v>1.1541277050494256</c:v>
                </c:pt>
                <c:pt idx="1205">
                  <c:v>1.1534865081485441</c:v>
                </c:pt>
                <c:pt idx="1206">
                  <c:v>1.1548935791254786</c:v>
                </c:pt>
                <c:pt idx="1207">
                  <c:v>1.1551696500133553</c:v>
                </c:pt>
                <c:pt idx="1208">
                  <c:v>1.1543503428622321</c:v>
                </c:pt>
                <c:pt idx="1209">
                  <c:v>1.1545818861875501</c:v>
                </c:pt>
                <c:pt idx="1210">
                  <c:v>1.1561492563897051</c:v>
                </c:pt>
                <c:pt idx="1211">
                  <c:v>1.1550805948882403</c:v>
                </c:pt>
                <c:pt idx="1212">
                  <c:v>1.1556594532015321</c:v>
                </c:pt>
                <c:pt idx="1213">
                  <c:v>1.1565321934277344</c:v>
                </c:pt>
                <c:pt idx="1214">
                  <c:v>1.1604684299581471</c:v>
                </c:pt>
                <c:pt idx="1215">
                  <c:v>1.1595778787069226</c:v>
                </c:pt>
                <c:pt idx="1216">
                  <c:v>1.1590435479561849</c:v>
                </c:pt>
                <c:pt idx="1217">
                  <c:v>1.1586160833555981</c:v>
                </c:pt>
                <c:pt idx="1218">
                  <c:v>1.1579570754296911</c:v>
                </c:pt>
                <c:pt idx="1219">
                  <c:v>1.1591147920562828</c:v>
                </c:pt>
                <c:pt idx="1220">
                  <c:v>1.1597114613946033</c:v>
                </c:pt>
                <c:pt idx="1221">
                  <c:v>1.1590702644937254</c:v>
                </c:pt>
                <c:pt idx="1222">
                  <c:v>1.1612432095467125</c:v>
                </c:pt>
                <c:pt idx="1223">
                  <c:v>1.1620358001603019</c:v>
                </c:pt>
                <c:pt idx="1224">
                  <c:v>1.1620536111853241</c:v>
                </c:pt>
                <c:pt idx="1225">
                  <c:v>1.1624810757859121</c:v>
                </c:pt>
                <c:pt idx="1226">
                  <c:v>1.1618933119601034</c:v>
                </c:pt>
                <c:pt idx="1227">
                  <c:v>1.1620803277228631</c:v>
                </c:pt>
                <c:pt idx="1228">
                  <c:v>1.161448036334491</c:v>
                </c:pt>
                <c:pt idx="1229">
                  <c:v>1.1618665954225658</c:v>
                </c:pt>
                <c:pt idx="1230">
                  <c:v>1.1630065010241339</c:v>
                </c:pt>
                <c:pt idx="1231">
                  <c:v>1.1619467450351735</c:v>
                </c:pt>
                <c:pt idx="1232">
                  <c:v>1.1616528631222756</c:v>
                </c:pt>
                <c:pt idx="1233">
                  <c:v>1.1614391308219789</c:v>
                </c:pt>
                <c:pt idx="1234">
                  <c:v>1.1619022174726126</c:v>
                </c:pt>
                <c:pt idx="1235">
                  <c:v>1.1614747528720251</c:v>
                </c:pt>
                <c:pt idx="1236">
                  <c:v>1.1616706741472971</c:v>
                </c:pt>
                <c:pt idx="1237">
                  <c:v>1.1608780835337109</c:v>
                </c:pt>
                <c:pt idx="1238">
                  <c:v>1.1609582331463202</c:v>
                </c:pt>
                <c:pt idx="1239">
                  <c:v>1.1607623118710508</c:v>
                </c:pt>
                <c:pt idx="1240">
                  <c:v>1.1620268946477881</c:v>
                </c:pt>
                <c:pt idx="1241">
                  <c:v>1.1604417134206073</c:v>
                </c:pt>
                <c:pt idx="1242">
                  <c:v>1.1602725086828776</c:v>
                </c:pt>
                <c:pt idx="1243">
                  <c:v>1.1619200284976399</c:v>
                </c:pt>
                <c:pt idx="1244">
                  <c:v>1.1615638079971498</c:v>
                </c:pt>
                <c:pt idx="1245">
                  <c:v>1.1608780835337109</c:v>
                </c:pt>
                <c:pt idx="1246">
                  <c:v>1.1618755009350787</c:v>
                </c:pt>
                <c:pt idx="1247">
                  <c:v>1.1616528631222756</c:v>
                </c:pt>
                <c:pt idx="1248">
                  <c:v>1.1616973906848338</c:v>
                </c:pt>
                <c:pt idx="1249">
                  <c:v>1.1618665954225658</c:v>
                </c:pt>
                <c:pt idx="1250">
                  <c:v>1.1626769970611808</c:v>
                </c:pt>
                <c:pt idx="1251">
                  <c:v>1.1619556505476878</c:v>
                </c:pt>
                <c:pt idx="1252">
                  <c:v>1.1616172410722241</c:v>
                </c:pt>
                <c:pt idx="1253">
                  <c:v>1.161661768634785</c:v>
                </c:pt>
                <c:pt idx="1254">
                  <c:v>1.1616528631222756</c:v>
                </c:pt>
                <c:pt idx="1255">
                  <c:v>1.1624721702734024</c:v>
                </c:pt>
                <c:pt idx="1256">
                  <c:v>1.1633538160121115</c:v>
                </c:pt>
                <c:pt idx="1257">
                  <c:v>1.1628729183364503</c:v>
                </c:pt>
                <c:pt idx="1258">
                  <c:v>1.1636833199750647</c:v>
                </c:pt>
                <c:pt idx="1259">
                  <c:v>1.1628016742363523</c:v>
                </c:pt>
                <c:pt idx="1260">
                  <c:v>1.1620981387478861</c:v>
                </c:pt>
                <c:pt idx="1261">
                  <c:v>1.1625434143734981</c:v>
                </c:pt>
                <c:pt idx="1262">
                  <c:v>1.1617419182473938</c:v>
                </c:pt>
                <c:pt idx="1263">
                  <c:v>1.1613946032594129</c:v>
                </c:pt>
                <c:pt idx="1264">
                  <c:v>1.1615281859471012</c:v>
                </c:pt>
                <c:pt idx="1265">
                  <c:v>1.1630065010241339</c:v>
                </c:pt>
                <c:pt idx="1266">
                  <c:v>1.1625790364235491</c:v>
                </c:pt>
                <c:pt idx="1267">
                  <c:v>1.1622406269480843</c:v>
                </c:pt>
                <c:pt idx="1268">
                  <c:v>1.1637812806126964</c:v>
                </c:pt>
                <c:pt idx="1269">
                  <c:v>1.1638881467628461</c:v>
                </c:pt>
                <c:pt idx="1270">
                  <c:v>1.162561225398522</c:v>
                </c:pt>
                <c:pt idx="1271">
                  <c:v>1.1641553121382167</c:v>
                </c:pt>
                <c:pt idx="1272">
                  <c:v>1.1642621782883635</c:v>
                </c:pt>
                <c:pt idx="1273">
                  <c:v>1.163380532549648</c:v>
                </c:pt>
                <c:pt idx="1274">
                  <c:v>1.1642888948259007</c:v>
                </c:pt>
                <c:pt idx="1275">
                  <c:v>1.1648855641642231</c:v>
                </c:pt>
                <c:pt idx="1276">
                  <c:v>1.1642621782883635</c:v>
                </c:pt>
                <c:pt idx="1277">
                  <c:v>1.163220233324425</c:v>
                </c:pt>
                <c:pt idx="1278">
                  <c:v>1.1644580995636329</c:v>
                </c:pt>
                <c:pt idx="1279">
                  <c:v>1.164956808264316</c:v>
                </c:pt>
                <c:pt idx="1280">
                  <c:v>1.163968296375453</c:v>
                </c:pt>
                <c:pt idx="1281">
                  <c:v>1.1644313830260931</c:v>
                </c:pt>
                <c:pt idx="1282">
                  <c:v>1.1638970522753578</c:v>
                </c:pt>
                <c:pt idx="1283">
                  <c:v>1.1645916822513136</c:v>
                </c:pt>
                <c:pt idx="1284">
                  <c:v>1.164778698014068</c:v>
                </c:pt>
                <c:pt idx="1285">
                  <c:v>1.1646718318639269</c:v>
                </c:pt>
                <c:pt idx="1286">
                  <c:v>1.1643690444385102</c:v>
                </c:pt>
                <c:pt idx="1287">
                  <c:v>1.16394157983792</c:v>
                </c:pt>
                <c:pt idx="1288">
                  <c:v>1.1648588476266821</c:v>
                </c:pt>
                <c:pt idx="1289">
                  <c:v>1.1656069106777101</c:v>
                </c:pt>
                <c:pt idx="1290">
                  <c:v>1.1655980051651946</c:v>
                </c:pt>
                <c:pt idx="1291">
                  <c:v>1.1653486508148538</c:v>
                </c:pt>
                <c:pt idx="1292">
                  <c:v>1.1661145248909128</c:v>
                </c:pt>
                <c:pt idx="1293">
                  <c:v>1.1654822335025381</c:v>
                </c:pt>
                <c:pt idx="1294">
                  <c:v>1.1657137768278563</c:v>
                </c:pt>
                <c:pt idx="1295">
                  <c:v>1.1648588476266821</c:v>
                </c:pt>
                <c:pt idx="1296">
                  <c:v>1.1656425327277613</c:v>
                </c:pt>
                <c:pt idx="1297">
                  <c:v>1.1655980051651946</c:v>
                </c:pt>
                <c:pt idx="1298">
                  <c:v>1.1651438240270755</c:v>
                </c:pt>
                <c:pt idx="1299">
                  <c:v>1.1666310446166201</c:v>
                </c:pt>
                <c:pt idx="1300">
                  <c:v>1.1650102413393892</c:v>
                </c:pt>
                <c:pt idx="1301">
                  <c:v>1.1657137768278563</c:v>
                </c:pt>
                <c:pt idx="1302">
                  <c:v>1.1676908006055748</c:v>
                </c:pt>
                <c:pt idx="1303">
                  <c:v>1.1673256745925729</c:v>
                </c:pt>
                <c:pt idx="1304">
                  <c:v>1.1668358714044</c:v>
                </c:pt>
                <c:pt idx="1305">
                  <c:v>1.1678600053433075</c:v>
                </c:pt>
                <c:pt idx="1306">
                  <c:v>1.1663995012913024</c:v>
                </c:pt>
                <c:pt idx="1307">
                  <c:v>1.1660789028408618</c:v>
                </c:pt>
                <c:pt idx="1308">
                  <c:v>1.1662302965535667</c:v>
                </c:pt>
                <c:pt idx="1309">
                  <c:v>1.1660789028408618</c:v>
                </c:pt>
                <c:pt idx="1310">
                  <c:v>1.1664084068038154</c:v>
                </c:pt>
                <c:pt idx="1311">
                  <c:v>1.1657672099029299</c:v>
                </c:pt>
                <c:pt idx="1312">
                  <c:v>1.1667022887167189</c:v>
                </c:pt>
                <c:pt idx="1313">
                  <c:v>1.1661768634784941</c:v>
                </c:pt>
                <c:pt idx="1314">
                  <c:v>1.1665330839789829</c:v>
                </c:pt>
                <c:pt idx="1315">
                  <c:v>1.1669338320420339</c:v>
                </c:pt>
                <c:pt idx="1316">
                  <c:v>1.1668002493543499</c:v>
                </c:pt>
                <c:pt idx="1317">
                  <c:v>1.1664796509039095</c:v>
                </c:pt>
                <c:pt idx="1318">
                  <c:v>1.1667646273042998</c:v>
                </c:pt>
                <c:pt idx="1319">
                  <c:v>1.1674592572802558</c:v>
                </c:pt>
                <c:pt idx="1320">
                  <c:v>1.1670139816546441</c:v>
                </c:pt>
                <c:pt idx="1321">
                  <c:v>1.1670674147297209</c:v>
                </c:pt>
                <c:pt idx="1322">
                  <c:v>1.1677887612432134</c:v>
                </c:pt>
                <c:pt idx="1323">
                  <c:v>1.1666399501291298</c:v>
                </c:pt>
                <c:pt idx="1324">
                  <c:v>1.1674325407427224</c:v>
                </c:pt>
                <c:pt idx="1325">
                  <c:v>1.1685902573693085</c:v>
                </c:pt>
                <c:pt idx="1326">
                  <c:v>1.1681627927687241</c:v>
                </c:pt>
                <c:pt idx="1327">
                  <c:v>1.170264493721614</c:v>
                </c:pt>
                <c:pt idx="1328">
                  <c:v>1.1696232968207319</c:v>
                </c:pt>
                <c:pt idx="1329">
                  <c:v>1.1688039896696061</c:v>
                </c:pt>
                <c:pt idx="1330">
                  <c:v>1.1696322023332444</c:v>
                </c:pt>
                <c:pt idx="1331">
                  <c:v>1.1688841392822189</c:v>
                </c:pt>
                <c:pt idx="1332">
                  <c:v>1.1688039896696061</c:v>
                </c:pt>
                <c:pt idx="1333">
                  <c:v>1.1694897141330483</c:v>
                </c:pt>
                <c:pt idx="1334">
                  <c:v>1.1693294149078279</c:v>
                </c:pt>
                <c:pt idx="1335">
                  <c:v>1.1688485172321668</c:v>
                </c:pt>
                <c:pt idx="1336">
                  <c:v>1.1701665330839801</c:v>
                </c:pt>
                <c:pt idx="1337">
                  <c:v>1.170781013447324</c:v>
                </c:pt>
                <c:pt idx="1338">
                  <c:v>1.1708789740849601</c:v>
                </c:pt>
                <c:pt idx="1339">
                  <c:v>1.1700596669338366</c:v>
                </c:pt>
                <c:pt idx="1340">
                  <c:v>1.1706652417846646</c:v>
                </c:pt>
                <c:pt idx="1341">
                  <c:v>1.1709235016475201</c:v>
                </c:pt>
                <c:pt idx="1342">
                  <c:v>1.1709235016475201</c:v>
                </c:pt>
                <c:pt idx="1343">
                  <c:v>1.1704336984593458</c:v>
                </c:pt>
                <c:pt idx="1344">
                  <c:v>1.1703179267966952</c:v>
                </c:pt>
                <c:pt idx="1345">
                  <c:v>1.1711194229227901</c:v>
                </c:pt>
                <c:pt idx="1346">
                  <c:v>1.1706385252471281</c:v>
                </c:pt>
                <c:pt idx="1347">
                  <c:v>1.1703891708967904</c:v>
                </c:pt>
                <c:pt idx="1348">
                  <c:v>1.1714222103482055</c:v>
                </c:pt>
                <c:pt idx="1349">
                  <c:v>1.1713865882981567</c:v>
                </c:pt>
                <c:pt idx="1350">
                  <c:v>1.1710570843352088</c:v>
                </c:pt>
                <c:pt idx="1351">
                  <c:v>1.171128328435302</c:v>
                </c:pt>
                <c:pt idx="1352">
                  <c:v>1.1719387300739157</c:v>
                </c:pt>
                <c:pt idx="1353">
                  <c:v>1.1715290764983524</c:v>
                </c:pt>
                <c:pt idx="1354">
                  <c:v>1.1723216671119419</c:v>
                </c:pt>
                <c:pt idx="1355">
                  <c:v>1.1732745569507541</c:v>
                </c:pt>
                <c:pt idx="1356">
                  <c:v>1.1733992341259238</c:v>
                </c:pt>
                <c:pt idx="1357">
                  <c:v>1.1729005254252411</c:v>
                </c:pt>
                <c:pt idx="1358">
                  <c:v>1.1734170451509485</c:v>
                </c:pt>
                <c:pt idx="1359">
                  <c:v>1.1726867931249438</c:v>
                </c:pt>
                <c:pt idx="1360">
                  <c:v>1.1732745569507541</c:v>
                </c:pt>
                <c:pt idx="1361">
                  <c:v>1.1727224151749918</c:v>
                </c:pt>
                <c:pt idx="1362">
                  <c:v>1.1734704782260221</c:v>
                </c:pt>
                <c:pt idx="1363">
                  <c:v>1.1726244545373588</c:v>
                </c:pt>
                <c:pt idx="1364">
                  <c:v>1.1733458010508531</c:v>
                </c:pt>
                <c:pt idx="1365">
                  <c:v>1.1734882892510463</c:v>
                </c:pt>
                <c:pt idx="1366">
                  <c:v>1.1741562026894639</c:v>
                </c:pt>
                <c:pt idx="1367">
                  <c:v>1.1740137144892715</c:v>
                </c:pt>
                <c:pt idx="1368">
                  <c:v>1.1747706830528097</c:v>
                </c:pt>
                <c:pt idx="1369">
                  <c:v>1.1726333600498708</c:v>
                </c:pt>
                <c:pt idx="1370">
                  <c:v>1.1731142577255318</c:v>
                </c:pt>
                <c:pt idx="1371">
                  <c:v>1.171698281236085</c:v>
                </c:pt>
                <c:pt idx="1372">
                  <c:v>1.1723305726244546</c:v>
                </c:pt>
                <c:pt idx="1373">
                  <c:v>1.1716893757235729</c:v>
                </c:pt>
                <c:pt idx="1374">
                  <c:v>1.1735951554011934</c:v>
                </c:pt>
                <c:pt idx="1375">
                  <c:v>1.1727135096624821</c:v>
                </c:pt>
                <c:pt idx="1376">
                  <c:v>1.1732745569507541</c:v>
                </c:pt>
                <c:pt idx="1377">
                  <c:v>1.1730697301629698</c:v>
                </c:pt>
                <c:pt idx="1378">
                  <c:v>1.1737554546264164</c:v>
                </c:pt>
                <c:pt idx="1379">
                  <c:v>1.1748063051028588</c:v>
                </c:pt>
                <c:pt idx="1380">
                  <c:v>1.1739068483391193</c:v>
                </c:pt>
                <c:pt idx="1381">
                  <c:v>1.1737910766764628</c:v>
                </c:pt>
                <c:pt idx="1382">
                  <c:v>1.173612966426224</c:v>
                </c:pt>
                <c:pt idx="1383">
                  <c:v>1.175144714578324</c:v>
                </c:pt>
                <c:pt idx="1384">
                  <c:v>1.1750823759907416</c:v>
                </c:pt>
                <c:pt idx="1385">
                  <c:v>1.1745569507525189</c:v>
                </c:pt>
                <c:pt idx="1386">
                  <c:v>1.1744857066524181</c:v>
                </c:pt>
                <c:pt idx="1387">
                  <c:v>1.1742630688396121</c:v>
                </c:pt>
                <c:pt idx="1388">
                  <c:v>1.1734704782260221</c:v>
                </c:pt>
                <c:pt idx="1389">
                  <c:v>1.173612966426224</c:v>
                </c:pt>
                <c:pt idx="1390">
                  <c:v>1.1744500846023718</c:v>
                </c:pt>
                <c:pt idx="1391">
                  <c:v>1.1748152106153709</c:v>
                </c:pt>
                <c:pt idx="1392">
                  <c:v>1.1758304390417695</c:v>
                </c:pt>
                <c:pt idx="1393">
                  <c:v>1.176320242229937</c:v>
                </c:pt>
                <c:pt idx="1394">
                  <c:v>1.1752515807284709</c:v>
                </c:pt>
                <c:pt idx="1395">
                  <c:v>1.1746727224151761</c:v>
                </c:pt>
                <c:pt idx="1396">
                  <c:v>1.1747884940778341</c:v>
                </c:pt>
                <c:pt idx="1397">
                  <c:v>1.1766586517054061</c:v>
                </c:pt>
                <c:pt idx="1398">
                  <c:v>1.1764449194051121</c:v>
                </c:pt>
                <c:pt idx="1399">
                  <c:v>1.1766230296553581</c:v>
                </c:pt>
                <c:pt idx="1400">
                  <c:v>1.1776026360317067</c:v>
                </c:pt>
                <c:pt idx="1401">
                  <c:v>1.1766853682429423</c:v>
                </c:pt>
                <c:pt idx="1402">
                  <c:v>1.1768278564431383</c:v>
                </c:pt>
                <c:pt idx="1403">
                  <c:v>1.1753317303410811</c:v>
                </c:pt>
                <c:pt idx="1404">
                  <c:v>1.1760530768545765</c:v>
                </c:pt>
                <c:pt idx="1405">
                  <c:v>1.1768367619556521</c:v>
                </c:pt>
                <c:pt idx="1406">
                  <c:v>1.175509840591326</c:v>
                </c:pt>
                <c:pt idx="1407">
                  <c:v>1.1767833288805805</c:v>
                </c:pt>
                <c:pt idx="1408">
                  <c:v>1.177629352569237</c:v>
                </c:pt>
                <c:pt idx="1409">
                  <c:v>1.1767031792679667</c:v>
                </c:pt>
                <c:pt idx="1410">
                  <c:v>1.1757591949416701</c:v>
                </c:pt>
                <c:pt idx="1411">
                  <c:v>1.176890195030724</c:v>
                </c:pt>
                <c:pt idx="1412">
                  <c:v>1.1766853682429423</c:v>
                </c:pt>
                <c:pt idx="1413">
                  <c:v>1.1765517855552587</c:v>
                </c:pt>
                <c:pt idx="1414">
                  <c:v>1.1767388013180189</c:v>
                </c:pt>
                <c:pt idx="1415">
                  <c:v>1.1777451242319044</c:v>
                </c:pt>
                <c:pt idx="1416">
                  <c:v>1.1778430848695343</c:v>
                </c:pt>
                <c:pt idx="1417">
                  <c:v>1.1782260219075635</c:v>
                </c:pt>
                <c:pt idx="1418">
                  <c:v>1.1784397542078546</c:v>
                </c:pt>
                <c:pt idx="1419">
                  <c:v>1.1780657226823403</c:v>
                </c:pt>
                <c:pt idx="1420">
                  <c:v>1.1781636833199738</c:v>
                </c:pt>
                <c:pt idx="1421">
                  <c:v>1.1790364235461761</c:v>
                </c:pt>
                <c:pt idx="1422">
                  <c:v>1.1776471635942682</c:v>
                </c:pt>
                <c:pt idx="1423">
                  <c:v>1.17855552587052</c:v>
                </c:pt>
                <c:pt idx="1424">
                  <c:v>1.1794460771217383</c:v>
                </c:pt>
                <c:pt idx="1425">
                  <c:v>1.1789384629085433</c:v>
                </c:pt>
                <c:pt idx="1426">
                  <c:v>1.1777807462819485</c:v>
                </c:pt>
                <c:pt idx="1427">
                  <c:v>1.1785377148454901</c:v>
                </c:pt>
                <c:pt idx="1428">
                  <c:v>1.1783685101077581</c:v>
                </c:pt>
                <c:pt idx="1429">
                  <c:v>1.1779321399946567</c:v>
                </c:pt>
                <c:pt idx="1430">
                  <c:v>1.1785822424080505</c:v>
                </c:pt>
                <c:pt idx="1431">
                  <c:v>1.1781725888324881</c:v>
                </c:pt>
                <c:pt idx="1432">
                  <c:v>1.1791165731587887</c:v>
                </c:pt>
                <c:pt idx="1433">
                  <c:v>1.1783417935702201</c:v>
                </c:pt>
                <c:pt idx="1434">
                  <c:v>1.1783417935702201</c:v>
                </c:pt>
                <c:pt idx="1435">
                  <c:v>1.1786089589455881</c:v>
                </c:pt>
                <c:pt idx="1436">
                  <c:v>1.179615281859471</c:v>
                </c:pt>
                <c:pt idx="1437">
                  <c:v>1.179499510196812</c:v>
                </c:pt>
                <c:pt idx="1438">
                  <c:v>1.1802119511977944</c:v>
                </c:pt>
                <c:pt idx="1439">
                  <c:v>1.1794549826342506</c:v>
                </c:pt>
                <c:pt idx="1440">
                  <c:v>1.1794638881467627</c:v>
                </c:pt>
                <c:pt idx="1441">
                  <c:v>1.1806394157983791</c:v>
                </c:pt>
                <c:pt idx="1442">
                  <c:v>1.180149612610206</c:v>
                </c:pt>
                <c:pt idx="1443">
                  <c:v>1.1800694629975961</c:v>
                </c:pt>
                <c:pt idx="1444">
                  <c:v>1.1802742897853771</c:v>
                </c:pt>
                <c:pt idx="1445">
                  <c:v>1.1789829904711047</c:v>
                </c:pt>
                <c:pt idx="1446">
                  <c:v>1.1792768723840057</c:v>
                </c:pt>
                <c:pt idx="1447">
                  <c:v>1.1791700062338601</c:v>
                </c:pt>
                <c:pt idx="1448">
                  <c:v>1.1790275180336629</c:v>
                </c:pt>
                <c:pt idx="1449">
                  <c:v>1.1804791165731587</c:v>
                </c:pt>
                <c:pt idx="1450">
                  <c:v>1.1786891085581981</c:v>
                </c:pt>
                <c:pt idx="1451">
                  <c:v>1.1795974708344459</c:v>
                </c:pt>
                <c:pt idx="1452">
                  <c:v>1.1804078724730636</c:v>
                </c:pt>
                <c:pt idx="1453">
                  <c:v>1.1795262267343478</c:v>
                </c:pt>
                <c:pt idx="1454">
                  <c:v>1.1802742897853771</c:v>
                </c:pt>
                <c:pt idx="1455">
                  <c:v>1.1804078724730636</c:v>
                </c:pt>
                <c:pt idx="1456">
                  <c:v>1.1790898566212515</c:v>
                </c:pt>
                <c:pt idx="1457">
                  <c:v>1.179944785822421</c:v>
                </c:pt>
                <c:pt idx="1458">
                  <c:v>1.1805859827233092</c:v>
                </c:pt>
                <c:pt idx="1459">
                  <c:v>1.1799804078724718</c:v>
                </c:pt>
                <c:pt idx="1460">
                  <c:v>1.1813607623118709</c:v>
                </c:pt>
                <c:pt idx="1461">
                  <c:v>1.1812093685991618</c:v>
                </c:pt>
                <c:pt idx="1462">
                  <c:v>1.1807284709235042</c:v>
                </c:pt>
                <c:pt idx="1463">
                  <c:v>1.1807640929735506</c:v>
                </c:pt>
                <c:pt idx="1464">
                  <c:v>1.1814231008994558</c:v>
                </c:pt>
                <c:pt idx="1465">
                  <c:v>1.1811737465491139</c:v>
                </c:pt>
                <c:pt idx="1466">
                  <c:v>1.1811737465491139</c:v>
                </c:pt>
                <c:pt idx="1467">
                  <c:v>1.1825897230385642</c:v>
                </c:pt>
                <c:pt idx="1468">
                  <c:v>1.1826075340635913</c:v>
                </c:pt>
                <c:pt idx="1469">
                  <c:v>1.1824472348383699</c:v>
                </c:pt>
                <c:pt idx="1470">
                  <c:v>1.1831062427642698</c:v>
                </c:pt>
                <c:pt idx="1471">
                  <c:v>1.1830973372517601</c:v>
                </c:pt>
                <c:pt idx="1472">
                  <c:v>1.1839433609404222</c:v>
                </c:pt>
                <c:pt idx="1473">
                  <c:v>1.1827233057262445</c:v>
                </c:pt>
                <c:pt idx="1474">
                  <c:v>1.1820553922878261</c:v>
                </c:pt>
                <c:pt idx="1475">
                  <c:v>1.1899902039362364</c:v>
                </c:pt>
                <c:pt idx="1476">
                  <c:v>1.1894113456229398</c:v>
                </c:pt>
                <c:pt idx="1477">
                  <c:v>1.1879063140083712</c:v>
                </c:pt>
                <c:pt idx="1478">
                  <c:v>1.1889482589723039</c:v>
                </c:pt>
                <c:pt idx="1479">
                  <c:v>1.1890373140974264</c:v>
                </c:pt>
                <c:pt idx="1480">
                  <c:v>1.189571644848161</c:v>
                </c:pt>
                <c:pt idx="1481">
                  <c:v>1.1885475109092563</c:v>
                </c:pt>
                <c:pt idx="1482">
                  <c:v>1.1881022352836421</c:v>
                </c:pt>
                <c:pt idx="1483">
                  <c:v>1.1880666132335915</c:v>
                </c:pt>
                <c:pt idx="1484">
                  <c:v>1.1890818416599875</c:v>
                </c:pt>
                <c:pt idx="1485">
                  <c:v>1.1894380621604774</c:v>
                </c:pt>
                <c:pt idx="1486">
                  <c:v>1.1884851723216707</c:v>
                </c:pt>
                <c:pt idx="1487">
                  <c:v>1.1890907471724963</c:v>
                </c:pt>
                <c:pt idx="1488">
                  <c:v>1.1890996526850093</c:v>
                </c:pt>
                <c:pt idx="1489">
                  <c:v>1.1882447234838398</c:v>
                </c:pt>
                <c:pt idx="1490">
                  <c:v>1.1885118888592041</c:v>
                </c:pt>
                <c:pt idx="1491">
                  <c:v>1.1885475109092563</c:v>
                </c:pt>
                <c:pt idx="1492">
                  <c:v>1.1893401015228455</c:v>
                </c:pt>
                <c:pt idx="1493">
                  <c:v>1.1898744322735773</c:v>
                </c:pt>
                <c:pt idx="1494">
                  <c:v>1.1882981565589101</c:v>
                </c:pt>
                <c:pt idx="1495">
                  <c:v>1.189901148811114</c:v>
                </c:pt>
                <c:pt idx="1496">
                  <c:v>1.1905868732745581</c:v>
                </c:pt>
                <c:pt idx="1497">
                  <c:v>1.1902395582865801</c:v>
                </c:pt>
                <c:pt idx="1498">
                  <c:v>1.1912725977379997</c:v>
                </c:pt>
                <c:pt idx="1499">
                  <c:v>1.1908718496749489</c:v>
                </c:pt>
                <c:pt idx="1500">
                  <c:v>1.189571644848161</c:v>
                </c:pt>
                <c:pt idx="1501">
                  <c:v>1.1906670228871681</c:v>
                </c:pt>
                <c:pt idx="1502">
                  <c:v>1.190275180336632</c:v>
                </c:pt>
                <c:pt idx="1503">
                  <c:v>1.1905601567370201</c:v>
                </c:pt>
                <c:pt idx="1504">
                  <c:v>1.1907738890373141</c:v>
                </c:pt>
                <c:pt idx="1505">
                  <c:v>1.1911924481253897</c:v>
                </c:pt>
                <c:pt idx="1506">
                  <c:v>1.1917980229762248</c:v>
                </c:pt>
                <c:pt idx="1507">
                  <c:v>1.1940154955917763</c:v>
                </c:pt>
                <c:pt idx="1508">
                  <c:v>1.1926529521773981</c:v>
                </c:pt>
                <c:pt idx="1509">
                  <c:v>1.1938017632914775</c:v>
                </c:pt>
                <c:pt idx="1510">
                  <c:v>1.1936681806037941</c:v>
                </c:pt>
                <c:pt idx="1511">
                  <c:v>1.1927152907649836</c:v>
                </c:pt>
                <c:pt idx="1512">
                  <c:v>1.1942203223795529</c:v>
                </c:pt>
                <c:pt idx="1513">
                  <c:v>1.1946299759551162</c:v>
                </c:pt>
                <c:pt idx="1514">
                  <c:v>1.192724196277493</c:v>
                </c:pt>
                <c:pt idx="1515">
                  <c:v>1.1939086294416243</c:v>
                </c:pt>
                <c:pt idx="1516">
                  <c:v>1.1942470389170929</c:v>
                </c:pt>
                <c:pt idx="1517">
                  <c:v>1.1943360940422121</c:v>
                </c:pt>
                <c:pt idx="1518">
                  <c:v>1.1945498263425092</c:v>
                </c:pt>
                <c:pt idx="1519">
                  <c:v>1.1951732122183618</c:v>
                </c:pt>
                <c:pt idx="1520">
                  <c:v>1.196446700507614</c:v>
                </c:pt>
                <c:pt idx="1521">
                  <c:v>1.1972749131712541</c:v>
                </c:pt>
                <c:pt idx="1522">
                  <c:v>1.1988689999109461</c:v>
                </c:pt>
                <c:pt idx="1523">
                  <c:v>1.1973728738088909</c:v>
                </c:pt>
                <c:pt idx="1524">
                  <c:v>1.1989224329860211</c:v>
                </c:pt>
                <c:pt idx="1525">
                  <c:v>1.1982634250601121</c:v>
                </c:pt>
                <c:pt idx="1526">
                  <c:v>1.1984593463353821</c:v>
                </c:pt>
                <c:pt idx="1527">
                  <c:v>1.1981476533974531</c:v>
                </c:pt>
                <c:pt idx="1528">
                  <c:v>1.1986018345355807</c:v>
                </c:pt>
                <c:pt idx="1529">
                  <c:v>1.1982099919850415</c:v>
                </c:pt>
                <c:pt idx="1530">
                  <c:v>1.1980942203223794</c:v>
                </c:pt>
                <c:pt idx="1531">
                  <c:v>1.1977914328969632</c:v>
                </c:pt>
                <c:pt idx="1532">
                  <c:v>1.1976044171342033</c:v>
                </c:pt>
                <c:pt idx="1533">
                  <c:v>1.1960904800071244</c:v>
                </c:pt>
                <c:pt idx="1534">
                  <c:v>1.1971235194585461</c:v>
                </c:pt>
                <c:pt idx="1535">
                  <c:v>1.197105708433523</c:v>
                </c:pt>
                <c:pt idx="1536">
                  <c:v>1.1967583934455441</c:v>
                </c:pt>
                <c:pt idx="1537">
                  <c:v>1.1988066613233601</c:v>
                </c:pt>
                <c:pt idx="1538">
                  <c:v>1.1999198503873898</c:v>
                </c:pt>
                <c:pt idx="1539">
                  <c:v>1.1996259684744857</c:v>
                </c:pt>
                <c:pt idx="1540">
                  <c:v>1.2001602992252198</c:v>
                </c:pt>
                <c:pt idx="1541">
                  <c:v>1.2010597559889558</c:v>
                </c:pt>
                <c:pt idx="1542">
                  <c:v>1.2010597559889558</c:v>
                </c:pt>
                <c:pt idx="1543">
                  <c:v>1.199590346424434</c:v>
                </c:pt>
                <c:pt idx="1544">
                  <c:v>1.200400748063051</c:v>
                </c:pt>
                <c:pt idx="1545">
                  <c:v>1.2018790631400809</c:v>
                </c:pt>
                <c:pt idx="1546">
                  <c:v>1.2014515985394913</c:v>
                </c:pt>
                <c:pt idx="1547">
                  <c:v>1.2003740315255143</c:v>
                </c:pt>
                <c:pt idx="1548">
                  <c:v>1.199670496037047</c:v>
                </c:pt>
                <c:pt idx="1549">
                  <c:v>1.1991005432362667</c:v>
                </c:pt>
                <c:pt idx="1550">
                  <c:v>1.1978715825095734</c:v>
                </c:pt>
                <c:pt idx="1551">
                  <c:v>1.1991895983613861</c:v>
                </c:pt>
                <c:pt idx="1552">
                  <c:v>1.1964823225576657</c:v>
                </c:pt>
                <c:pt idx="1553">
                  <c:v>1.1984237242853353</c:v>
                </c:pt>
                <c:pt idx="1554">
                  <c:v>1.1971324249710629</c:v>
                </c:pt>
                <c:pt idx="1555">
                  <c:v>1.1980229762222849</c:v>
                </c:pt>
                <c:pt idx="1556">
                  <c:v>1.1975955116216941</c:v>
                </c:pt>
                <c:pt idx="1557">
                  <c:v>1.1996081574494584</c:v>
                </c:pt>
                <c:pt idx="1558">
                  <c:v>1.1990292991361626</c:v>
                </c:pt>
                <c:pt idx="1559">
                  <c:v>1.1982278030100659</c:v>
                </c:pt>
                <c:pt idx="1560">
                  <c:v>1.19888681093597</c:v>
                </c:pt>
                <c:pt idx="1561">
                  <c:v>1.1969454092083032</c:v>
                </c:pt>
                <c:pt idx="1562">
                  <c:v>1.1959390862944133</c:v>
                </c:pt>
                <c:pt idx="1563">
                  <c:v>1.1951197791432921</c:v>
                </c:pt>
                <c:pt idx="1564">
                  <c:v>1.1969008816457423</c:v>
                </c:pt>
                <c:pt idx="1565">
                  <c:v>1.1956273933564876</c:v>
                </c:pt>
                <c:pt idx="1566">
                  <c:v>1.1962240626948082</c:v>
                </c:pt>
                <c:pt idx="1567">
                  <c:v>1.1948348027428979</c:v>
                </c:pt>
                <c:pt idx="1568">
                  <c:v>1.195128684655802</c:v>
                </c:pt>
                <c:pt idx="1569">
                  <c:v>1.1950574405557093</c:v>
                </c:pt>
                <c:pt idx="1570">
                  <c:v>1.1943093775046754</c:v>
                </c:pt>
                <c:pt idx="1571">
                  <c:v>1.1938997239291118</c:v>
                </c:pt>
                <c:pt idx="1572">
                  <c:v>1.193383204203402</c:v>
                </c:pt>
                <c:pt idx="1573">
                  <c:v>1.1928043458901059</c:v>
                </c:pt>
                <c:pt idx="1574">
                  <c:v>1.1932139994656701</c:v>
                </c:pt>
                <c:pt idx="1575">
                  <c:v>1.1922254875768101</c:v>
                </c:pt>
                <c:pt idx="1576">
                  <c:v>1.1927776293525729</c:v>
                </c:pt>
                <c:pt idx="1577">
                  <c:v>1.1934366372784728</c:v>
                </c:pt>
                <c:pt idx="1578">
                  <c:v>1.1923768812895181</c:v>
                </c:pt>
                <c:pt idx="1579">
                  <c:v>1.1916199127259774</c:v>
                </c:pt>
                <c:pt idx="1580">
                  <c:v>1.1916822513135641</c:v>
                </c:pt>
                <c:pt idx="1581">
                  <c:v>1.1931249443405467</c:v>
                </c:pt>
                <c:pt idx="1582">
                  <c:v>1.1937216136788658</c:v>
                </c:pt>
                <c:pt idx="1583">
                  <c:v>1.1929379285777943</c:v>
                </c:pt>
                <c:pt idx="1584">
                  <c:v>1.1934900703535487</c:v>
                </c:pt>
                <c:pt idx="1585">
                  <c:v>1.1934900703535487</c:v>
                </c:pt>
                <c:pt idx="1586">
                  <c:v>1.1939086294416243</c:v>
                </c:pt>
                <c:pt idx="1587">
                  <c:v>1.1936236530412319</c:v>
                </c:pt>
                <c:pt idx="1588">
                  <c:v>1.1945498263425092</c:v>
                </c:pt>
                <c:pt idx="1589">
                  <c:v>1.1943895271172882</c:v>
                </c:pt>
                <c:pt idx="1590">
                  <c:v>1.1933119601033069</c:v>
                </c:pt>
                <c:pt idx="1591">
                  <c:v>1.1944518657048739</c:v>
                </c:pt>
                <c:pt idx="1592">
                  <c:v>1.194149078279455</c:v>
                </c:pt>
                <c:pt idx="1593">
                  <c:v>1.1945765428800441</c:v>
                </c:pt>
                <c:pt idx="1594">
                  <c:v>1.1960815744946152</c:v>
                </c:pt>
                <c:pt idx="1595">
                  <c:v>1.1952711728559977</c:v>
                </c:pt>
                <c:pt idx="1596">
                  <c:v>1.1949951019681211</c:v>
                </c:pt>
                <c:pt idx="1597">
                  <c:v>1.1940244011042835</c:v>
                </c:pt>
                <c:pt idx="1598">
                  <c:v>1.1953513224686081</c:v>
                </c:pt>
                <c:pt idx="1599">
                  <c:v>1.1944874877549203</c:v>
                </c:pt>
                <c:pt idx="1600">
                  <c:v>1.1944696767298959</c:v>
                </c:pt>
                <c:pt idx="1601">
                  <c:v>1.1947635586428</c:v>
                </c:pt>
                <c:pt idx="1602">
                  <c:v>1.1932585270282343</c:v>
                </c:pt>
                <c:pt idx="1603">
                  <c:v>1.1962151571822961</c:v>
                </c:pt>
                <c:pt idx="1604">
                  <c:v>1.1942559444296068</c:v>
                </c:pt>
                <c:pt idx="1605">
                  <c:v>1.1955828657939298</c:v>
                </c:pt>
                <c:pt idx="1606">
                  <c:v>1.194442960192363</c:v>
                </c:pt>
                <c:pt idx="1607">
                  <c:v>1.1946566924926518</c:v>
                </c:pt>
                <c:pt idx="1608">
                  <c:v>1.1959301807819041</c:v>
                </c:pt>
                <c:pt idx="1609">
                  <c:v>1.1945498263425092</c:v>
                </c:pt>
                <c:pt idx="1610">
                  <c:v>1.1940600231543341</c:v>
                </c:pt>
                <c:pt idx="1611">
                  <c:v>1.1939798735417251</c:v>
                </c:pt>
                <c:pt idx="1612">
                  <c:v>1.1939976845667495</c:v>
                </c:pt>
                <c:pt idx="1613">
                  <c:v>1.1950574405557093</c:v>
                </c:pt>
                <c:pt idx="1614">
                  <c:v>1.1940511176418234</c:v>
                </c:pt>
                <c:pt idx="1615">
                  <c:v>1.1967851099830848</c:v>
                </c:pt>
                <c:pt idx="1616">
                  <c:v>1.1962685902573693</c:v>
                </c:pt>
                <c:pt idx="1617">
                  <c:v>1.1958856532193418</c:v>
                </c:pt>
                <c:pt idx="1618">
                  <c:v>1.1963665508950041</c:v>
                </c:pt>
                <c:pt idx="1619">
                  <c:v>1.1953424169560989</c:v>
                </c:pt>
                <c:pt idx="1620">
                  <c:v>1.1978893935345978</c:v>
                </c:pt>
                <c:pt idx="1621">
                  <c:v>1.1956719209190489</c:v>
                </c:pt>
                <c:pt idx="1622">
                  <c:v>1.1969275981832761</c:v>
                </c:pt>
                <c:pt idx="1623">
                  <c:v>1.1968652595956897</c:v>
                </c:pt>
                <c:pt idx="1624">
                  <c:v>1.1972838186837682</c:v>
                </c:pt>
                <c:pt idx="1625">
                  <c:v>1.1967672989580549</c:v>
                </c:pt>
                <c:pt idx="1626">
                  <c:v>1.1965891887078128</c:v>
                </c:pt>
                <c:pt idx="1627">
                  <c:v>1.1964199839700806</c:v>
                </c:pt>
                <c:pt idx="1628">
                  <c:v>1.1968029210081088</c:v>
                </c:pt>
                <c:pt idx="1629">
                  <c:v>1.1979962596847438</c:v>
                </c:pt>
                <c:pt idx="1630">
                  <c:v>1.1978715825095734</c:v>
                </c:pt>
                <c:pt idx="1631">
                  <c:v>1.1978804880220855</c:v>
                </c:pt>
                <c:pt idx="1632">
                  <c:v>1.1977379998218929</c:v>
                </c:pt>
                <c:pt idx="1633">
                  <c:v>1.1981387478849406</c:v>
                </c:pt>
                <c:pt idx="1634">
                  <c:v>1.1981476533974531</c:v>
                </c:pt>
                <c:pt idx="1635">
                  <c:v>1.1963754564075189</c:v>
                </c:pt>
                <c:pt idx="1636">
                  <c:v>1.1973372517588401</c:v>
                </c:pt>
                <c:pt idx="1637">
                  <c:v>1.1972927241962814</c:v>
                </c:pt>
                <c:pt idx="1638">
                  <c:v>1.1972927241962814</c:v>
                </c:pt>
                <c:pt idx="1639">
                  <c:v>1.1963843619200316</c:v>
                </c:pt>
                <c:pt idx="1640">
                  <c:v>1.198236708522576</c:v>
                </c:pt>
                <c:pt idx="1641">
                  <c:v>1.1960904800071244</c:v>
                </c:pt>
                <c:pt idx="1642">
                  <c:v>1.1980229762222849</c:v>
                </c:pt>
                <c:pt idx="1643">
                  <c:v>1.1972214800961796</c:v>
                </c:pt>
                <c:pt idx="1644">
                  <c:v>1.1979784486597203</c:v>
                </c:pt>
                <c:pt idx="1645">
                  <c:v>1.1987443227357741</c:v>
                </c:pt>
                <c:pt idx="1646">
                  <c:v>1.1976667557217917</c:v>
                </c:pt>
                <c:pt idx="1647">
                  <c:v>1.197105708433523</c:v>
                </c:pt>
                <c:pt idx="1648">
                  <c:v>1.1961617241072253</c:v>
                </c:pt>
                <c:pt idx="1649">
                  <c:v>1.1971324249710629</c:v>
                </c:pt>
                <c:pt idx="1650">
                  <c:v>1.1972838186837682</c:v>
                </c:pt>
                <c:pt idx="1651">
                  <c:v>1.1971502359960842</c:v>
                </c:pt>
                <c:pt idx="1652">
                  <c:v>1.1976222281592306</c:v>
                </c:pt>
                <c:pt idx="1653">
                  <c:v>1.1966337162703713</c:v>
                </c:pt>
                <c:pt idx="1654">
                  <c:v>1.1969365036957902</c:v>
                </c:pt>
                <c:pt idx="1655">
                  <c:v>1.197390684833912</c:v>
                </c:pt>
                <c:pt idx="1656">
                  <c:v>1.196909787158251</c:v>
                </c:pt>
                <c:pt idx="1657">
                  <c:v>1.1977290943093746</c:v>
                </c:pt>
                <c:pt idx="1658">
                  <c:v>1.1977469053344019</c:v>
                </c:pt>
                <c:pt idx="1659">
                  <c:v>1.1993320865615842</c:v>
                </c:pt>
                <c:pt idx="1660">
                  <c:v>1.1977290943093746</c:v>
                </c:pt>
                <c:pt idx="1661">
                  <c:v>1.1983168581351857</c:v>
                </c:pt>
                <c:pt idx="1662">
                  <c:v>1.1985484014605086</c:v>
                </c:pt>
                <c:pt idx="1663">
                  <c:v>1.19661590524535</c:v>
                </c:pt>
                <c:pt idx="1664">
                  <c:v>1.1977112832843502</c:v>
                </c:pt>
                <c:pt idx="1665">
                  <c:v>1.1985127794104582</c:v>
                </c:pt>
                <c:pt idx="1666">
                  <c:v>1.1982990471101598</c:v>
                </c:pt>
                <c:pt idx="1667">
                  <c:v>1.1994300471992159</c:v>
                </c:pt>
                <c:pt idx="1668">
                  <c:v>1.1988333778608959</c:v>
                </c:pt>
                <c:pt idx="1669">
                  <c:v>1.1982456140350881</c:v>
                </c:pt>
                <c:pt idx="1670">
                  <c:v>1.1986018345355807</c:v>
                </c:pt>
                <c:pt idx="1671">
                  <c:v>1.2012645827767388</c:v>
                </c:pt>
                <c:pt idx="1672">
                  <c:v>1.2014694095645198</c:v>
                </c:pt>
                <c:pt idx="1673">
                  <c:v>1.2007213465134881</c:v>
                </c:pt>
                <c:pt idx="1674">
                  <c:v>1.2000801496126101</c:v>
                </c:pt>
                <c:pt idx="1675">
                  <c:v>1.1998931338498529</c:v>
                </c:pt>
                <c:pt idx="1676">
                  <c:v>1.1994834802742897</c:v>
                </c:pt>
                <c:pt idx="1677">
                  <c:v>1.2003918425505378</c:v>
                </c:pt>
                <c:pt idx="1678">
                  <c:v>1.2005076142131978</c:v>
                </c:pt>
                <c:pt idx="1679">
                  <c:v>1.2000089055125123</c:v>
                </c:pt>
                <c:pt idx="1680">
                  <c:v>1.1985394959479918</c:v>
                </c:pt>
                <c:pt idx="1681">
                  <c:v>1.1996972125745808</c:v>
                </c:pt>
                <c:pt idx="1682">
                  <c:v>1.1993588030991182</c:v>
                </c:pt>
                <c:pt idx="1683">
                  <c:v>1.2013180158518122</c:v>
                </c:pt>
                <c:pt idx="1684">
                  <c:v>1.1992519369489749</c:v>
                </c:pt>
                <c:pt idx="1685">
                  <c:v>1.2002493543503419</c:v>
                </c:pt>
                <c:pt idx="1686">
                  <c:v>1.2001513937127082</c:v>
                </c:pt>
                <c:pt idx="1687">
                  <c:v>1.2004630866506358</c:v>
                </c:pt>
                <c:pt idx="1688">
                  <c:v>1.200935078813786</c:v>
                </c:pt>
                <c:pt idx="1689">
                  <c:v>1.2010419449639327</c:v>
                </c:pt>
                <c:pt idx="1690">
                  <c:v>1.2037314097426279</c:v>
                </c:pt>
                <c:pt idx="1691">
                  <c:v>1.203197078991896</c:v>
                </c:pt>
                <c:pt idx="1692">
                  <c:v>1.2031881734793837</c:v>
                </c:pt>
                <c:pt idx="1693">
                  <c:v>1.2022976222281592</c:v>
                </c:pt>
                <c:pt idx="1694">
                  <c:v>1.2016386143022504</c:v>
                </c:pt>
                <c:pt idx="1695">
                  <c:v>1.202315433253184</c:v>
                </c:pt>
                <c:pt idx="1696">
                  <c:v>1.2016475198147651</c:v>
                </c:pt>
                <c:pt idx="1697">
                  <c:v>1.2015940867396862</c:v>
                </c:pt>
                <c:pt idx="1698">
                  <c:v>1.2016742363522988</c:v>
                </c:pt>
                <c:pt idx="1699">
                  <c:v>1.2017365749398878</c:v>
                </c:pt>
                <c:pt idx="1700">
                  <c:v>1.2020927954403748</c:v>
                </c:pt>
                <c:pt idx="1701">
                  <c:v>1.202003740315255</c:v>
                </c:pt>
                <c:pt idx="1702">
                  <c:v>1.2025113545284518</c:v>
                </c:pt>
                <c:pt idx="1703">
                  <c:v>1.2018434410900338</c:v>
                </c:pt>
                <c:pt idx="1704">
                  <c:v>1.2020927954403748</c:v>
                </c:pt>
                <c:pt idx="1705">
                  <c:v>1.2024133938908184</c:v>
                </c:pt>
                <c:pt idx="1706">
                  <c:v>1.2014605040520079</c:v>
                </c:pt>
                <c:pt idx="1707">
                  <c:v>1.2012111497016653</c:v>
                </c:pt>
                <c:pt idx="1708">
                  <c:v>1.2002760708878795</c:v>
                </c:pt>
                <c:pt idx="1709">
                  <c:v>1.200935078813786</c:v>
                </c:pt>
                <c:pt idx="1710">
                  <c:v>1.2018701576275681</c:v>
                </c:pt>
                <c:pt idx="1711">
                  <c:v>1.2010864725264938</c:v>
                </c:pt>
                <c:pt idx="1712">
                  <c:v>1.2050583311069551</c:v>
                </c:pt>
                <c:pt idx="1713">
                  <c:v>1.2031792679668714</c:v>
                </c:pt>
                <c:pt idx="1714">
                  <c:v>1.2049514649568116</c:v>
                </c:pt>
                <c:pt idx="1715">
                  <c:v>1.204426039718586</c:v>
                </c:pt>
                <c:pt idx="1716">
                  <c:v>1.204212307418292</c:v>
                </c:pt>
                <c:pt idx="1717">
                  <c:v>1.2035622050048926</c:v>
                </c:pt>
                <c:pt idx="1718">
                  <c:v>1.2036423546175079</c:v>
                </c:pt>
                <c:pt idx="1719">
                  <c:v>1.2046041499688307</c:v>
                </c:pt>
                <c:pt idx="1720">
                  <c:v>1.2042924570308995</c:v>
                </c:pt>
                <c:pt idx="1721">
                  <c:v>1.2044171342060777</c:v>
                </c:pt>
                <c:pt idx="1722">
                  <c:v>1.2042835515183901</c:v>
                </c:pt>
                <c:pt idx="1723">
                  <c:v>1.2039896696054828</c:v>
                </c:pt>
                <c:pt idx="1724">
                  <c:v>1.203232701041945</c:v>
                </c:pt>
                <c:pt idx="1725">
                  <c:v>1.2021017009528898</c:v>
                </c:pt>
                <c:pt idx="1726">
                  <c:v>1.2033662837296233</c:v>
                </c:pt>
                <c:pt idx="1727">
                  <c:v>1.2027072758037225</c:v>
                </c:pt>
                <c:pt idx="1728">
                  <c:v>1.2034375278297265</c:v>
                </c:pt>
                <c:pt idx="1729">
                  <c:v>1.2026627482411614</c:v>
                </c:pt>
                <c:pt idx="1730">
                  <c:v>1.2023421497907245</c:v>
                </c:pt>
                <c:pt idx="1731">
                  <c:v>1.2022352836405734</c:v>
                </c:pt>
                <c:pt idx="1732">
                  <c:v>1.2014783150770292</c:v>
                </c:pt>
                <c:pt idx="1733">
                  <c:v>1.2011933386766398</c:v>
                </c:pt>
                <c:pt idx="1734">
                  <c:v>1.2005076142131978</c:v>
                </c:pt>
                <c:pt idx="1735">
                  <c:v>1.2002938819129039</c:v>
                </c:pt>
                <c:pt idx="1736">
                  <c:v>1.2011220945765428</c:v>
                </c:pt>
                <c:pt idx="1737">
                  <c:v>1.2015317481521008</c:v>
                </c:pt>
                <c:pt idx="1738">
                  <c:v>1.2014515985394913</c:v>
                </c:pt>
                <c:pt idx="1739">
                  <c:v>1.2014248820019537</c:v>
                </c:pt>
                <c:pt idx="1740">
                  <c:v>1.2027696143913078</c:v>
                </c:pt>
                <c:pt idx="1741">
                  <c:v>1.2030367797666754</c:v>
                </c:pt>
                <c:pt idx="1742">
                  <c:v>1.2024935435034279</c:v>
                </c:pt>
                <c:pt idx="1743">
                  <c:v>1.202947724641557</c:v>
                </c:pt>
                <c:pt idx="1744">
                  <c:v>1.2011666221390989</c:v>
                </c:pt>
                <c:pt idx="1745">
                  <c:v>1.202609315166085</c:v>
                </c:pt>
                <c:pt idx="1746">
                  <c:v>1.2016475198147651</c:v>
                </c:pt>
                <c:pt idx="1747">
                  <c:v>1.2019770237777183</c:v>
                </c:pt>
                <c:pt idx="1748">
                  <c:v>1.2012556772642258</c:v>
                </c:pt>
                <c:pt idx="1749">
                  <c:v>1.2021017009528898</c:v>
                </c:pt>
                <c:pt idx="1750">
                  <c:v>1.2042479294683457</c:v>
                </c:pt>
                <c:pt idx="1751">
                  <c:v>1.2036245435924784</c:v>
                </c:pt>
                <c:pt idx="1752">
                  <c:v>1.2032950396295299</c:v>
                </c:pt>
                <c:pt idx="1753">
                  <c:v>1.2030724018167278</c:v>
                </c:pt>
                <c:pt idx="1754">
                  <c:v>1.2030724018167278</c:v>
                </c:pt>
                <c:pt idx="1755">
                  <c:v>1.2033930002671605</c:v>
                </c:pt>
                <c:pt idx="1756">
                  <c:v>1.2034998664173118</c:v>
                </c:pt>
                <c:pt idx="1757">
                  <c:v>1.2020571733903322</c:v>
                </c:pt>
                <c:pt idx="1758">
                  <c:v>1.2032683230919938</c:v>
                </c:pt>
                <c:pt idx="1759">
                  <c:v>1.202128417490423</c:v>
                </c:pt>
                <c:pt idx="1760">
                  <c:v>1.2036601656425328</c:v>
                </c:pt>
                <c:pt idx="1761">
                  <c:v>1.2028230474663786</c:v>
                </c:pt>
                <c:pt idx="1762">
                  <c:v>1.2041944963932674</c:v>
                </c:pt>
                <c:pt idx="1763">
                  <c:v>1.2032148900169179</c:v>
                </c:pt>
                <c:pt idx="1764">
                  <c:v>1.2040698192180959</c:v>
                </c:pt>
                <c:pt idx="1765">
                  <c:v>1.2044794727936592</c:v>
                </c:pt>
                <c:pt idx="1766">
                  <c:v>1.203811559355241</c:v>
                </c:pt>
                <c:pt idx="1767">
                  <c:v>1.2040787247306108</c:v>
                </c:pt>
                <c:pt idx="1768">
                  <c:v>1.2045952444563184</c:v>
                </c:pt>
                <c:pt idx="1769">
                  <c:v>1.2033573782171159</c:v>
                </c:pt>
                <c:pt idx="1770">
                  <c:v>1.2016386143022504</c:v>
                </c:pt>
                <c:pt idx="1771">
                  <c:v>1.2038293703802614</c:v>
                </c:pt>
                <c:pt idx="1772">
                  <c:v>1.2042746460058749</c:v>
                </c:pt>
                <c:pt idx="1773">
                  <c:v>1.2039807640929736</c:v>
                </c:pt>
                <c:pt idx="1774">
                  <c:v>1.2035265829548449</c:v>
                </c:pt>
                <c:pt idx="1775">
                  <c:v>1.2049870870068573</c:v>
                </c:pt>
                <c:pt idx="1776">
                  <c:v>1.2034286223172113</c:v>
                </c:pt>
                <c:pt idx="1777">
                  <c:v>1.2063941579837918</c:v>
                </c:pt>
                <c:pt idx="1778">
                  <c:v>1.2061358981209358</c:v>
                </c:pt>
                <c:pt idx="1779">
                  <c:v>1.2057529610829103</c:v>
                </c:pt>
                <c:pt idx="1780">
                  <c:v>1.2061269926084219</c:v>
                </c:pt>
                <c:pt idx="1781">
                  <c:v>1.2055481342951286</c:v>
                </c:pt>
                <c:pt idx="1782">
                  <c:v>1.2059488823581765</c:v>
                </c:pt>
                <c:pt idx="1783">
                  <c:v>1.2053967405824153</c:v>
                </c:pt>
                <c:pt idx="1784">
                  <c:v>1.2050316145694135</c:v>
                </c:pt>
                <c:pt idx="1785">
                  <c:v>1.2067770950218184</c:v>
                </c:pt>
                <c:pt idx="1786">
                  <c:v>1.2053433075073434</c:v>
                </c:pt>
                <c:pt idx="1787">
                  <c:v>1.2052809689197621</c:v>
                </c:pt>
                <c:pt idx="1788">
                  <c:v>1.2058063941579784</c:v>
                </c:pt>
                <c:pt idx="1789">
                  <c:v>1.2065277406714756</c:v>
                </c:pt>
                <c:pt idx="1790">
                  <c:v>1.2062516697835961</c:v>
                </c:pt>
                <c:pt idx="1791">
                  <c:v>1.2045507168937581</c:v>
                </c:pt>
                <c:pt idx="1792">
                  <c:v>1.2055748508326614</c:v>
                </c:pt>
                <c:pt idx="1793">
                  <c:v>1.2068305280968921</c:v>
                </c:pt>
                <c:pt idx="1794">
                  <c:v>1.207364858847622</c:v>
                </c:pt>
                <c:pt idx="1795">
                  <c:v>1.2065989847715741</c:v>
                </c:pt>
                <c:pt idx="1796">
                  <c:v>1.2071244100097911</c:v>
                </c:pt>
                <c:pt idx="1797">
                  <c:v>1.20602903197079</c:v>
                </c:pt>
                <c:pt idx="1798">
                  <c:v>1.2062694808086198</c:v>
                </c:pt>
                <c:pt idx="1799">
                  <c:v>1.2058865437705939</c:v>
                </c:pt>
                <c:pt idx="1800">
                  <c:v>1.2065010241339389</c:v>
                </c:pt>
                <c:pt idx="1801">
                  <c:v>1.2066346068216218</c:v>
                </c:pt>
                <c:pt idx="1802">
                  <c:v>1.2074895360227982</c:v>
                </c:pt>
                <c:pt idx="1803">
                  <c:v>1.2063496304212307</c:v>
                </c:pt>
                <c:pt idx="1804">
                  <c:v>1.2075964021729397</c:v>
                </c:pt>
                <c:pt idx="1805">
                  <c:v>1.2074450084602368</c:v>
                </c:pt>
                <c:pt idx="1806">
                  <c:v>1.2078368510107758</c:v>
                </c:pt>
                <c:pt idx="1807">
                  <c:v>1.2065633627215246</c:v>
                </c:pt>
                <c:pt idx="1808">
                  <c:v>1.20576186659542</c:v>
                </c:pt>
                <c:pt idx="1809">
                  <c:v>1.2073470478226018</c:v>
                </c:pt>
                <c:pt idx="1810">
                  <c:v>1.2070531659096979</c:v>
                </c:pt>
                <c:pt idx="1811">
                  <c:v>1.2068483391219165</c:v>
                </c:pt>
                <c:pt idx="1812">
                  <c:v>1.2076854572980658</c:v>
                </c:pt>
                <c:pt idx="1813">
                  <c:v>1.2077923234482144</c:v>
                </c:pt>
                <c:pt idx="1814">
                  <c:v>1.2058865437705939</c:v>
                </c:pt>
                <c:pt idx="1815">
                  <c:v>1.2066702288716715</c:v>
                </c:pt>
                <c:pt idx="1816">
                  <c:v>1.2057974886454681</c:v>
                </c:pt>
                <c:pt idx="1817">
                  <c:v>1.2074271974352118</c:v>
                </c:pt>
                <c:pt idx="1818">
                  <c:v>1.2082643156113608</c:v>
                </c:pt>
                <c:pt idx="1819">
                  <c:v>1.2067325674592573</c:v>
                </c:pt>
                <c:pt idx="1820">
                  <c:v>1.2071511265473329</c:v>
                </c:pt>
                <c:pt idx="1821">
                  <c:v>1.20674147297177</c:v>
                </c:pt>
                <c:pt idx="1822">
                  <c:v>1.2062427642710869</c:v>
                </c:pt>
                <c:pt idx="1823">
                  <c:v>1.2072134651349178</c:v>
                </c:pt>
                <c:pt idx="1824">
                  <c:v>1.20751625256033</c:v>
                </c:pt>
                <c:pt idx="1825">
                  <c:v>1.2069106777095018</c:v>
                </c:pt>
                <c:pt idx="1826">
                  <c:v>1.2090034731498798</c:v>
                </c:pt>
                <c:pt idx="1827">
                  <c:v>1.2082910321488998</c:v>
                </c:pt>
                <c:pt idx="1828">
                  <c:v>1.2081752604862421</c:v>
                </c:pt>
                <c:pt idx="1829">
                  <c:v>1.2083444652239737</c:v>
                </c:pt>
                <c:pt idx="1830">
                  <c:v>1.2070175438596491</c:v>
                </c:pt>
                <c:pt idx="1831">
                  <c:v>1.2063051028586695</c:v>
                </c:pt>
                <c:pt idx="1832">
                  <c:v>1.2076409297355091</c:v>
                </c:pt>
                <c:pt idx="1833">
                  <c:v>1.2082019770237777</c:v>
                </c:pt>
                <c:pt idx="1834">
                  <c:v>1.2074361029477239</c:v>
                </c:pt>
                <c:pt idx="1835">
                  <c:v>1.2073826698726513</c:v>
                </c:pt>
                <c:pt idx="1836">
                  <c:v>1.2078457565232879</c:v>
                </c:pt>
                <c:pt idx="1837">
                  <c:v>1.2072312761599377</c:v>
                </c:pt>
                <c:pt idx="1838">
                  <c:v>1.2065544572090092</c:v>
                </c:pt>
                <c:pt idx="1839">
                  <c:v>1.2076498352480178</c:v>
                </c:pt>
                <c:pt idx="1840">
                  <c:v>1.2080951108736309</c:v>
                </c:pt>
                <c:pt idx="1841">
                  <c:v>1.2082465045863418</c:v>
                </c:pt>
                <c:pt idx="1842">
                  <c:v>1.2099029299136181</c:v>
                </c:pt>
                <c:pt idx="1843">
                  <c:v>1.2106064654020838</c:v>
                </c:pt>
                <c:pt idx="1844">
                  <c:v>1.211835426128774</c:v>
                </c:pt>
                <c:pt idx="1845">
                  <c:v>1.2104906937394198</c:v>
                </c:pt>
                <c:pt idx="1846">
                  <c:v>1.2116127883159649</c:v>
                </c:pt>
                <c:pt idx="1847">
                  <c:v>1.2112120402529158</c:v>
                </c:pt>
                <c:pt idx="1848">
                  <c:v>1.2100721346513537</c:v>
                </c:pt>
                <c:pt idx="1849">
                  <c:v>1.210517410276962</c:v>
                </c:pt>
                <c:pt idx="1850">
                  <c:v>1.2120669694540922</c:v>
                </c:pt>
                <c:pt idx="1851">
                  <c:v>1.2116484103660166</c:v>
                </c:pt>
                <c:pt idx="1852">
                  <c:v>1.2115326387033574</c:v>
                </c:pt>
                <c:pt idx="1853">
                  <c:v>1.2120936859916278</c:v>
                </c:pt>
                <c:pt idx="1854">
                  <c:v>1.2111586071778404</c:v>
                </c:pt>
                <c:pt idx="1855">
                  <c:v>1.2113634339656238</c:v>
                </c:pt>
                <c:pt idx="1856">
                  <c:v>1.2117107489536019</c:v>
                </c:pt>
                <c:pt idx="1857">
                  <c:v>1.2112031347404042</c:v>
                </c:pt>
                <c:pt idx="1858">
                  <c:v>1.2108825362899633</c:v>
                </c:pt>
                <c:pt idx="1859">
                  <c:v>1.2103927331017901</c:v>
                </c:pt>
                <c:pt idx="1860">
                  <c:v>1.2113545284531124</c:v>
                </c:pt>
                <c:pt idx="1861">
                  <c:v>1.2105530323270104</c:v>
                </c:pt>
                <c:pt idx="1862">
                  <c:v>1.2111140796152817</c:v>
                </c:pt>
                <c:pt idx="1863">
                  <c:v>1.2116840324160656</c:v>
                </c:pt>
                <c:pt idx="1864">
                  <c:v>1.2108647252649349</c:v>
                </c:pt>
                <c:pt idx="1865">
                  <c:v>1.2120847804791137</c:v>
                </c:pt>
                <c:pt idx="1866">
                  <c:v>1.2108201977023736</c:v>
                </c:pt>
                <c:pt idx="1867">
                  <c:v>1.211550449728382</c:v>
                </c:pt>
                <c:pt idx="1868">
                  <c:v>1.2106242764271038</c:v>
                </c:pt>
                <c:pt idx="1869">
                  <c:v>1.2103482055392278</c:v>
                </c:pt>
                <c:pt idx="1870">
                  <c:v>1.2116929379285777</c:v>
                </c:pt>
                <c:pt idx="1871">
                  <c:v>1.212717071867486</c:v>
                </c:pt>
                <c:pt idx="1872">
                  <c:v>1.2107222370647401</c:v>
                </c:pt>
                <c:pt idx="1873">
                  <c:v>1.2123341348294594</c:v>
                </c:pt>
                <c:pt idx="1874">
                  <c:v>1.2123964734170452</c:v>
                </c:pt>
                <c:pt idx="1875">
                  <c:v>1.2129486151928017</c:v>
                </c:pt>
                <c:pt idx="1876">
                  <c:v>1.21293080416778</c:v>
                </c:pt>
                <c:pt idx="1877">
                  <c:v>1.2134384183809748</c:v>
                </c:pt>
                <c:pt idx="1878">
                  <c:v>1.2129753317303411</c:v>
                </c:pt>
                <c:pt idx="1879">
                  <c:v>1.2132870246682737</c:v>
                </c:pt>
                <c:pt idx="1880">
                  <c:v>1.2135274735061004</c:v>
                </c:pt>
                <c:pt idx="1881">
                  <c:v>1.2142933475821491</c:v>
                </c:pt>
                <c:pt idx="1882">
                  <c:v>1.2144536468073737</c:v>
                </c:pt>
                <c:pt idx="1883">
                  <c:v>1.2141864814320065</c:v>
                </c:pt>
                <c:pt idx="1884">
                  <c:v>1.2138480719565421</c:v>
                </c:pt>
                <c:pt idx="1885">
                  <c:v>1.2146762846201773</c:v>
                </c:pt>
                <c:pt idx="1886">
                  <c:v>1.2142131979695432</c:v>
                </c:pt>
                <c:pt idx="1887">
                  <c:v>1.2145605129575199</c:v>
                </c:pt>
                <c:pt idx="1888">
                  <c:v>1.2151304657583044</c:v>
                </c:pt>
                <c:pt idx="1889">
                  <c:v>1.2134027963309262</c:v>
                </c:pt>
                <c:pt idx="1890">
                  <c:v>1.2138035443939799</c:v>
                </c:pt>
                <c:pt idx="1891">
                  <c:v>1.2131089144180247</c:v>
                </c:pt>
                <c:pt idx="1892">
                  <c:v>1.2140618042568361</c:v>
                </c:pt>
                <c:pt idx="1893">
                  <c:v>1.2142844420696381</c:v>
                </c:pt>
                <c:pt idx="1894">
                  <c:v>1.2139727491317125</c:v>
                </c:pt>
                <c:pt idx="1895">
                  <c:v>1.2146406625701298</c:v>
                </c:pt>
                <c:pt idx="1896">
                  <c:v>1.2128773710927063</c:v>
                </c:pt>
                <c:pt idx="1897">
                  <c:v>1.2135630955561452</c:v>
                </c:pt>
                <c:pt idx="1898">
                  <c:v>1.2144091192448119</c:v>
                </c:pt>
                <c:pt idx="1899">
                  <c:v>1.2132424971057079</c:v>
                </c:pt>
                <c:pt idx="1900">
                  <c:v>1.2133048356932938</c:v>
                </c:pt>
                <c:pt idx="1901">
                  <c:v>1.2153887256211595</c:v>
                </c:pt>
                <c:pt idx="1902">
                  <c:v>1.2149345444830351</c:v>
                </c:pt>
                <c:pt idx="1903">
                  <c:v>1.2138925995190992</c:v>
                </c:pt>
                <c:pt idx="1904">
                  <c:v>1.2139994656692457</c:v>
                </c:pt>
                <c:pt idx="1905">
                  <c:v>1.2130554813429513</c:v>
                </c:pt>
                <c:pt idx="1906">
                  <c:v>1.2141775759194942</c:v>
                </c:pt>
                <c:pt idx="1907">
                  <c:v>1.2133226467183178</c:v>
                </c:pt>
                <c:pt idx="1908">
                  <c:v>1.2150325051206696</c:v>
                </c:pt>
                <c:pt idx="1909">
                  <c:v>1.2133404577433418</c:v>
                </c:pt>
                <c:pt idx="1910">
                  <c:v>1.2144536468073737</c:v>
                </c:pt>
                <c:pt idx="1911">
                  <c:v>1.2149879775581085</c:v>
                </c:pt>
                <c:pt idx="1912">
                  <c:v>1.2133048356932938</c:v>
                </c:pt>
                <c:pt idx="1913">
                  <c:v>1.2154154421586958</c:v>
                </c:pt>
                <c:pt idx="1914">
                  <c:v>1.2133137412058064</c:v>
                </c:pt>
                <c:pt idx="1915">
                  <c:v>1.2134918514560498</c:v>
                </c:pt>
                <c:pt idx="1916">
                  <c:v>1.2125834891798024</c:v>
                </c:pt>
                <c:pt idx="1917">
                  <c:v>1.2124499064921186</c:v>
                </c:pt>
                <c:pt idx="1918">
                  <c:v>1.212912993142756</c:v>
                </c:pt>
                <c:pt idx="1919">
                  <c:v>1.213162347493095</c:v>
                </c:pt>
                <c:pt idx="1920">
                  <c:v>1.2125567726422655</c:v>
                </c:pt>
                <c:pt idx="1921">
                  <c:v>1.212912993142756</c:v>
                </c:pt>
                <c:pt idx="1922">
                  <c:v>1.2113812449906478</c:v>
                </c:pt>
                <c:pt idx="1923">
                  <c:v>1.2119066702288688</c:v>
                </c:pt>
                <c:pt idx="1924">
                  <c:v>1.2114346780657195</c:v>
                </c:pt>
                <c:pt idx="1925">
                  <c:v>1.2099830795262267</c:v>
                </c:pt>
                <c:pt idx="1926">
                  <c:v>1.2119690088164541</c:v>
                </c:pt>
                <c:pt idx="1927">
                  <c:v>1.2104639772018879</c:v>
                </c:pt>
                <c:pt idx="1928">
                  <c:v>1.2122272686793119</c:v>
                </c:pt>
                <c:pt idx="1929">
                  <c:v>1.2108380087274018</c:v>
                </c:pt>
                <c:pt idx="1930">
                  <c:v>1.2117107489536019</c:v>
                </c:pt>
                <c:pt idx="1931">
                  <c:v>1.21029477246415</c:v>
                </c:pt>
                <c:pt idx="1932">
                  <c:v>1.2112743788405018</c:v>
                </c:pt>
                <c:pt idx="1933">
                  <c:v>1.2122985127794073</c:v>
                </c:pt>
                <c:pt idx="1934">
                  <c:v>1.2105085047644493</c:v>
                </c:pt>
                <c:pt idx="1935">
                  <c:v>1.2104817882269119</c:v>
                </c:pt>
                <c:pt idx="1936">
                  <c:v>1.2105530323270104</c:v>
                </c:pt>
                <c:pt idx="1937">
                  <c:v>1.2109359693650381</c:v>
                </c:pt>
                <c:pt idx="1938">
                  <c:v>1.2112031347404042</c:v>
                </c:pt>
                <c:pt idx="1939">
                  <c:v>1.2102769614391309</c:v>
                </c:pt>
                <c:pt idx="1940">
                  <c:v>1.2111586071778404</c:v>
                </c:pt>
                <c:pt idx="1941">
                  <c:v>1.2112209457654262</c:v>
                </c:pt>
                <c:pt idx="1942">
                  <c:v>1.2106331819396206</c:v>
                </c:pt>
                <c:pt idx="1943">
                  <c:v>1.2112832843530146</c:v>
                </c:pt>
                <c:pt idx="1944">
                  <c:v>1.2106420874521318</c:v>
                </c:pt>
                <c:pt idx="1945">
                  <c:v>1.2126547332798998</c:v>
                </c:pt>
                <c:pt idx="1946">
                  <c:v>1.2117463710036498</c:v>
                </c:pt>
                <c:pt idx="1947">
                  <c:v>1.2123519458544838</c:v>
                </c:pt>
                <c:pt idx="1948">
                  <c:v>1.2094576542880044</c:v>
                </c:pt>
                <c:pt idx="1949">
                  <c:v>1.2104639772018879</c:v>
                </c:pt>
                <c:pt idx="1950">
                  <c:v>1.2121471190667068</c:v>
                </c:pt>
                <c:pt idx="1951">
                  <c:v>1.2118799536913338</c:v>
                </c:pt>
                <c:pt idx="1952">
                  <c:v>1.2110339300026716</c:v>
                </c:pt>
                <c:pt idx="1953">
                  <c:v>1.2113634339656238</c:v>
                </c:pt>
                <c:pt idx="1954">
                  <c:v>1.2123964734170452</c:v>
                </c:pt>
                <c:pt idx="1955">
                  <c:v>1.2120313474040392</c:v>
                </c:pt>
                <c:pt idx="1956">
                  <c:v>1.2132335915931958</c:v>
                </c:pt>
                <c:pt idx="1957">
                  <c:v>1.212912993142756</c:v>
                </c:pt>
                <c:pt idx="1958">
                  <c:v>1.2132424971057079</c:v>
                </c:pt>
                <c:pt idx="1959">
                  <c:v>1.2119244812538927</c:v>
                </c:pt>
                <c:pt idx="1960">
                  <c:v>1.2125033395671918</c:v>
                </c:pt>
                <c:pt idx="1961">
                  <c:v>1.2121560245792173</c:v>
                </c:pt>
                <c:pt idx="1962">
                  <c:v>1.2117463710036498</c:v>
                </c:pt>
                <c:pt idx="1963">
                  <c:v>1.2112832843530146</c:v>
                </c:pt>
                <c:pt idx="1964">
                  <c:v>1.2129931427553629</c:v>
                </c:pt>
                <c:pt idx="1965">
                  <c:v>1.2126992608424574</c:v>
                </c:pt>
                <c:pt idx="1966">
                  <c:v>1.2120758749666083</c:v>
                </c:pt>
                <c:pt idx="1967">
                  <c:v>1.2139638436191953</c:v>
                </c:pt>
                <c:pt idx="1968">
                  <c:v>1.2132514026182206</c:v>
                </c:pt>
                <c:pt idx="1969">
                  <c:v>1.2138035443939799</c:v>
                </c:pt>
                <c:pt idx="1970">
                  <c:v>1.2134829459435401</c:v>
                </c:pt>
                <c:pt idx="1971">
                  <c:v>1.2134384183809748</c:v>
                </c:pt>
                <c:pt idx="1972">
                  <c:v>1.2132246860806781</c:v>
                </c:pt>
                <c:pt idx="1973">
                  <c:v>1.213741205806391</c:v>
                </c:pt>
                <c:pt idx="1974">
                  <c:v>1.2127615994300458</c:v>
                </c:pt>
                <c:pt idx="1975">
                  <c:v>1.2134562294060023</c:v>
                </c:pt>
                <c:pt idx="1976">
                  <c:v>1.2129931427553629</c:v>
                </c:pt>
                <c:pt idx="1977">
                  <c:v>1.2135274735061004</c:v>
                </c:pt>
                <c:pt idx="1978">
                  <c:v>1.2139371270816635</c:v>
                </c:pt>
                <c:pt idx="1979">
                  <c:v>1.2167957965980938</c:v>
                </c:pt>
                <c:pt idx="1980">
                  <c:v>1.219333867664081</c:v>
                </c:pt>
                <c:pt idx="1981">
                  <c:v>1.2202600409653577</c:v>
                </c:pt>
                <c:pt idx="1982">
                  <c:v>1.2209368599162882</c:v>
                </c:pt>
                <c:pt idx="1983">
                  <c:v>1.2212930804167779</c:v>
                </c:pt>
                <c:pt idx="1984">
                  <c:v>1.2218541277050494</c:v>
                </c:pt>
                <c:pt idx="1985">
                  <c:v>1.2219698993677059</c:v>
                </c:pt>
                <c:pt idx="1986">
                  <c:v>1.221399946566925</c:v>
                </c:pt>
                <c:pt idx="1987">
                  <c:v>1.2217739780924364</c:v>
                </c:pt>
                <c:pt idx="1988">
                  <c:v>1.2211951197791404</c:v>
                </c:pt>
                <c:pt idx="1989">
                  <c:v>1.2206162614658473</c:v>
                </c:pt>
                <c:pt idx="1990">
                  <c:v>1.2200819307151125</c:v>
                </c:pt>
                <c:pt idx="1991">
                  <c:v>1.2218274111675118</c:v>
                </c:pt>
                <c:pt idx="1992">
                  <c:v>1.2205004898031879</c:v>
                </c:pt>
                <c:pt idx="1993">
                  <c:v>1.2209012378662392</c:v>
                </c:pt>
                <c:pt idx="1994">
                  <c:v>1.2200017811025026</c:v>
                </c:pt>
                <c:pt idx="1995">
                  <c:v>1.2205183008282141</c:v>
                </c:pt>
                <c:pt idx="1996">
                  <c:v>1.2201442693026978</c:v>
                </c:pt>
                <c:pt idx="1997">
                  <c:v>1.2223528364057399</c:v>
                </c:pt>
                <c:pt idx="1998">
                  <c:v>1.221435568616974</c:v>
                </c:pt>
                <c:pt idx="1999">
                  <c:v>1.2206786000534318</c:v>
                </c:pt>
                <c:pt idx="2000">
                  <c:v>1.2208745213287053</c:v>
                </c:pt>
                <c:pt idx="2001">
                  <c:v>1.2215691513046536</c:v>
                </c:pt>
                <c:pt idx="2002">
                  <c:v>1.2199928755899863</c:v>
                </c:pt>
                <c:pt idx="2003">
                  <c:v>1.2206162614658473</c:v>
                </c:pt>
                <c:pt idx="2004">
                  <c:v>1.2216403954047526</c:v>
                </c:pt>
                <c:pt idx="2005">
                  <c:v>1.2211951197791404</c:v>
                </c:pt>
                <c:pt idx="2006">
                  <c:v>1.2230741829192258</c:v>
                </c:pt>
                <c:pt idx="2007">
                  <c:v>1.2216136788672178</c:v>
                </c:pt>
                <c:pt idx="2008">
                  <c:v>1.2230563718942025</c:v>
                </c:pt>
                <c:pt idx="2009">
                  <c:v>1.2213465134918513</c:v>
                </c:pt>
                <c:pt idx="2010">
                  <c:v>1.2240181672455261</c:v>
                </c:pt>
                <c:pt idx="2011">
                  <c:v>1.2234749309822779</c:v>
                </c:pt>
                <c:pt idx="2012">
                  <c:v>1.2071511265473329</c:v>
                </c:pt>
                <c:pt idx="2013">
                  <c:v>1.1846914239914521</c:v>
                </c:pt>
                <c:pt idx="2014">
                  <c:v>1.1829192270015141</c:v>
                </c:pt>
                <c:pt idx="2015">
                  <c:v>1.1836761955650548</c:v>
                </c:pt>
                <c:pt idx="2016">
                  <c:v>1.2209279544037761</c:v>
                </c:pt>
                <c:pt idx="2017">
                  <c:v>1.2223973639682963</c:v>
                </c:pt>
                <c:pt idx="2018">
                  <c:v>1.2222904978181466</c:v>
                </c:pt>
                <c:pt idx="2019">
                  <c:v>1.2216314898922418</c:v>
                </c:pt>
                <c:pt idx="2020">
                  <c:v>1.2223973639682963</c:v>
                </c:pt>
                <c:pt idx="2021">
                  <c:v>1.2211149701665331</c:v>
                </c:pt>
                <c:pt idx="2022">
                  <c:v>1.2224240805058304</c:v>
                </c:pt>
                <c:pt idx="2023">
                  <c:v>1.2218808442425859</c:v>
                </c:pt>
                <c:pt idx="2024">
                  <c:v>1.2224418915308577</c:v>
                </c:pt>
                <c:pt idx="2025">
                  <c:v>1.2214979072045578</c:v>
                </c:pt>
                <c:pt idx="2026">
                  <c:v>1.2241695609582341</c:v>
                </c:pt>
                <c:pt idx="2027">
                  <c:v>1.2238934900703486</c:v>
                </c:pt>
                <c:pt idx="2028">
                  <c:v>1.221720545017362</c:v>
                </c:pt>
                <c:pt idx="2029">
                  <c:v>1.2229584112565681</c:v>
                </c:pt>
                <c:pt idx="2030">
                  <c:v>1.2169026627482411</c:v>
                </c:pt>
                <c:pt idx="2031">
                  <c:v>1.2078368510107758</c:v>
                </c:pt>
                <c:pt idx="2032">
                  <c:v>1.2232433876569568</c:v>
                </c:pt>
                <c:pt idx="2033">
                  <c:v>1.2224775135809065</c:v>
                </c:pt>
                <c:pt idx="2034">
                  <c:v>1.2234838364947902</c:v>
                </c:pt>
                <c:pt idx="2035">
                  <c:v>1.2240537892955741</c:v>
                </c:pt>
                <c:pt idx="2036">
                  <c:v>1.2240626948080862</c:v>
                </c:pt>
                <c:pt idx="2037">
                  <c:v>1.2224507970433698</c:v>
                </c:pt>
                <c:pt idx="2038">
                  <c:v>1.2227803010063227</c:v>
                </c:pt>
                <c:pt idx="2039">
                  <c:v>1.2230385608691778</c:v>
                </c:pt>
                <c:pt idx="2040">
                  <c:v>1.2235372695698639</c:v>
                </c:pt>
                <c:pt idx="2041">
                  <c:v>1.2230741829192258</c:v>
                </c:pt>
                <c:pt idx="2042">
                  <c:v>1.2246504586338944</c:v>
                </c:pt>
                <c:pt idx="2043">
                  <c:v>1.2243921987710393</c:v>
                </c:pt>
                <c:pt idx="2044">
                  <c:v>1.2235194585448363</c:v>
                </c:pt>
                <c:pt idx="2045">
                  <c:v>1.2238044349452311</c:v>
                </c:pt>
                <c:pt idx="2046">
                  <c:v>1.2240716003205978</c:v>
                </c:pt>
                <c:pt idx="2047">
                  <c:v>1.224561403508772</c:v>
                </c:pt>
                <c:pt idx="2048">
                  <c:v>1.2240181672455261</c:v>
                </c:pt>
                <c:pt idx="2049">
                  <c:v>1.2248374743966521</c:v>
                </c:pt>
                <c:pt idx="2050">
                  <c:v>1.2248463799091638</c:v>
                </c:pt>
                <c:pt idx="2051">
                  <c:v>1.2246148365838461</c:v>
                </c:pt>
                <c:pt idx="2052">
                  <c:v>1.2237955294327187</c:v>
                </c:pt>
                <c:pt idx="2053">
                  <c:v>1.2245524979962601</c:v>
                </c:pt>
                <c:pt idx="2054">
                  <c:v>1.2245257814587229</c:v>
                </c:pt>
                <c:pt idx="2055">
                  <c:v>1.2248998129842343</c:v>
                </c:pt>
                <c:pt idx="2056">
                  <c:v>1.2244367263336005</c:v>
                </c:pt>
                <c:pt idx="2057">
                  <c:v>1.2240092617330127</c:v>
                </c:pt>
                <c:pt idx="2058">
                  <c:v>1.2239914507079819</c:v>
                </c:pt>
                <c:pt idx="2059">
                  <c:v>1.2243298601834536</c:v>
                </c:pt>
                <c:pt idx="2060">
                  <c:v>1.2248730964467005</c:v>
                </c:pt>
                <c:pt idx="2061">
                  <c:v>1.2237777184076912</c:v>
                </c:pt>
                <c:pt idx="2062">
                  <c:v>1.2236530412325228</c:v>
                </c:pt>
                <c:pt idx="2063">
                  <c:v>1.2241873719832623</c:v>
                </c:pt>
                <c:pt idx="2064">
                  <c:v>1.2250423011844318</c:v>
                </c:pt>
                <c:pt idx="2065">
                  <c:v>1.2228337340813964</c:v>
                </c:pt>
                <c:pt idx="2066">
                  <c:v>1.2257013091103364</c:v>
                </c:pt>
                <c:pt idx="2067">
                  <c:v>1.2251135452845312</c:v>
                </c:pt>
                <c:pt idx="2068">
                  <c:v>1.227767388013177</c:v>
                </c:pt>
                <c:pt idx="2069">
                  <c:v>1.225371805147383</c:v>
                </c:pt>
                <c:pt idx="2070">
                  <c:v>1.2261376792234391</c:v>
                </c:pt>
                <c:pt idx="2071">
                  <c:v>1.225398521684923</c:v>
                </c:pt>
                <c:pt idx="2072">
                  <c:v>1.2252827500222636</c:v>
                </c:pt>
                <c:pt idx="2073">
                  <c:v>1.2260308130732922</c:v>
                </c:pt>
                <c:pt idx="2074">
                  <c:v>1.2250423011844318</c:v>
                </c:pt>
                <c:pt idx="2075">
                  <c:v>1.2249888681093597</c:v>
                </c:pt>
                <c:pt idx="2076">
                  <c:v>1.2250333956719184</c:v>
                </c:pt>
                <c:pt idx="2077">
                  <c:v>1.2256834980853122</c:v>
                </c:pt>
                <c:pt idx="2078">
                  <c:v>1.2255142933475773</c:v>
                </c:pt>
                <c:pt idx="2079">
                  <c:v>1.2238489625077922</c:v>
                </c:pt>
                <c:pt idx="2080">
                  <c:v>1.2255321043726066</c:v>
                </c:pt>
                <c:pt idx="2081">
                  <c:v>1.2264582776738799</c:v>
                </c:pt>
                <c:pt idx="2082">
                  <c:v>1.2260397185858039</c:v>
                </c:pt>
                <c:pt idx="2083">
                  <c:v>1.2269837029121018</c:v>
                </c:pt>
                <c:pt idx="2084">
                  <c:v>1.2258259862855108</c:v>
                </c:pt>
                <c:pt idx="2085">
                  <c:v>1.2262356398610741</c:v>
                </c:pt>
                <c:pt idx="2086">
                  <c:v>1.225674592572799</c:v>
                </c:pt>
                <c:pt idx="2087">
                  <c:v>1.2253539941223617</c:v>
                </c:pt>
                <c:pt idx="2088">
                  <c:v>1.2250244901594025</c:v>
                </c:pt>
                <c:pt idx="2089">
                  <c:v>1.2256656870602856</c:v>
                </c:pt>
                <c:pt idx="2090">
                  <c:v>1.2265295217739782</c:v>
                </c:pt>
                <c:pt idx="2091">
                  <c:v>1.2254697657850198</c:v>
                </c:pt>
                <c:pt idx="2092">
                  <c:v>1.2251224507970406</c:v>
                </c:pt>
                <c:pt idx="2093">
                  <c:v>1.2254163327099441</c:v>
                </c:pt>
                <c:pt idx="2094">
                  <c:v>1.2254252382224544</c:v>
                </c:pt>
                <c:pt idx="2095">
                  <c:v>1.2267966871493394</c:v>
                </c:pt>
                <c:pt idx="2096">
                  <c:v>1.2247751358090659</c:v>
                </c:pt>
                <c:pt idx="2097">
                  <c:v>1.2257102146228498</c:v>
                </c:pt>
                <c:pt idx="2098">
                  <c:v>1.2265473327990026</c:v>
                </c:pt>
                <c:pt idx="2099">
                  <c:v>1.2258794193605838</c:v>
                </c:pt>
                <c:pt idx="2100">
                  <c:v>1.2264582776738799</c:v>
                </c:pt>
                <c:pt idx="2101">
                  <c:v>1.2244545373586251</c:v>
                </c:pt>
                <c:pt idx="2102">
                  <c:v>1.2262534508860985</c:v>
                </c:pt>
                <c:pt idx="2103">
                  <c:v>1.2272330572624395</c:v>
                </c:pt>
                <c:pt idx="2104">
                  <c:v>1.2268590257369321</c:v>
                </c:pt>
                <c:pt idx="2105">
                  <c:v>1.2285065455516964</c:v>
                </c:pt>
                <c:pt idx="2106">
                  <c:v>1.2281147030011577</c:v>
                </c:pt>
                <c:pt idx="2107">
                  <c:v>1.2288538605396739</c:v>
                </c:pt>
                <c:pt idx="2108">
                  <c:v>1.2302431204915873</c:v>
                </c:pt>
                <c:pt idx="2109">
                  <c:v>1.2276338053254925</c:v>
                </c:pt>
                <c:pt idx="2110">
                  <c:v>1.2279900258259835</c:v>
                </c:pt>
                <c:pt idx="2111">
                  <c:v>1.2279633092884465</c:v>
                </c:pt>
                <c:pt idx="2112">
                  <c:v>1.2275892777629311</c:v>
                </c:pt>
                <c:pt idx="2113">
                  <c:v>1.2279900258259835</c:v>
                </c:pt>
                <c:pt idx="2114">
                  <c:v>1.2271083800872713</c:v>
                </c:pt>
                <c:pt idx="2115">
                  <c:v>1.2277762935256871</c:v>
                </c:pt>
                <c:pt idx="2116">
                  <c:v>1.2289785377148454</c:v>
                </c:pt>
                <c:pt idx="2117">
                  <c:v>1.2272330572624395</c:v>
                </c:pt>
                <c:pt idx="2118">
                  <c:v>1.2267699706118087</c:v>
                </c:pt>
                <c:pt idx="2119">
                  <c:v>1.2270371359871759</c:v>
                </c:pt>
                <c:pt idx="2120">
                  <c:v>1.227767388013177</c:v>
                </c:pt>
                <c:pt idx="2121">
                  <c:v>1.2285599786267731</c:v>
                </c:pt>
                <c:pt idx="2122">
                  <c:v>1.229254608602725</c:v>
                </c:pt>
                <c:pt idx="2123">
                  <c:v>1.2289785377148454</c:v>
                </c:pt>
                <c:pt idx="2124">
                  <c:v>1.2277941045507168</c:v>
                </c:pt>
                <c:pt idx="2125">
                  <c:v>1.2291744589901117</c:v>
                </c:pt>
                <c:pt idx="2126">
                  <c:v>1.2285866951643032</c:v>
                </c:pt>
                <c:pt idx="2127">
                  <c:v>1.228987443227358</c:v>
                </c:pt>
                <c:pt idx="2128">
                  <c:v>1.229975955116217</c:v>
                </c:pt>
                <c:pt idx="2129">
                  <c:v>1.22804345890106</c:v>
                </c:pt>
                <c:pt idx="2130">
                  <c:v>1.2281325140261823</c:v>
                </c:pt>
                <c:pt idx="2131">
                  <c:v>1.2284531124766231</c:v>
                </c:pt>
                <c:pt idx="2132">
                  <c:v>1.2279811203134738</c:v>
                </c:pt>
                <c:pt idx="2133">
                  <c:v>1.2281414195386944</c:v>
                </c:pt>
                <c:pt idx="2134">
                  <c:v>1.228275002226378</c:v>
                </c:pt>
                <c:pt idx="2135">
                  <c:v>1.2295573960281414</c:v>
                </c:pt>
                <c:pt idx="2136">
                  <c:v>1.2278475376257902</c:v>
                </c:pt>
                <c:pt idx="2137">
                  <c:v>1.2293525692403624</c:v>
                </c:pt>
                <c:pt idx="2138">
                  <c:v>1.22927241962775</c:v>
                </c:pt>
                <c:pt idx="2139">
                  <c:v>1.2294238133404538</c:v>
                </c:pt>
                <c:pt idx="2140">
                  <c:v>1.2315611363433958</c:v>
                </c:pt>
                <c:pt idx="2141">
                  <c:v>1.2318372072312758</c:v>
                </c:pt>
                <c:pt idx="2142">
                  <c:v>1.2306171520170979</c:v>
                </c:pt>
                <c:pt idx="2143">
                  <c:v>1.2309288449550271</c:v>
                </c:pt>
                <c:pt idx="2144">
                  <c:v>1.2326476088698906</c:v>
                </c:pt>
                <c:pt idx="2145">
                  <c:v>1.2305904354795618</c:v>
                </c:pt>
                <c:pt idx="2146">
                  <c:v>1.2304301362543413</c:v>
                </c:pt>
                <c:pt idx="2147">
                  <c:v>1.2312049158429035</c:v>
                </c:pt>
                <c:pt idx="2148">
                  <c:v>1.2312583489179798</c:v>
                </c:pt>
                <c:pt idx="2149">
                  <c:v>1.2312405378929556</c:v>
                </c:pt>
                <c:pt idx="2150">
                  <c:v>1.2319262623563947</c:v>
                </c:pt>
                <c:pt idx="2151">
                  <c:v>1.2299937661412415</c:v>
                </c:pt>
                <c:pt idx="2152">
                  <c:v>1.2299047110161154</c:v>
                </c:pt>
                <c:pt idx="2153">
                  <c:v>1.2315344198058598</c:v>
                </c:pt>
                <c:pt idx="2154">
                  <c:v>1.2307151126547331</c:v>
                </c:pt>
                <c:pt idx="2155">
                  <c:v>1.2306171520170979</c:v>
                </c:pt>
                <c:pt idx="2156">
                  <c:v>1.2304479472793659</c:v>
                </c:pt>
                <c:pt idx="2157">
                  <c:v>1.2297355062783859</c:v>
                </c:pt>
                <c:pt idx="2158">
                  <c:v>1.2314542701932496</c:v>
                </c:pt>
                <c:pt idx="2159">
                  <c:v>1.2306705850921718</c:v>
                </c:pt>
                <c:pt idx="2160">
                  <c:v>1.2310802386677353</c:v>
                </c:pt>
                <c:pt idx="2161">
                  <c:v>1.2291121204025317</c:v>
                </c:pt>
                <c:pt idx="2162">
                  <c:v>1.2298868999910946</c:v>
                </c:pt>
                <c:pt idx="2163">
                  <c:v>1.2302342149790693</c:v>
                </c:pt>
                <c:pt idx="2164">
                  <c:v>1.230047199216318</c:v>
                </c:pt>
                <c:pt idx="2165">
                  <c:v>1.2296642621782847</c:v>
                </c:pt>
                <c:pt idx="2166">
                  <c:v>1.2301362543414358</c:v>
                </c:pt>
                <c:pt idx="2167">
                  <c:v>1.2309822780300999</c:v>
                </c:pt>
                <c:pt idx="2168">
                  <c:v>1.2299937661412415</c:v>
                </c:pt>
                <c:pt idx="2169">
                  <c:v>1.2310891441802481</c:v>
                </c:pt>
                <c:pt idx="2170">
                  <c:v>1.2313652150681231</c:v>
                </c:pt>
                <c:pt idx="2171">
                  <c:v>1.2309377504675394</c:v>
                </c:pt>
                <c:pt idx="2172">
                  <c:v>1.2314186481432006</c:v>
                </c:pt>
                <c:pt idx="2173">
                  <c:v>1.2319173568438864</c:v>
                </c:pt>
                <c:pt idx="2174">
                  <c:v>1.2316412859560042</c:v>
                </c:pt>
                <c:pt idx="2175">
                  <c:v>1.2300026716537567</c:v>
                </c:pt>
                <c:pt idx="2176">
                  <c:v>1.2305726244545381</c:v>
                </c:pt>
                <c:pt idx="2177">
                  <c:v>1.2300026716537567</c:v>
                </c:pt>
                <c:pt idx="2178">
                  <c:v>1.2312049158429035</c:v>
                </c:pt>
                <c:pt idx="2179">
                  <c:v>1.2312761599430049</c:v>
                </c:pt>
                <c:pt idx="2180">
                  <c:v>1.2320954670941298</c:v>
                </c:pt>
                <c:pt idx="2181">
                  <c:v>1.2311514827678334</c:v>
                </c:pt>
                <c:pt idx="2182">
                  <c:v>1.2303321756167103</c:v>
                </c:pt>
                <c:pt idx="2183">
                  <c:v>1.2308576008549292</c:v>
                </c:pt>
                <c:pt idx="2184">
                  <c:v>1.2305815299670522</c:v>
                </c:pt>
                <c:pt idx="2185">
                  <c:v>1.2330216403953993</c:v>
                </c:pt>
                <c:pt idx="2186">
                  <c:v>1.2325229316947217</c:v>
                </c:pt>
                <c:pt idx="2187">
                  <c:v>1.2319796954314661</c:v>
                </c:pt>
                <c:pt idx="2188">
                  <c:v>1.2329236797577698</c:v>
                </c:pt>
                <c:pt idx="2189">
                  <c:v>1.2320242229940306</c:v>
                </c:pt>
                <c:pt idx="2190">
                  <c:v>1.2329682073203279</c:v>
                </c:pt>
                <c:pt idx="2191">
                  <c:v>1.2343040341971678</c:v>
                </c:pt>
                <c:pt idx="2192">
                  <c:v>1.2318906403063461</c:v>
                </c:pt>
                <c:pt idx="2193">
                  <c:v>1.2311960103303905</c:v>
                </c:pt>
                <c:pt idx="2194">
                  <c:v>1.2324071600320601</c:v>
                </c:pt>
                <c:pt idx="2195">
                  <c:v>1.2337875144714581</c:v>
                </c:pt>
                <c:pt idx="2196">
                  <c:v>1.2329682073203279</c:v>
                </c:pt>
                <c:pt idx="2197">
                  <c:v>1.2330928844955027</c:v>
                </c:pt>
                <c:pt idx="2198">
                  <c:v>1.2326208923323496</c:v>
                </c:pt>
                <c:pt idx="2199">
                  <c:v>1.2347760263603169</c:v>
                </c:pt>
                <c:pt idx="2200">
                  <c:v>1.233208656158159</c:v>
                </c:pt>
                <c:pt idx="2201">
                  <c:v>1.2330483569329398</c:v>
                </c:pt>
                <c:pt idx="2202">
                  <c:v>1.2330572624454537</c:v>
                </c:pt>
                <c:pt idx="2203">
                  <c:v>1.2315255142933474</c:v>
                </c:pt>
                <c:pt idx="2204">
                  <c:v>1.2311960103303905</c:v>
                </c:pt>
                <c:pt idx="2205">
                  <c:v>1.2329325852702822</c:v>
                </c:pt>
                <c:pt idx="2206">
                  <c:v>1.2331374120580638</c:v>
                </c:pt>
                <c:pt idx="2207">
                  <c:v>1.2335648766586518</c:v>
                </c:pt>
                <c:pt idx="2208">
                  <c:v>1.2337697034464303</c:v>
                </c:pt>
                <c:pt idx="2209">
                  <c:v>1.2339210971591332</c:v>
                </c:pt>
                <c:pt idx="2210">
                  <c:v>1.2326832309199394</c:v>
                </c:pt>
                <c:pt idx="2211">
                  <c:v>1.2317837741562025</c:v>
                </c:pt>
                <c:pt idx="2212">
                  <c:v>1.2323181049069409</c:v>
                </c:pt>
                <c:pt idx="2213">
                  <c:v>1.2310624276427109</c:v>
                </c:pt>
                <c:pt idx="2214">
                  <c:v>1.2327455695075282</c:v>
                </c:pt>
                <c:pt idx="2215">
                  <c:v>1.2333155223083101</c:v>
                </c:pt>
                <c:pt idx="2216">
                  <c:v>1.2329860183453558</c:v>
                </c:pt>
                <c:pt idx="2217">
                  <c:v>1.231507703268323</c:v>
                </c:pt>
                <c:pt idx="2218">
                  <c:v>1.2318728292813261</c:v>
                </c:pt>
                <c:pt idx="2219">
                  <c:v>1.2303945142042918</c:v>
                </c:pt>
                <c:pt idx="2220">
                  <c:v>1.231498797755807</c:v>
                </c:pt>
                <c:pt idx="2221">
                  <c:v>1.2311603882803426</c:v>
                </c:pt>
                <c:pt idx="2222">
                  <c:v>1.230964467005073</c:v>
                </c:pt>
                <c:pt idx="2223">
                  <c:v>1.2321043726066434</c:v>
                </c:pt>
                <c:pt idx="2224">
                  <c:v>1.2328435301451599</c:v>
                </c:pt>
                <c:pt idx="2225">
                  <c:v>1.2305191913794638</c:v>
                </c:pt>
                <c:pt idx="2226">
                  <c:v>1.2330928844955027</c:v>
                </c:pt>
                <c:pt idx="2227">
                  <c:v>1.2331374120580638</c:v>
                </c:pt>
                <c:pt idx="2228">
                  <c:v>1.2331106955205258</c:v>
                </c:pt>
                <c:pt idx="2229">
                  <c:v>1.2338409475465313</c:v>
                </c:pt>
                <c:pt idx="2230">
                  <c:v>1.2339300026716538</c:v>
                </c:pt>
                <c:pt idx="2231">
                  <c:v>1.2335470656336271</c:v>
                </c:pt>
                <c:pt idx="2232">
                  <c:v>1.2330839789829904</c:v>
                </c:pt>
                <c:pt idx="2233">
                  <c:v>1.2338320420340154</c:v>
                </c:pt>
                <c:pt idx="2234">
                  <c:v>1.2340457743343141</c:v>
                </c:pt>
                <c:pt idx="2235">
                  <c:v>1.2356309555614897</c:v>
                </c:pt>
                <c:pt idx="2236">
                  <c:v>1.2340992074093811</c:v>
                </c:pt>
                <c:pt idx="2237">
                  <c:v>1.2342595066346067</c:v>
                </c:pt>
                <c:pt idx="2238">
                  <c:v>1.2331997506456458</c:v>
                </c:pt>
                <c:pt idx="2239">
                  <c:v>1.2330839789829904</c:v>
                </c:pt>
                <c:pt idx="2240">
                  <c:v>1.2339478136966784</c:v>
                </c:pt>
                <c:pt idx="2241">
                  <c:v>1.2337786089589438</c:v>
                </c:pt>
                <c:pt idx="2242">
                  <c:v>1.2341348294594352</c:v>
                </c:pt>
                <c:pt idx="2243">
                  <c:v>1.2350342862231678</c:v>
                </c:pt>
                <c:pt idx="2244">
                  <c:v>1.2347671208478075</c:v>
                </c:pt>
                <c:pt idx="2245">
                  <c:v>1.2346513491851454</c:v>
                </c:pt>
                <c:pt idx="2246">
                  <c:v>1.2347582153352918</c:v>
                </c:pt>
                <c:pt idx="2247">
                  <c:v>1.2358357823492705</c:v>
                </c:pt>
                <c:pt idx="2248">
                  <c:v>1.2342684121471161</c:v>
                </c:pt>
                <c:pt idx="2249">
                  <c:v>1.2358714043993204</c:v>
                </c:pt>
                <c:pt idx="2250">
                  <c:v>1.2339567192091863</c:v>
                </c:pt>
                <c:pt idx="2251">
                  <c:v>1.2347493098227802</c:v>
                </c:pt>
                <c:pt idx="2252">
                  <c:v>1.2357021996615907</c:v>
                </c:pt>
                <c:pt idx="2253">
                  <c:v>1.2354528453112481</c:v>
                </c:pt>
                <c:pt idx="2254">
                  <c:v>1.2366194674503517</c:v>
                </c:pt>
                <c:pt idx="2255">
                  <c:v>1.2354528453112481</c:v>
                </c:pt>
                <c:pt idx="2256">
                  <c:v>1.2359248374743905</c:v>
                </c:pt>
                <c:pt idx="2257">
                  <c:v>1.2354528453112481</c:v>
                </c:pt>
                <c:pt idx="2258">
                  <c:v>1.2366639950129101</c:v>
                </c:pt>
                <c:pt idx="2259">
                  <c:v>1.2358714043993204</c:v>
                </c:pt>
                <c:pt idx="2260">
                  <c:v>1.2361296642621757</c:v>
                </c:pt>
                <c:pt idx="2261">
                  <c:v>1.2355151838988341</c:v>
                </c:pt>
                <c:pt idx="2262">
                  <c:v>1.2351411523733178</c:v>
                </c:pt>
                <c:pt idx="2263">
                  <c:v>1.2356843886365658</c:v>
                </c:pt>
                <c:pt idx="2264">
                  <c:v>1.2368599162881824</c:v>
                </c:pt>
                <c:pt idx="2265">
                  <c:v>1.2367530501380355</c:v>
                </c:pt>
                <c:pt idx="2266">
                  <c:v>1.2370469320509394</c:v>
                </c:pt>
                <c:pt idx="2267">
                  <c:v>1.2353281681360762</c:v>
                </c:pt>
                <c:pt idx="2268">
                  <c:v>1.2345890105975599</c:v>
                </c:pt>
                <c:pt idx="2269">
                  <c:v>1.2363701131000089</c:v>
                </c:pt>
                <c:pt idx="2270">
                  <c:v>1.236476979250156</c:v>
                </c:pt>
                <c:pt idx="2271">
                  <c:v>1.2356487665865181</c:v>
                </c:pt>
                <c:pt idx="2272">
                  <c:v>1.2352569240359783</c:v>
                </c:pt>
                <c:pt idx="2273">
                  <c:v>1.2362098138747879</c:v>
                </c:pt>
                <c:pt idx="2274">
                  <c:v>1.2347938373853398</c:v>
                </c:pt>
                <c:pt idx="2275">
                  <c:v>1.235007569685638</c:v>
                </c:pt>
                <c:pt idx="2276">
                  <c:v>1.2349096090479976</c:v>
                </c:pt>
                <c:pt idx="2277">
                  <c:v>1.2352391130109508</c:v>
                </c:pt>
                <c:pt idx="2278">
                  <c:v>1.2353192626235638</c:v>
                </c:pt>
                <c:pt idx="2279">
                  <c:v>1.2349986641731232</c:v>
                </c:pt>
                <c:pt idx="2280">
                  <c:v>1.2354439397987385</c:v>
                </c:pt>
                <c:pt idx="2281">
                  <c:v>1.2355240894113428</c:v>
                </c:pt>
                <c:pt idx="2282">
                  <c:v>1.2373764360138926</c:v>
                </c:pt>
                <c:pt idx="2283">
                  <c:v>1.2360762311871039</c:v>
                </c:pt>
                <c:pt idx="2284">
                  <c:v>1.2368866328257191</c:v>
                </c:pt>
                <c:pt idx="2285">
                  <c:v>1.2361830973372516</c:v>
                </c:pt>
                <c:pt idx="2286">
                  <c:v>1.2359604595244413</c:v>
                </c:pt>
                <c:pt idx="2287">
                  <c:v>1.2348561759729273</c:v>
                </c:pt>
                <c:pt idx="2288">
                  <c:v>1.2352747350610018</c:v>
                </c:pt>
                <c:pt idx="2289">
                  <c:v>1.2349452310980495</c:v>
                </c:pt>
                <c:pt idx="2290">
                  <c:v>1.2344999554724339</c:v>
                </c:pt>
                <c:pt idx="2291">
                  <c:v>1.2353637901861216</c:v>
                </c:pt>
                <c:pt idx="2292">
                  <c:v>1.2365571288627708</c:v>
                </c:pt>
                <c:pt idx="2293">
                  <c:v>1.2360762311871039</c:v>
                </c:pt>
                <c:pt idx="2294">
                  <c:v>1.23712708166355</c:v>
                </c:pt>
                <c:pt idx="2295">
                  <c:v>1.2358357823492705</c:v>
                </c:pt>
                <c:pt idx="2296">
                  <c:v>1.2356754831240511</c:v>
                </c:pt>
                <c:pt idx="2297">
                  <c:v>1.2369311603882802</c:v>
                </c:pt>
                <c:pt idx="2298">
                  <c:v>1.2347136877727312</c:v>
                </c:pt>
                <c:pt idx="2299">
                  <c:v>1.2350877192982461</c:v>
                </c:pt>
                <c:pt idx="2300">
                  <c:v>1.2357021996615907</c:v>
                </c:pt>
                <c:pt idx="2301">
                  <c:v>1.2362899634873987</c:v>
                </c:pt>
                <c:pt idx="2302">
                  <c:v>1.235622050048977</c:v>
                </c:pt>
                <c:pt idx="2303">
                  <c:v>1.235532994923858</c:v>
                </c:pt>
                <c:pt idx="2304">
                  <c:v>1.235479561848787</c:v>
                </c:pt>
                <c:pt idx="2305">
                  <c:v>1.2352302074984376</c:v>
                </c:pt>
                <c:pt idx="2306">
                  <c:v>1.2354528453112481</c:v>
                </c:pt>
                <c:pt idx="2307">
                  <c:v>1.2354617508237598</c:v>
                </c:pt>
                <c:pt idx="2308">
                  <c:v>1.2362810579748837</c:v>
                </c:pt>
                <c:pt idx="2309">
                  <c:v>1.2358179713242501</c:v>
                </c:pt>
                <c:pt idx="2310">
                  <c:v>1.2365215068127171</c:v>
                </c:pt>
                <c:pt idx="2311">
                  <c:v>1.2360584201620803</c:v>
                </c:pt>
                <c:pt idx="2312">
                  <c:v>1.2369578769258205</c:v>
                </c:pt>
                <c:pt idx="2313">
                  <c:v>1.2361741918247395</c:v>
                </c:pt>
                <c:pt idx="2314">
                  <c:v>1.2346424436726333</c:v>
                </c:pt>
                <c:pt idx="2315">
                  <c:v>1.2345355775224858</c:v>
                </c:pt>
                <c:pt idx="2316">
                  <c:v>1.2340279633092883</c:v>
                </c:pt>
                <c:pt idx="2317">
                  <c:v>1.234847270460415</c:v>
                </c:pt>
                <c:pt idx="2318">
                  <c:v>1.2358535933742978</c:v>
                </c:pt>
                <c:pt idx="2319">
                  <c:v>1.2363701131000089</c:v>
                </c:pt>
                <c:pt idx="2320">
                  <c:v>1.2375456407516252</c:v>
                </c:pt>
                <c:pt idx="2321">
                  <c:v>1.2362276248998141</c:v>
                </c:pt>
                <c:pt idx="2322">
                  <c:v>1.2356487665865181</c:v>
                </c:pt>
                <c:pt idx="2323">
                  <c:v>1.2370380265384273</c:v>
                </c:pt>
                <c:pt idx="2324">
                  <c:v>1.2364413572001032</c:v>
                </c:pt>
                <c:pt idx="2325">
                  <c:v>1.2372873808887701</c:v>
                </c:pt>
                <c:pt idx="2326">
                  <c:v>1.2357912547867118</c:v>
                </c:pt>
                <c:pt idx="2327">
                  <c:v>1.235622050048977</c:v>
                </c:pt>
                <c:pt idx="2328">
                  <c:v>1.2368599162881824</c:v>
                </c:pt>
                <c:pt idx="2329">
                  <c:v>1.2365304123252292</c:v>
                </c:pt>
                <c:pt idx="2330">
                  <c:v>1.2357912547867118</c:v>
                </c:pt>
                <c:pt idx="2331">
                  <c:v>1.2362543414373497</c:v>
                </c:pt>
                <c:pt idx="2332">
                  <c:v>1.2366818060379374</c:v>
                </c:pt>
                <c:pt idx="2333">
                  <c:v>1.2370647430759598</c:v>
                </c:pt>
                <c:pt idx="2334">
                  <c:v>1.2377682785644259</c:v>
                </c:pt>
                <c:pt idx="2335">
                  <c:v>1.2366996170629552</c:v>
                </c:pt>
                <c:pt idx="2336">
                  <c:v>1.2365749398877903</c:v>
                </c:pt>
                <c:pt idx="2337">
                  <c:v>1.2363523020749838</c:v>
                </c:pt>
                <c:pt idx="2338">
                  <c:v>1.2360049870870058</c:v>
                </c:pt>
                <c:pt idx="2339">
                  <c:v>1.2359693650369548</c:v>
                </c:pt>
                <c:pt idx="2340">
                  <c:v>1.2367174280879865</c:v>
                </c:pt>
                <c:pt idx="2341">
                  <c:v>1.2367886721880839</c:v>
                </c:pt>
                <c:pt idx="2342">
                  <c:v>1.2367886721880839</c:v>
                </c:pt>
                <c:pt idx="2343">
                  <c:v>1.2370558375634517</c:v>
                </c:pt>
                <c:pt idx="2344">
                  <c:v>1.2373408139638435</c:v>
                </c:pt>
                <c:pt idx="2345">
                  <c:v>1.2360584201620803</c:v>
                </c:pt>
                <c:pt idx="2346">
                  <c:v>1.236049514649568</c:v>
                </c:pt>
                <c:pt idx="2347">
                  <c:v>1.2360584201620803</c:v>
                </c:pt>
                <c:pt idx="2348">
                  <c:v>1.2358001602992252</c:v>
                </c:pt>
                <c:pt idx="2349">
                  <c:v>1.236013892599519</c:v>
                </c:pt>
                <c:pt idx="2350">
                  <c:v>1.2368331997506457</c:v>
                </c:pt>
                <c:pt idx="2351">
                  <c:v>1.236842105263158</c:v>
                </c:pt>
                <c:pt idx="2352">
                  <c:v>1.2368955383382321</c:v>
                </c:pt>
                <c:pt idx="2353">
                  <c:v>1.2366194674503517</c:v>
                </c:pt>
                <c:pt idx="2354">
                  <c:v>1.2379909163772376</c:v>
                </c:pt>
                <c:pt idx="2355">
                  <c:v>1.2356487665865181</c:v>
                </c:pt>
                <c:pt idx="2356">
                  <c:v>1.2365036957876883</c:v>
                </c:pt>
                <c:pt idx="2357">
                  <c:v>1.2366550895004007</c:v>
                </c:pt>
                <c:pt idx="2358">
                  <c:v>1.2372606643512341</c:v>
                </c:pt>
                <c:pt idx="2359">
                  <c:v>1.236379018612521</c:v>
                </c:pt>
                <c:pt idx="2360">
                  <c:v>1.2376614124142791</c:v>
                </c:pt>
                <c:pt idx="2361">
                  <c:v>1.2377682785644259</c:v>
                </c:pt>
                <c:pt idx="2362">
                  <c:v>1.2361385697746905</c:v>
                </c:pt>
                <c:pt idx="2363">
                  <c:v>1.2359604595244413</c:v>
                </c:pt>
                <c:pt idx="2364">
                  <c:v>1.2367797666755722</c:v>
                </c:pt>
                <c:pt idx="2365">
                  <c:v>1.2361563807997151</c:v>
                </c:pt>
                <c:pt idx="2366">
                  <c:v>1.2360673256745927</c:v>
                </c:pt>
                <c:pt idx="2367">
                  <c:v>1.2352302074984376</c:v>
                </c:pt>
                <c:pt idx="2368">
                  <c:v>1.2368153887256212</c:v>
                </c:pt>
                <c:pt idx="2369">
                  <c:v>1.2358357823492705</c:v>
                </c:pt>
                <c:pt idx="2370">
                  <c:v>1.2366907115504471</c:v>
                </c:pt>
                <c:pt idx="2371">
                  <c:v>1.237830617152011</c:v>
                </c:pt>
                <c:pt idx="2372">
                  <c:v>1.2373586249888708</c:v>
                </c:pt>
                <c:pt idx="2373">
                  <c:v>1.2380265384272864</c:v>
                </c:pt>
                <c:pt idx="2374">
                  <c:v>1.2375189242140885</c:v>
                </c:pt>
                <c:pt idx="2375">
                  <c:v>1.2371627037135988</c:v>
                </c:pt>
                <c:pt idx="2376">
                  <c:v>1.2366461839878886</c:v>
                </c:pt>
                <c:pt idx="2377">
                  <c:v>1.2385252471279669</c:v>
                </c:pt>
                <c:pt idx="2378">
                  <c:v>1.2374476801139898</c:v>
                </c:pt>
                <c:pt idx="2379">
                  <c:v>1.2366105619378429</c:v>
                </c:pt>
                <c:pt idx="2380">
                  <c:v>1.2369756879508416</c:v>
                </c:pt>
                <c:pt idx="2381">
                  <c:v>1.237278475376258</c:v>
                </c:pt>
                <c:pt idx="2382">
                  <c:v>1.2369578769258205</c:v>
                </c:pt>
                <c:pt idx="2383">
                  <c:v>1.2381244990649172</c:v>
                </c:pt>
                <c:pt idx="2384">
                  <c:v>1.2389972392911213</c:v>
                </c:pt>
                <c:pt idx="2385">
                  <c:v>1.2376436013892598</c:v>
                </c:pt>
                <c:pt idx="2386">
                  <c:v>1.2383293258527026</c:v>
                </c:pt>
                <c:pt idx="2387">
                  <c:v>1.2379018612521138</c:v>
                </c:pt>
                <c:pt idx="2388">
                  <c:v>1.2393445542790962</c:v>
                </c:pt>
                <c:pt idx="2389">
                  <c:v>1.2390417668536824</c:v>
                </c:pt>
                <c:pt idx="2390">
                  <c:v>1.2383026093151659</c:v>
                </c:pt>
                <c:pt idx="2391">
                  <c:v>1.2393979873541683</c:v>
                </c:pt>
                <c:pt idx="2392">
                  <c:v>1.2384629085403867</c:v>
                </c:pt>
                <c:pt idx="2393">
                  <c:v>1.2393178377415621</c:v>
                </c:pt>
                <c:pt idx="2394">
                  <c:v>1.2380977825273838</c:v>
                </c:pt>
                <c:pt idx="2395">
                  <c:v>1.2370647430759598</c:v>
                </c:pt>
                <c:pt idx="2396">
                  <c:v>1.239638436192003</c:v>
                </c:pt>
                <c:pt idx="2397">
                  <c:v>1.2384807195654108</c:v>
                </c:pt>
                <c:pt idx="2398">
                  <c:v>1.2381779321399946</c:v>
                </c:pt>
                <c:pt idx="2399">
                  <c:v>1.2384629085403867</c:v>
                </c:pt>
                <c:pt idx="2400">
                  <c:v>1.2380176329147743</c:v>
                </c:pt>
                <c:pt idx="2401">
                  <c:v>1.2397809243921987</c:v>
                </c:pt>
                <c:pt idx="2402">
                  <c:v>1.2394959479918068</c:v>
                </c:pt>
                <c:pt idx="2403">
                  <c:v>1.2410187906313999</c:v>
                </c:pt>
                <c:pt idx="2404">
                  <c:v>1.2401015228426395</c:v>
                </c:pt>
                <c:pt idx="2405">
                  <c:v>1.2416777985573058</c:v>
                </c:pt>
                <c:pt idx="2406">
                  <c:v>1.241170184344109</c:v>
                </c:pt>
                <c:pt idx="2407">
                  <c:v>1.2393089322290498</c:v>
                </c:pt>
                <c:pt idx="2408">
                  <c:v>1.2401371448926901</c:v>
                </c:pt>
                <c:pt idx="2409">
                  <c:v>1.2398699795173198</c:v>
                </c:pt>
                <c:pt idx="2410">
                  <c:v>1.2400213732300294</c:v>
                </c:pt>
                <c:pt idx="2411">
                  <c:v>1.2413839166444018</c:v>
                </c:pt>
                <c:pt idx="2412">
                  <c:v>1.2409119244812581</c:v>
                </c:pt>
                <c:pt idx="2413">
                  <c:v>1.2395315700418559</c:v>
                </c:pt>
                <c:pt idx="2414">
                  <c:v>1.240769436281058</c:v>
                </c:pt>
                <c:pt idx="2415">
                  <c:v>1.2400837118176149</c:v>
                </c:pt>
                <c:pt idx="2416">
                  <c:v>1.2397096802920955</c:v>
                </c:pt>
                <c:pt idx="2417">
                  <c:v>1.2402083889927864</c:v>
                </c:pt>
                <c:pt idx="2418">
                  <c:v>1.2388280345533886</c:v>
                </c:pt>
                <c:pt idx="2419">
                  <c:v>1.2401282393801758</c:v>
                </c:pt>
                <c:pt idx="2420">
                  <c:v>1.2402440110428354</c:v>
                </c:pt>
                <c:pt idx="2421">
                  <c:v>1.2388013180158488</c:v>
                </c:pt>
                <c:pt idx="2422">
                  <c:v>1.2393801763291477</c:v>
                </c:pt>
                <c:pt idx="2423">
                  <c:v>1.2403152551429308</c:v>
                </c:pt>
                <c:pt idx="2424">
                  <c:v>1.2392733101789977</c:v>
                </c:pt>
                <c:pt idx="2425">
                  <c:v>1.2386588298156589</c:v>
                </c:pt>
                <c:pt idx="2426">
                  <c:v>1.2399679401549533</c:v>
                </c:pt>
                <c:pt idx="2427">
                  <c:v>1.2402885386053981</c:v>
                </c:pt>
                <c:pt idx="2428">
                  <c:v>1.238008727402262</c:v>
                </c:pt>
                <c:pt idx="2429">
                  <c:v>1.2401727669427409</c:v>
                </c:pt>
                <c:pt idx="2430">
                  <c:v>1.239006144803634</c:v>
                </c:pt>
                <c:pt idx="2431">
                  <c:v>1.2393267432540696</c:v>
                </c:pt>
                <c:pt idx="2432">
                  <c:v>1.2387033573782158</c:v>
                </c:pt>
                <c:pt idx="2433">
                  <c:v>1.239006144803634</c:v>
                </c:pt>
                <c:pt idx="2434">
                  <c:v>1.2388191290408761</c:v>
                </c:pt>
                <c:pt idx="2435">
                  <c:v>1.2396740582420473</c:v>
                </c:pt>
                <c:pt idx="2436">
                  <c:v>1.238943806216048</c:v>
                </c:pt>
                <c:pt idx="2437">
                  <c:v>1.2394959479918068</c:v>
                </c:pt>
                <c:pt idx="2438">
                  <c:v>1.2382580817526061</c:v>
                </c:pt>
                <c:pt idx="2439">
                  <c:v>1.2393534597916109</c:v>
                </c:pt>
                <c:pt idx="2440">
                  <c:v>1.2390239558286578</c:v>
                </c:pt>
                <c:pt idx="2441">
                  <c:v>1.2384540030278739</c:v>
                </c:pt>
                <c:pt idx="2442">
                  <c:v>1.2389972392911213</c:v>
                </c:pt>
                <c:pt idx="2443">
                  <c:v>1.2393445542790962</c:v>
                </c:pt>
                <c:pt idx="2444">
                  <c:v>1.2397274913171223</c:v>
                </c:pt>
                <c:pt idx="2445">
                  <c:v>1.2407427197435221</c:v>
                </c:pt>
                <c:pt idx="2446">
                  <c:v>1.2406447591058858</c:v>
                </c:pt>
                <c:pt idx="2447">
                  <c:v>1.240359782705492</c:v>
                </c:pt>
                <c:pt idx="2448">
                  <c:v>1.2415709324071598</c:v>
                </c:pt>
                <c:pt idx="2449">
                  <c:v>1.2400035622050061</c:v>
                </c:pt>
                <c:pt idx="2450">
                  <c:v>1.2406803811559355</c:v>
                </c:pt>
                <c:pt idx="2451">
                  <c:v>1.2387300739157541</c:v>
                </c:pt>
                <c:pt idx="2452">
                  <c:v>1.2402974441179089</c:v>
                </c:pt>
                <c:pt idx="2453">
                  <c:v>1.239460325941758</c:v>
                </c:pt>
                <c:pt idx="2454">
                  <c:v>1.2399056015673675</c:v>
                </c:pt>
                <c:pt idx="2455">
                  <c:v>1.2400035622050061</c:v>
                </c:pt>
                <c:pt idx="2456">
                  <c:v>1.2394157983791927</c:v>
                </c:pt>
                <c:pt idx="2457">
                  <c:v>1.2383916644402884</c:v>
                </c:pt>
                <c:pt idx="2458">
                  <c:v>1.2392554991539764</c:v>
                </c:pt>
                <c:pt idx="2459">
                  <c:v>1.2388191290408761</c:v>
                </c:pt>
                <c:pt idx="2460">
                  <c:v>1.2382135541900441</c:v>
                </c:pt>
                <c:pt idx="2461">
                  <c:v>1.2395671920919038</c:v>
                </c:pt>
                <c:pt idx="2462">
                  <c:v>1.2392911212040252</c:v>
                </c:pt>
                <c:pt idx="2463">
                  <c:v>1.2399234125923886</c:v>
                </c:pt>
                <c:pt idx="2464">
                  <c:v>1.240475554368154</c:v>
                </c:pt>
                <c:pt idx="2465">
                  <c:v>1.2393267432540696</c:v>
                </c:pt>
                <c:pt idx="2466">
                  <c:v>1.2403063496304212</c:v>
                </c:pt>
                <c:pt idx="2467">
                  <c:v>1.2405200819307161</c:v>
                </c:pt>
                <c:pt idx="2468">
                  <c:v>1.2402440110428354</c:v>
                </c:pt>
                <c:pt idx="2469">
                  <c:v>1.2392020660789027</c:v>
                </c:pt>
                <c:pt idx="2470">
                  <c:v>1.2411078457565241</c:v>
                </c:pt>
                <c:pt idx="2471">
                  <c:v>1.2410544126814498</c:v>
                </c:pt>
                <c:pt idx="2472">
                  <c:v>1.2406269480808618</c:v>
                </c:pt>
                <c:pt idx="2473">
                  <c:v>1.2410811292189865</c:v>
                </c:pt>
                <c:pt idx="2474">
                  <c:v>1.2414551607445021</c:v>
                </c:pt>
                <c:pt idx="2475">
                  <c:v>1.2413839166444018</c:v>
                </c:pt>
                <c:pt idx="2476">
                  <c:v>1.240359782705492</c:v>
                </c:pt>
                <c:pt idx="2477">
                  <c:v>1.2400837118176149</c:v>
                </c:pt>
                <c:pt idx="2478">
                  <c:v>1.241170184344109</c:v>
                </c:pt>
                <c:pt idx="2479">
                  <c:v>1.2408406803811558</c:v>
                </c:pt>
                <c:pt idx="2480">
                  <c:v>1.2408941134562292</c:v>
                </c:pt>
                <c:pt idx="2481">
                  <c:v>1.2402083889927864</c:v>
                </c:pt>
                <c:pt idx="2482">
                  <c:v>1.2414818772820349</c:v>
                </c:pt>
                <c:pt idx="2483">
                  <c:v>1.2419805859827233</c:v>
                </c:pt>
                <c:pt idx="2484">
                  <c:v>1.2418737198325758</c:v>
                </c:pt>
                <c:pt idx="2485">
                  <c:v>1.241348294594351</c:v>
                </c:pt>
                <c:pt idx="2486">
                  <c:v>1.2412236174191746</c:v>
                </c:pt>
                <c:pt idx="2487">
                  <c:v>1.2404844598806659</c:v>
                </c:pt>
                <c:pt idx="2488">
                  <c:v>1.2422922789206519</c:v>
                </c:pt>
                <c:pt idx="2489">
                  <c:v>1.2401816724552497</c:v>
                </c:pt>
                <c:pt idx="2490">
                  <c:v>1.2410366016564254</c:v>
                </c:pt>
                <c:pt idx="2491">
                  <c:v>1.2410366016564254</c:v>
                </c:pt>
                <c:pt idx="2492">
                  <c:v>1.2412770504942559</c:v>
                </c:pt>
                <c:pt idx="2493">
                  <c:v>1.2418737198325758</c:v>
                </c:pt>
                <c:pt idx="2494">
                  <c:v>1.2414907827945461</c:v>
                </c:pt>
                <c:pt idx="2495">
                  <c:v>1.2426841214711921</c:v>
                </c:pt>
                <c:pt idx="2496">
                  <c:v>1.2434232790097044</c:v>
                </c:pt>
                <c:pt idx="2497">
                  <c:v>1.2409831685813544</c:v>
                </c:pt>
                <c:pt idx="2498">
                  <c:v>1.2418915308575982</c:v>
                </c:pt>
                <c:pt idx="2499">
                  <c:v>1.2420340190577968</c:v>
                </c:pt>
                <c:pt idx="2500">
                  <c:v>1.2421586962329678</c:v>
                </c:pt>
                <c:pt idx="2501">
                  <c:v>1.2414996883070561</c:v>
                </c:pt>
                <c:pt idx="2502">
                  <c:v>1.2414195386944518</c:v>
                </c:pt>
                <c:pt idx="2503">
                  <c:v>1.242221034820554</c:v>
                </c:pt>
                <c:pt idx="2504">
                  <c:v>1.2427820821088253</c:v>
                </c:pt>
                <c:pt idx="2505">
                  <c:v>1.243396562472167</c:v>
                </c:pt>
                <c:pt idx="2506">
                  <c:v>1.2423813340457743</c:v>
                </c:pt>
                <c:pt idx="2507">
                  <c:v>1.2415709324071598</c:v>
                </c:pt>
                <c:pt idx="2508">
                  <c:v>1.2420607355953335</c:v>
                </c:pt>
                <c:pt idx="2509">
                  <c:v>1.2406714756434232</c:v>
                </c:pt>
                <c:pt idx="2510">
                  <c:v>1.2419983970077424</c:v>
                </c:pt>
                <c:pt idx="2511">
                  <c:v>1.242399145070799</c:v>
                </c:pt>
                <c:pt idx="2512">
                  <c:v>1.2414996883070561</c:v>
                </c:pt>
                <c:pt idx="2513">
                  <c:v>1.2418202867574999</c:v>
                </c:pt>
                <c:pt idx="2514">
                  <c:v>1.2425060112209458</c:v>
                </c:pt>
                <c:pt idx="2515">
                  <c:v>1.2418291922700102</c:v>
                </c:pt>
                <c:pt idx="2516">
                  <c:v>1.2409831685813544</c:v>
                </c:pt>
                <c:pt idx="2517">
                  <c:v>1.2433698459346298</c:v>
                </c:pt>
                <c:pt idx="2518">
                  <c:v>1.2410098851188878</c:v>
                </c:pt>
                <c:pt idx="2519">
                  <c:v>1.2414106331819394</c:v>
                </c:pt>
                <c:pt idx="2520">
                  <c:v>1.2420696411078456</c:v>
                </c:pt>
                <c:pt idx="2521">
                  <c:v>1.2418291922700102</c:v>
                </c:pt>
                <c:pt idx="2522">
                  <c:v>1.2426217828836017</c:v>
                </c:pt>
                <c:pt idx="2523">
                  <c:v>1.2428087986463618</c:v>
                </c:pt>
                <c:pt idx="2524">
                  <c:v>1.2437973105352214</c:v>
                </c:pt>
                <c:pt idx="2525">
                  <c:v>1.2423279009707036</c:v>
                </c:pt>
                <c:pt idx="2526">
                  <c:v>1.24174013714489</c:v>
                </c:pt>
                <c:pt idx="2527">
                  <c:v>1.2425060112209458</c:v>
                </c:pt>
                <c:pt idx="2528">
                  <c:v>1.243396562472167</c:v>
                </c:pt>
                <c:pt idx="2529">
                  <c:v>1.2417935702199621</c:v>
                </c:pt>
                <c:pt idx="2530">
                  <c:v>1.2436637278475358</c:v>
                </c:pt>
                <c:pt idx="2531">
                  <c:v>1.2435123341348295</c:v>
                </c:pt>
                <c:pt idx="2532">
                  <c:v>1.24343218452222</c:v>
                </c:pt>
                <c:pt idx="2533">
                  <c:v>1.2427820821088253</c:v>
                </c:pt>
                <c:pt idx="2534">
                  <c:v>1.2434143734971912</c:v>
                </c:pt>
                <c:pt idx="2535">
                  <c:v>1.2442425861608362</c:v>
                </c:pt>
                <c:pt idx="2536">
                  <c:v>1.2443494523109779</c:v>
                </c:pt>
                <c:pt idx="2537">
                  <c:v>1.2451776649746193</c:v>
                </c:pt>
                <c:pt idx="2538">
                  <c:v>1.2447591058865441</c:v>
                </c:pt>
                <c:pt idx="2539">
                  <c:v>1.2443583578234918</c:v>
                </c:pt>
                <c:pt idx="2540">
                  <c:v>1.2448214444741266</c:v>
                </c:pt>
                <c:pt idx="2541">
                  <c:v>1.2441624365482264</c:v>
                </c:pt>
                <c:pt idx="2542">
                  <c:v>1.2438774601478315</c:v>
                </c:pt>
                <c:pt idx="2543">
                  <c:v>1.2443049247484201</c:v>
                </c:pt>
                <c:pt idx="2544">
                  <c:v>1.2432095467094118</c:v>
                </c:pt>
                <c:pt idx="2545">
                  <c:v>1.2446344287113722</c:v>
                </c:pt>
                <c:pt idx="2546">
                  <c:v>1.2446433342238847</c:v>
                </c:pt>
                <c:pt idx="2547">
                  <c:v>1.243396562472167</c:v>
                </c:pt>
                <c:pt idx="2548">
                  <c:v>1.2445186570487132</c:v>
                </c:pt>
                <c:pt idx="2549">
                  <c:v>1.2441980585982724</c:v>
                </c:pt>
                <c:pt idx="2550">
                  <c:v>1.2449104995992519</c:v>
                </c:pt>
                <c:pt idx="2551">
                  <c:v>1.242960192359067</c:v>
                </c:pt>
                <c:pt idx="2552">
                  <c:v>1.2449728381868381</c:v>
                </c:pt>
                <c:pt idx="2553">
                  <c:v>1.2446255231988601</c:v>
                </c:pt>
                <c:pt idx="2554">
                  <c:v>1.2447145783239826</c:v>
                </c:pt>
                <c:pt idx="2555">
                  <c:v>1.2437973105352214</c:v>
                </c:pt>
                <c:pt idx="2556">
                  <c:v>1.2462196099385521</c:v>
                </c:pt>
                <c:pt idx="2557">
                  <c:v>1.2460325941757961</c:v>
                </c:pt>
                <c:pt idx="2558">
                  <c:v>1.2451509484370824</c:v>
                </c:pt>
                <c:pt idx="2559">
                  <c:v>1.2462908540386499</c:v>
                </c:pt>
                <c:pt idx="2560">
                  <c:v>1.2458722949505738</c:v>
                </c:pt>
                <c:pt idx="2561">
                  <c:v>1.246513491851456</c:v>
                </c:pt>
                <c:pt idx="2562">
                  <c:v>1.2451865704871314</c:v>
                </c:pt>
                <c:pt idx="2563">
                  <c:v>1.2455606020126404</c:v>
                </c:pt>
                <c:pt idx="2564">
                  <c:v>1.244447412948616</c:v>
                </c:pt>
                <c:pt idx="2565">
                  <c:v>1.2453646807373711</c:v>
                </c:pt>
                <c:pt idx="2566">
                  <c:v>1.2458990114881079</c:v>
                </c:pt>
                <c:pt idx="2567">
                  <c:v>1.2459257280256453</c:v>
                </c:pt>
                <c:pt idx="2568">
                  <c:v>1.2468340903018942</c:v>
                </c:pt>
                <c:pt idx="2569">
                  <c:v>1.2458812004630835</c:v>
                </c:pt>
                <c:pt idx="2570">
                  <c:v>1.244251491673346</c:v>
                </c:pt>
                <c:pt idx="2571">
                  <c:v>1.2462997595511618</c:v>
                </c:pt>
                <c:pt idx="2572">
                  <c:v>1.2453646807373711</c:v>
                </c:pt>
                <c:pt idx="2573">
                  <c:v>1.2460949327633799</c:v>
                </c:pt>
                <c:pt idx="2574">
                  <c:v>1.2449639326743254</c:v>
                </c:pt>
                <c:pt idx="2575">
                  <c:v>1.2435835782349274</c:v>
                </c:pt>
                <c:pt idx="2576">
                  <c:v>1.246745035176777</c:v>
                </c:pt>
                <c:pt idx="2577">
                  <c:v>1.2447412948615193</c:v>
                </c:pt>
                <c:pt idx="2578">
                  <c:v>1.2461216493009146</c:v>
                </c:pt>
                <c:pt idx="2579">
                  <c:v>1.2460860272508683</c:v>
                </c:pt>
                <c:pt idx="2580">
                  <c:v>1.2458544839255499</c:v>
                </c:pt>
                <c:pt idx="2581">
                  <c:v>1.2479472793659274</c:v>
                </c:pt>
                <c:pt idx="2582">
                  <c:v>1.2467806572268234</c:v>
                </c:pt>
                <c:pt idx="2583">
                  <c:v>1.2460147831507704</c:v>
                </c:pt>
                <c:pt idx="2584">
                  <c:v>1.2461839878885057</c:v>
                </c:pt>
                <c:pt idx="2585">
                  <c:v>1.2466737910766759</c:v>
                </c:pt>
                <c:pt idx="2586">
                  <c:v>1.2477691691156818</c:v>
                </c:pt>
                <c:pt idx="2587">
                  <c:v>1.2470300115771658</c:v>
                </c:pt>
                <c:pt idx="2588">
                  <c:v>1.245979161100722</c:v>
                </c:pt>
                <c:pt idx="2589">
                  <c:v>1.2465223973639648</c:v>
                </c:pt>
                <c:pt idx="2590">
                  <c:v>1.2477513580906547</c:v>
                </c:pt>
                <c:pt idx="2591">
                  <c:v>1.2466381690266302</c:v>
                </c:pt>
                <c:pt idx="2592">
                  <c:v>1.2487309644670077</c:v>
                </c:pt>
                <c:pt idx="2593">
                  <c:v>1.2485350431917361</c:v>
                </c:pt>
                <c:pt idx="2594">
                  <c:v>1.2487220589544892</c:v>
                </c:pt>
                <c:pt idx="2595">
                  <c:v>1.2481788226912491</c:v>
                </c:pt>
                <c:pt idx="2596">
                  <c:v>1.247822602190753</c:v>
                </c:pt>
                <c:pt idx="2597">
                  <c:v>1.2481432006411968</c:v>
                </c:pt>
                <c:pt idx="2598">
                  <c:v>1.2489536022798098</c:v>
                </c:pt>
                <c:pt idx="2599">
                  <c:v>1.2499688307062071</c:v>
                </c:pt>
                <c:pt idx="2600">
                  <c:v>1.2484192715290758</c:v>
                </c:pt>
                <c:pt idx="2601">
                  <c:v>1.2501469409564521</c:v>
                </c:pt>
                <c:pt idx="2602">
                  <c:v>1.2491317125300523</c:v>
                </c:pt>
                <c:pt idx="2603">
                  <c:v>1.2503072401816724</c:v>
                </c:pt>
                <c:pt idx="2604">
                  <c:v>1.2471457832398256</c:v>
                </c:pt>
                <c:pt idx="2605">
                  <c:v>1.2496215157182278</c:v>
                </c:pt>
                <c:pt idx="2606">
                  <c:v>1.2490159408673969</c:v>
                </c:pt>
                <c:pt idx="2607">
                  <c:v>1.2493632558553696</c:v>
                </c:pt>
                <c:pt idx="2608">
                  <c:v>1.2498619645560602</c:v>
                </c:pt>
                <c:pt idx="2609">
                  <c:v>1.2487665865170539</c:v>
                </c:pt>
                <c:pt idx="2610">
                  <c:v>1.2500578858313329</c:v>
                </c:pt>
                <c:pt idx="2611">
                  <c:v>1.2499777362187201</c:v>
                </c:pt>
                <c:pt idx="2612">
                  <c:v>1.2503250512066968</c:v>
                </c:pt>
                <c:pt idx="2613">
                  <c:v>1.2502716181316236</c:v>
                </c:pt>
                <c:pt idx="2614">
                  <c:v>1.2503784842817733</c:v>
                </c:pt>
                <c:pt idx="2615">
                  <c:v>1.2506634606821618</c:v>
                </c:pt>
                <c:pt idx="2616">
                  <c:v>1.2503695787692579</c:v>
                </c:pt>
                <c:pt idx="2617">
                  <c:v>1.25128684655802</c:v>
                </c:pt>
                <c:pt idx="2618">
                  <c:v>1.2510018701576258</c:v>
                </c:pt>
                <c:pt idx="2619">
                  <c:v>1.250788137857334</c:v>
                </c:pt>
                <c:pt idx="2620">
                  <c:v>1.2505031614569446</c:v>
                </c:pt>
                <c:pt idx="2621">
                  <c:v>1.2507347047822599</c:v>
                </c:pt>
                <c:pt idx="2622">
                  <c:v>1.2498708700685719</c:v>
                </c:pt>
                <c:pt idx="2623">
                  <c:v>1.2503962953067922</c:v>
                </c:pt>
                <c:pt idx="2624">
                  <c:v>1.2509840591326018</c:v>
                </c:pt>
                <c:pt idx="2625">
                  <c:v>1.2512156024579189</c:v>
                </c:pt>
                <c:pt idx="2626">
                  <c:v>1.2513759016831421</c:v>
                </c:pt>
                <c:pt idx="2627">
                  <c:v>1.2516608780835337</c:v>
                </c:pt>
                <c:pt idx="2628">
                  <c:v>1.2526761065099297</c:v>
                </c:pt>
                <c:pt idx="2629">
                  <c:v>1.2520972481966337</c:v>
                </c:pt>
                <c:pt idx="2630">
                  <c:v>1.2521239647341704</c:v>
                </c:pt>
                <c:pt idx="2631">
                  <c:v>1.2526939175349507</c:v>
                </c:pt>
                <c:pt idx="2632">
                  <c:v>1.2543770593997685</c:v>
                </c:pt>
                <c:pt idx="2633">
                  <c:v>1.2538783506990789</c:v>
                </c:pt>
                <c:pt idx="2634">
                  <c:v>1.254163327099471</c:v>
                </c:pt>
                <c:pt idx="2635">
                  <c:v>1.2540564609493281</c:v>
                </c:pt>
                <c:pt idx="2636">
                  <c:v>1.2528987443227357</c:v>
                </c:pt>
                <c:pt idx="2637">
                  <c:v>1.2544304924748393</c:v>
                </c:pt>
                <c:pt idx="2638">
                  <c:v>1.2543592483747439</c:v>
                </c:pt>
                <c:pt idx="2639">
                  <c:v>1.2546353192626236</c:v>
                </c:pt>
                <c:pt idx="2640">
                  <c:v>1.2549559177130645</c:v>
                </c:pt>
                <c:pt idx="2641">
                  <c:v>1.2552765161635053</c:v>
                </c:pt>
                <c:pt idx="2642">
                  <c:v>1.2551251224507971</c:v>
                </c:pt>
                <c:pt idx="2643">
                  <c:v>1.2558642799893094</c:v>
                </c:pt>
                <c:pt idx="2644">
                  <c:v>1.2559088075518738</c:v>
                </c:pt>
                <c:pt idx="2645">
                  <c:v>1.2542790987621311</c:v>
                </c:pt>
                <c:pt idx="2646">
                  <c:v>1.2549470122005519</c:v>
                </c:pt>
                <c:pt idx="2647">
                  <c:v>1.2546709413126724</c:v>
                </c:pt>
                <c:pt idx="2648">
                  <c:v>1.2541187995369141</c:v>
                </c:pt>
                <c:pt idx="2649">
                  <c:v>1.2548223350253798</c:v>
                </c:pt>
                <c:pt idx="2650">
                  <c:v>1.2550182563006498</c:v>
                </c:pt>
                <c:pt idx="2651">
                  <c:v>1.2555080594888235</c:v>
                </c:pt>
                <c:pt idx="2652">
                  <c:v>1.2554635319262621</c:v>
                </c:pt>
                <c:pt idx="2653">
                  <c:v>1.2551429334758242</c:v>
                </c:pt>
                <c:pt idx="2654">
                  <c:v>1.2556060201264578</c:v>
                </c:pt>
                <c:pt idx="2655">
                  <c:v>1.2556683587140398</c:v>
                </c:pt>
                <c:pt idx="2656">
                  <c:v>1.2563184611274381</c:v>
                </c:pt>
                <c:pt idx="2657">
                  <c:v>1.2568082643156113</c:v>
                </c:pt>
                <c:pt idx="2658">
                  <c:v>1.257609760441714</c:v>
                </c:pt>
                <c:pt idx="2659">
                  <c:v>1.2582509573425951</c:v>
                </c:pt>
                <c:pt idx="2660">
                  <c:v>1.2570041855908798</c:v>
                </c:pt>
                <c:pt idx="2661">
                  <c:v>1.2564609493276337</c:v>
                </c:pt>
                <c:pt idx="2662">
                  <c:v>1.2553477602636041</c:v>
                </c:pt>
                <c:pt idx="2663">
                  <c:v>1.2566746816279251</c:v>
                </c:pt>
                <c:pt idx="2664">
                  <c:v>1.257413839166444</c:v>
                </c:pt>
                <c:pt idx="2665">
                  <c:v>1.2579125478671298</c:v>
                </c:pt>
                <c:pt idx="2666">
                  <c:v>1.2564342327900941</c:v>
                </c:pt>
                <c:pt idx="2667">
                  <c:v>1.2563718942025113</c:v>
                </c:pt>
                <c:pt idx="2668">
                  <c:v>1.2559088075518738</c:v>
                </c:pt>
                <c:pt idx="2669">
                  <c:v>1.2561225398521685</c:v>
                </c:pt>
                <c:pt idx="2670">
                  <c:v>1.2574316501914631</c:v>
                </c:pt>
                <c:pt idx="2671">
                  <c:v>1.257226823403687</c:v>
                </c:pt>
                <c:pt idx="2672">
                  <c:v>1.2584557841303765</c:v>
                </c:pt>
                <c:pt idx="2673">
                  <c:v>1.2581797132424939</c:v>
                </c:pt>
                <c:pt idx="2674">
                  <c:v>1.2590257369311604</c:v>
                </c:pt>
                <c:pt idx="2675">
                  <c:v>1.257814587229489</c:v>
                </c:pt>
                <c:pt idx="2676">
                  <c:v>1.2574049336539317</c:v>
                </c:pt>
                <c:pt idx="2677">
                  <c:v>1.2569685635408321</c:v>
                </c:pt>
                <c:pt idx="2678">
                  <c:v>1.2587674770683053</c:v>
                </c:pt>
                <c:pt idx="2679">
                  <c:v>1.2572980675037848</c:v>
                </c:pt>
                <c:pt idx="2680">
                  <c:v>1.2585092172054448</c:v>
                </c:pt>
                <c:pt idx="2681">
                  <c:v>1.2578591147920559</c:v>
                </c:pt>
                <c:pt idx="2682">
                  <c:v>1.258259862855108</c:v>
                </c:pt>
                <c:pt idx="2683">
                  <c:v>1.2585270282304748</c:v>
                </c:pt>
                <c:pt idx="2684">
                  <c:v>1.2578502092795438</c:v>
                </c:pt>
                <c:pt idx="2685">
                  <c:v>1.2600676818950931</c:v>
                </c:pt>
                <c:pt idx="2686">
                  <c:v>1.2589723038560869</c:v>
                </c:pt>
                <c:pt idx="2687">
                  <c:v>1.2600854929201175</c:v>
                </c:pt>
                <c:pt idx="2688">
                  <c:v>1.2590702644937242</c:v>
                </c:pt>
                <c:pt idx="2689">
                  <c:v>1.2601211149701659</c:v>
                </c:pt>
                <c:pt idx="2690">
                  <c:v>1.258642799893134</c:v>
                </c:pt>
                <c:pt idx="2691">
                  <c:v>1.2602992252204088</c:v>
                </c:pt>
                <c:pt idx="2692">
                  <c:v>1.2588921542434768</c:v>
                </c:pt>
                <c:pt idx="2693">
                  <c:v>1.2604862409831679</c:v>
                </c:pt>
                <c:pt idx="2694">
                  <c:v>1.258090658117371</c:v>
                </c:pt>
                <c:pt idx="2695">
                  <c:v>1.2605040520081889</c:v>
                </c:pt>
                <c:pt idx="2696">
                  <c:v>1.2604417134206072</c:v>
                </c:pt>
                <c:pt idx="2697">
                  <c:v>1.2583489179802301</c:v>
                </c:pt>
                <c:pt idx="2698">
                  <c:v>1.258277673880132</c:v>
                </c:pt>
                <c:pt idx="2699">
                  <c:v>1.258090658117371</c:v>
                </c:pt>
                <c:pt idx="2700">
                  <c:v>1.2581262801674189</c:v>
                </c:pt>
                <c:pt idx="2701">
                  <c:v>1.2588654377059398</c:v>
                </c:pt>
                <c:pt idx="2702">
                  <c:v>1.2573604060913706</c:v>
                </c:pt>
                <c:pt idx="2703">
                  <c:v>1.2588565321934277</c:v>
                </c:pt>
                <c:pt idx="2704">
                  <c:v>1.2569507525158072</c:v>
                </c:pt>
                <c:pt idx="2705">
                  <c:v>1.2580461305548141</c:v>
                </c:pt>
                <c:pt idx="2706">
                  <c:v>1.2564431383026091</c:v>
                </c:pt>
                <c:pt idx="2707">
                  <c:v>1.2577433431293934</c:v>
                </c:pt>
                <c:pt idx="2708">
                  <c:v>1.2572713509662479</c:v>
                </c:pt>
                <c:pt idx="2709">
                  <c:v>1.2572980675037848</c:v>
                </c:pt>
                <c:pt idx="2710">
                  <c:v>1.2564965713776828</c:v>
                </c:pt>
                <c:pt idx="2711">
                  <c:v>1.2578769258170808</c:v>
                </c:pt>
                <c:pt idx="2712">
                  <c:v>1.2567548312405381</c:v>
                </c:pt>
                <c:pt idx="2713">
                  <c:v>1.2574850832665421</c:v>
                </c:pt>
                <c:pt idx="2714">
                  <c:v>1.258090658117371</c:v>
                </c:pt>
                <c:pt idx="2715">
                  <c:v>1.258063941579838</c:v>
                </c:pt>
                <c:pt idx="2716">
                  <c:v>1.2579570754296898</c:v>
                </c:pt>
                <c:pt idx="2717">
                  <c:v>1.2577789651794458</c:v>
                </c:pt>
                <c:pt idx="2718">
                  <c:v>1.2592216582064244</c:v>
                </c:pt>
                <c:pt idx="2719">
                  <c:v>1.2577433431293934</c:v>
                </c:pt>
                <c:pt idx="2720">
                  <c:v>1.258063941579838</c:v>
                </c:pt>
                <c:pt idx="2721">
                  <c:v>1.2583756345177681</c:v>
                </c:pt>
                <c:pt idx="2722">
                  <c:v>1.2566835871404398</c:v>
                </c:pt>
                <c:pt idx="2723">
                  <c:v>1.256897319440734</c:v>
                </c:pt>
                <c:pt idx="2724">
                  <c:v>1.2561670674147301</c:v>
                </c:pt>
                <c:pt idx="2725">
                  <c:v>1.2567192091904862</c:v>
                </c:pt>
                <c:pt idx="2726">
                  <c:v>1.2574761777540298</c:v>
                </c:pt>
                <c:pt idx="2727">
                  <c:v>1.2568349808531478</c:v>
                </c:pt>
                <c:pt idx="2728">
                  <c:v>1.2578502092795438</c:v>
                </c:pt>
                <c:pt idx="2729">
                  <c:v>1.2562026894647786</c:v>
                </c:pt>
                <c:pt idx="2730">
                  <c:v>1.2573069730162971</c:v>
                </c:pt>
                <c:pt idx="2731">
                  <c:v>1.2569685635408321</c:v>
                </c:pt>
                <c:pt idx="2732">
                  <c:v>1.2562026894647786</c:v>
                </c:pt>
                <c:pt idx="2733">
                  <c:v>1.2576988155668358</c:v>
                </c:pt>
                <c:pt idx="2734">
                  <c:v>1.2575919494166878</c:v>
                </c:pt>
                <c:pt idx="2735">
                  <c:v>1.2574494612164928</c:v>
                </c:pt>
                <c:pt idx="2736">
                  <c:v>1.2563006501024101</c:v>
                </c:pt>
                <c:pt idx="2737">
                  <c:v>1.257111051741028</c:v>
                </c:pt>
                <c:pt idx="2738">
                  <c:v>1.2562739335648765</c:v>
                </c:pt>
                <c:pt idx="2739">
                  <c:v>1.2581084691424</c:v>
                </c:pt>
                <c:pt idx="2740">
                  <c:v>1.2564965713776828</c:v>
                </c:pt>
                <c:pt idx="2741">
                  <c:v>1.2577522486419093</c:v>
                </c:pt>
                <c:pt idx="2742">
                  <c:v>1.2594888235818007</c:v>
                </c:pt>
                <c:pt idx="2743">
                  <c:v>1.3552319886009438</c:v>
                </c:pt>
                <c:pt idx="2744">
                  <c:v>1.2580194140172767</c:v>
                </c:pt>
                <c:pt idx="2745">
                  <c:v>1.2596135007569684</c:v>
                </c:pt>
                <c:pt idx="2746">
                  <c:v>1.2582954849051562</c:v>
                </c:pt>
                <c:pt idx="2747">
                  <c:v>1.2583934455427908</c:v>
                </c:pt>
                <c:pt idx="2748">
                  <c:v>1.2592038471814038</c:v>
                </c:pt>
                <c:pt idx="2749">
                  <c:v>1.2591415085938193</c:v>
                </c:pt>
                <c:pt idx="2750">
                  <c:v>1.2600409653575588</c:v>
                </c:pt>
                <c:pt idx="2751">
                  <c:v>1.2598005165197257</c:v>
                </c:pt>
                <c:pt idx="2752">
                  <c:v>1.2599251936948936</c:v>
                </c:pt>
                <c:pt idx="2753">
                  <c:v>1.25965802831953</c:v>
                </c:pt>
                <c:pt idx="2754">
                  <c:v>1.259292902306528</c:v>
                </c:pt>
                <c:pt idx="2755">
                  <c:v>1.2594532015317481</c:v>
                </c:pt>
                <c:pt idx="2756">
                  <c:v>1.2594532015317481</c:v>
                </c:pt>
                <c:pt idx="2757">
                  <c:v>1.2595244456318433</c:v>
                </c:pt>
                <c:pt idx="2758">
                  <c:v>1.2603971858580461</c:v>
                </c:pt>
                <c:pt idx="2759">
                  <c:v>1.25965802831953</c:v>
                </c:pt>
                <c:pt idx="2760">
                  <c:v>1.2597737999821854</c:v>
                </c:pt>
                <c:pt idx="2761">
                  <c:v>1.2603704693205124</c:v>
                </c:pt>
                <c:pt idx="2762">
                  <c:v>1.2593285243565793</c:v>
                </c:pt>
                <c:pt idx="2763">
                  <c:v>1.2607088787959748</c:v>
                </c:pt>
                <c:pt idx="2764">
                  <c:v>1.2599519102324308</c:v>
                </c:pt>
                <c:pt idx="2765">
                  <c:v>1.2596224062694772</c:v>
                </c:pt>
                <c:pt idx="2766">
                  <c:v>1.2606198236708523</c:v>
                </c:pt>
                <c:pt idx="2767">
                  <c:v>1.2612877371092706</c:v>
                </c:pt>
                <c:pt idx="2768">
                  <c:v>1.2598450440822868</c:v>
                </c:pt>
                <c:pt idx="2769">
                  <c:v>1.2597827054947011</c:v>
                </c:pt>
                <c:pt idx="2770">
                  <c:v>1.2608513669961705</c:v>
                </c:pt>
                <c:pt idx="2771">
                  <c:v>1.2596045952444503</c:v>
                </c:pt>
                <c:pt idx="2772">
                  <c:v>1.2602992252204088</c:v>
                </c:pt>
                <c:pt idx="2773">
                  <c:v>1.2606910677709475</c:v>
                </c:pt>
                <c:pt idx="2774">
                  <c:v>1.2601656425327277</c:v>
                </c:pt>
                <c:pt idx="2775">
                  <c:v>1.2591771306438713</c:v>
                </c:pt>
                <c:pt idx="2776">
                  <c:v>1.2597381779321373</c:v>
                </c:pt>
                <c:pt idx="2777">
                  <c:v>1.2599073826698695</c:v>
                </c:pt>
                <c:pt idx="2778">
                  <c:v>1.2612610205717341</c:v>
                </c:pt>
                <c:pt idx="2779">
                  <c:v>1.25965802831953</c:v>
                </c:pt>
                <c:pt idx="2780">
                  <c:v>1.259194941668893</c:v>
                </c:pt>
                <c:pt idx="2781">
                  <c:v>1.2598717606198238</c:v>
                </c:pt>
                <c:pt idx="2782">
                  <c:v>1.258277673880132</c:v>
                </c:pt>
                <c:pt idx="2783">
                  <c:v>1.2587674770683053</c:v>
                </c:pt>
                <c:pt idx="2784">
                  <c:v>1.2597916110072094</c:v>
                </c:pt>
                <c:pt idx="2785">
                  <c:v>1.2600142488200194</c:v>
                </c:pt>
                <c:pt idx="2786">
                  <c:v>1.2603170362454361</c:v>
                </c:pt>
                <c:pt idx="2787">
                  <c:v>1.2590257369311604</c:v>
                </c:pt>
                <c:pt idx="2788">
                  <c:v>1.2589010597559878</c:v>
                </c:pt>
                <c:pt idx="2789">
                  <c:v>1.259159319618844</c:v>
                </c:pt>
                <c:pt idx="2790">
                  <c:v>1.2581708077299838</c:v>
                </c:pt>
                <c:pt idx="2791">
                  <c:v>1.2604595244456351</c:v>
                </c:pt>
                <c:pt idx="2792">
                  <c:v>1.2590969810312582</c:v>
                </c:pt>
                <c:pt idx="2793">
                  <c:v>1.259978626769968</c:v>
                </c:pt>
                <c:pt idx="2794">
                  <c:v>1.2602457921453378</c:v>
                </c:pt>
                <c:pt idx="2795">
                  <c:v>1.2586517054056459</c:v>
                </c:pt>
                <c:pt idx="2796">
                  <c:v>1.2600142488200194</c:v>
                </c:pt>
                <c:pt idx="2797">
                  <c:v>1.2609048000712442</c:v>
                </c:pt>
                <c:pt idx="2798">
                  <c:v>1.260308130732924</c:v>
                </c:pt>
                <c:pt idx="2799">
                  <c:v>1.260308130732924</c:v>
                </c:pt>
                <c:pt idx="2800">
                  <c:v>1.2612877371092706</c:v>
                </c:pt>
                <c:pt idx="2801">
                  <c:v>1.2601033039451419</c:v>
                </c:pt>
                <c:pt idx="2802">
                  <c:v>1.2620358001602991</c:v>
                </c:pt>
                <c:pt idx="2803">
                  <c:v>1.2610383827589278</c:v>
                </c:pt>
                <c:pt idx="2804">
                  <c:v>1.2605663905957778</c:v>
                </c:pt>
                <c:pt idx="2805">
                  <c:v>1.2601656425327277</c:v>
                </c:pt>
                <c:pt idx="2806">
                  <c:v>1.2605485795707576</c:v>
                </c:pt>
                <c:pt idx="2807">
                  <c:v>1.260023154332532</c:v>
                </c:pt>
                <c:pt idx="2808">
                  <c:v>1.2611630599340966</c:v>
                </c:pt>
                <c:pt idx="2809">
                  <c:v>1.260655445720902</c:v>
                </c:pt>
                <c:pt idx="2810">
                  <c:v>1.2604328079080951</c:v>
                </c:pt>
                <c:pt idx="2811">
                  <c:v>1.2606910677709475</c:v>
                </c:pt>
                <c:pt idx="2812">
                  <c:v>1.2606999732834618</c:v>
                </c:pt>
                <c:pt idx="2813">
                  <c:v>1.2607445008460241</c:v>
                </c:pt>
                <c:pt idx="2814">
                  <c:v>1.2611808709591237</c:v>
                </c:pt>
                <c:pt idx="2815">
                  <c:v>1.2608780835337081</c:v>
                </c:pt>
                <c:pt idx="2816">
                  <c:v>1.2606376346958765</c:v>
                </c:pt>
                <c:pt idx="2817">
                  <c:v>1.26017454804524</c:v>
                </c:pt>
                <c:pt idx="2818">
                  <c:v>1.2601478315077084</c:v>
                </c:pt>
                <c:pt idx="2819">
                  <c:v>1.2615459969721257</c:v>
                </c:pt>
                <c:pt idx="2820">
                  <c:v>1.2603971858580461</c:v>
                </c:pt>
                <c:pt idx="2821">
                  <c:v>1.2614391308219788</c:v>
                </c:pt>
                <c:pt idx="2822">
                  <c:v>1.2619556505476854</c:v>
                </c:pt>
                <c:pt idx="2823">
                  <c:v>1.2604149968830707</c:v>
                </c:pt>
                <c:pt idx="2824">
                  <c:v>1.2622673434856175</c:v>
                </c:pt>
                <c:pt idx="2825">
                  <c:v>1.2613678867218807</c:v>
                </c:pt>
                <c:pt idx="2826">
                  <c:v>1.2609137055837563</c:v>
                </c:pt>
                <c:pt idx="2827">
                  <c:v>1.2624098316858141</c:v>
                </c:pt>
                <c:pt idx="2828">
                  <c:v>1.2607979339210997</c:v>
                </c:pt>
                <c:pt idx="2829">
                  <c:v>1.2615370914596118</c:v>
                </c:pt>
                <c:pt idx="2830">
                  <c:v>1.2605485795707576</c:v>
                </c:pt>
                <c:pt idx="2831">
                  <c:v>1.2603793748330221</c:v>
                </c:pt>
                <c:pt idx="2832">
                  <c:v>1.261563807997147</c:v>
                </c:pt>
                <c:pt idx="2833">
                  <c:v>1.2609048000712442</c:v>
                </c:pt>
                <c:pt idx="2834">
                  <c:v>1.2616884851723216</c:v>
                </c:pt>
                <c:pt idx="2835">
                  <c:v>1.2604951464956808</c:v>
                </c:pt>
                <c:pt idx="2836">
                  <c:v>1.261474752872024</c:v>
                </c:pt>
                <c:pt idx="2837">
                  <c:v>1.2622673434856175</c:v>
                </c:pt>
                <c:pt idx="2838">
                  <c:v>1.2620268946477868</c:v>
                </c:pt>
                <c:pt idx="2839">
                  <c:v>1.2619734615727141</c:v>
                </c:pt>
                <c:pt idx="2840">
                  <c:v>1.2622584379731061</c:v>
                </c:pt>
                <c:pt idx="2841">
                  <c:v>1.2631311781993038</c:v>
                </c:pt>
                <c:pt idx="2842">
                  <c:v>1.2629708789740848</c:v>
                </c:pt>
                <c:pt idx="2843">
                  <c:v>1.263033217561667</c:v>
                </c:pt>
                <c:pt idx="2844">
                  <c:v>1.2628462017989135</c:v>
                </c:pt>
                <c:pt idx="2845">
                  <c:v>1.2636209813874757</c:v>
                </c:pt>
                <c:pt idx="2846">
                  <c:v>1.2645916822513106</c:v>
                </c:pt>
                <c:pt idx="2847">
                  <c:v>1.26473417045151</c:v>
                </c:pt>
                <c:pt idx="2848">
                  <c:v>1.2640573515005815</c:v>
                </c:pt>
                <c:pt idx="2849">
                  <c:v>1.2643957609760441</c:v>
                </c:pt>
                <c:pt idx="2850">
                  <c:v>1.2650102413393878</c:v>
                </c:pt>
                <c:pt idx="2851">
                  <c:v>1.2636031703624517</c:v>
                </c:pt>
                <c:pt idx="2852">
                  <c:v>1.2641998397007761</c:v>
                </c:pt>
                <c:pt idx="2853">
                  <c:v>1.2658473595155402</c:v>
                </c:pt>
                <c:pt idx="2854">
                  <c:v>1.266096713865883</c:v>
                </c:pt>
                <c:pt idx="2855">
                  <c:v>1.2661056193783953</c:v>
                </c:pt>
                <c:pt idx="2856">
                  <c:v>1.266025469765788</c:v>
                </c:pt>
                <c:pt idx="2857">
                  <c:v>1.2662837296286429</c:v>
                </c:pt>
                <c:pt idx="2858">
                  <c:v>1.2659453201531738</c:v>
                </c:pt>
                <c:pt idx="2859">
                  <c:v>1.2667557217917944</c:v>
                </c:pt>
                <c:pt idx="2860">
                  <c:v>1.2650369578769258</c:v>
                </c:pt>
                <c:pt idx="2861">
                  <c:v>1.2673523911301094</c:v>
                </c:pt>
                <c:pt idx="2862">
                  <c:v>1.266328257191198</c:v>
                </c:pt>
                <c:pt idx="2863">
                  <c:v>1.2673256745925718</c:v>
                </c:pt>
                <c:pt idx="2864">
                  <c:v>1.2675215958678387</c:v>
                </c:pt>
                <c:pt idx="2865">
                  <c:v>1.2661501469409591</c:v>
                </c:pt>
                <c:pt idx="2866">
                  <c:v>1.2657583043904177</c:v>
                </c:pt>
                <c:pt idx="2867">
                  <c:v>1.2658206429780006</c:v>
                </c:pt>
                <c:pt idx="2868">
                  <c:v>1.2668269658918871</c:v>
                </c:pt>
                <c:pt idx="2869">
                  <c:v>1.2671564698548401</c:v>
                </c:pt>
                <c:pt idx="2870">
                  <c:v>1.2667200997417403</c:v>
                </c:pt>
                <c:pt idx="2871">
                  <c:v>1.2663104461661769</c:v>
                </c:pt>
                <c:pt idx="2872">
                  <c:v>1.2682785644313872</c:v>
                </c:pt>
                <c:pt idx="2873">
                  <c:v>1.2677175171431114</c:v>
                </c:pt>
                <c:pt idx="2874">
                  <c:v>1.2669160210170101</c:v>
                </c:pt>
                <c:pt idx="2875">
                  <c:v>1.2672366194674463</c:v>
                </c:pt>
                <c:pt idx="2876">
                  <c:v>1.2681271707186761</c:v>
                </c:pt>
                <c:pt idx="2877">
                  <c:v>1.2675483124053757</c:v>
                </c:pt>
                <c:pt idx="2878">
                  <c:v>1.2664440288538605</c:v>
                </c:pt>
                <c:pt idx="2879">
                  <c:v>1.2663905957787869</c:v>
                </c:pt>
                <c:pt idx="2880">
                  <c:v>1.2667468162792768</c:v>
                </c:pt>
                <c:pt idx="2881">
                  <c:v>1.2665152729539584</c:v>
                </c:pt>
                <c:pt idx="2882">
                  <c:v>1.2657315878528774</c:v>
                </c:pt>
                <c:pt idx="2883">
                  <c:v>1.2649122807017543</c:v>
                </c:pt>
                <c:pt idx="2884">
                  <c:v>1.2673434856175974</c:v>
                </c:pt>
                <c:pt idx="2885">
                  <c:v>1.2672277139549353</c:v>
                </c:pt>
                <c:pt idx="2886">
                  <c:v>1.2664707453913973</c:v>
                </c:pt>
                <c:pt idx="2887">
                  <c:v>1.2665241784664698</c:v>
                </c:pt>
                <c:pt idx="2888">
                  <c:v>1.2667468162792768</c:v>
                </c:pt>
                <c:pt idx="2889">
                  <c:v>1.2660699973283458</c:v>
                </c:pt>
                <c:pt idx="2890">
                  <c:v>1.265980942203224</c:v>
                </c:pt>
                <c:pt idx="2891">
                  <c:v>1.2665063674414458</c:v>
                </c:pt>
                <c:pt idx="2892">
                  <c:v>1.2669516430670578</c:v>
                </c:pt>
                <c:pt idx="2893">
                  <c:v>1.2671653753673497</c:v>
                </c:pt>
                <c:pt idx="2894">
                  <c:v>1.2662124855285448</c:v>
                </c:pt>
                <c:pt idx="2895">
                  <c:v>1.2670763202422299</c:v>
                </c:pt>
                <c:pt idx="2896">
                  <c:v>1.2662926351411519</c:v>
                </c:pt>
                <c:pt idx="2897">
                  <c:v>1.2678065722682339</c:v>
                </c:pt>
                <c:pt idx="2898">
                  <c:v>1.2667022887167161</c:v>
                </c:pt>
                <c:pt idx="2899">
                  <c:v>1.266132335915932</c:v>
                </c:pt>
                <c:pt idx="2900">
                  <c:v>1.2666666666666666</c:v>
                </c:pt>
                <c:pt idx="2901">
                  <c:v>1.2673256745925718</c:v>
                </c:pt>
                <c:pt idx="2902">
                  <c:v>1.2665776115415441</c:v>
                </c:pt>
                <c:pt idx="2903">
                  <c:v>1.2664440288538605</c:v>
                </c:pt>
                <c:pt idx="2904">
                  <c:v>1.2670406981921762</c:v>
                </c:pt>
                <c:pt idx="2905">
                  <c:v>1.2674681627927689</c:v>
                </c:pt>
                <c:pt idx="2906">
                  <c:v>1.2670763202422299</c:v>
                </c:pt>
                <c:pt idx="2907">
                  <c:v>1.2663104461661769</c:v>
                </c:pt>
                <c:pt idx="2908">
                  <c:v>1.2665508950040074</c:v>
                </c:pt>
                <c:pt idx="2909">
                  <c:v>1.2663816902662748</c:v>
                </c:pt>
                <c:pt idx="2910">
                  <c:v>1.2658562650280518</c:v>
                </c:pt>
                <c:pt idx="2911">
                  <c:v>1.2660878083533735</c:v>
                </c:pt>
                <c:pt idx="2912">
                  <c:v>1.2675661234304034</c:v>
                </c:pt>
                <c:pt idx="2913">
                  <c:v>1.266265918603616</c:v>
                </c:pt>
                <c:pt idx="2914">
                  <c:v>1.2672009974173983</c:v>
                </c:pt>
                <c:pt idx="2915">
                  <c:v>1.2674770683052821</c:v>
                </c:pt>
                <c:pt idx="2916">
                  <c:v>1.2663371627037177</c:v>
                </c:pt>
                <c:pt idx="2917">
                  <c:v>1.2665241784664698</c:v>
                </c:pt>
                <c:pt idx="2918">
                  <c:v>1.2662213910410538</c:v>
                </c:pt>
                <c:pt idx="2919">
                  <c:v>1.2661946745035175</c:v>
                </c:pt>
                <c:pt idx="2920">
                  <c:v>1.2669516430670578</c:v>
                </c:pt>
                <c:pt idx="2921">
                  <c:v>1.2671742808798609</c:v>
                </c:pt>
                <c:pt idx="2922">
                  <c:v>1.2674859738177959</c:v>
                </c:pt>
                <c:pt idx="2923">
                  <c:v>1.2669516430670578</c:v>
                </c:pt>
                <c:pt idx="2924">
                  <c:v>1.2678154777807462</c:v>
                </c:pt>
                <c:pt idx="2925">
                  <c:v>1.2685724463442871</c:v>
                </c:pt>
                <c:pt idx="2926">
                  <c:v>1.268349808531481</c:v>
                </c:pt>
                <c:pt idx="2927">
                  <c:v>1.2686971235194584</c:v>
                </c:pt>
                <c:pt idx="2928">
                  <c:v>1.2682429423813366</c:v>
                </c:pt>
                <c:pt idx="2929">
                  <c:v>1.2693116038828034</c:v>
                </c:pt>
                <c:pt idx="2930">
                  <c:v>1.2688307062071418</c:v>
                </c:pt>
                <c:pt idx="2931">
                  <c:v>1.2693205093953157</c:v>
                </c:pt>
                <c:pt idx="2932">
                  <c:v>1.269480808620536</c:v>
                </c:pt>
                <c:pt idx="2933">
                  <c:v>1.2683765250690175</c:v>
                </c:pt>
                <c:pt idx="2934">
                  <c:v>1.2681271707186761</c:v>
                </c:pt>
                <c:pt idx="2935">
                  <c:v>1.268821800694627</c:v>
                </c:pt>
                <c:pt idx="2936">
                  <c:v>1.2696589188707821</c:v>
                </c:pt>
                <c:pt idx="2937">
                  <c:v>1.2697034464333419</c:v>
                </c:pt>
                <c:pt idx="2938">
                  <c:v>1.2718942025113498</c:v>
                </c:pt>
                <c:pt idx="2939">
                  <c:v>1.2704515094843707</c:v>
                </c:pt>
                <c:pt idx="2940">
                  <c:v>1.2716893757235728</c:v>
                </c:pt>
                <c:pt idx="2941">
                  <c:v>1.2709502181850558</c:v>
                </c:pt>
                <c:pt idx="2942">
                  <c:v>1.2710927063852524</c:v>
                </c:pt>
                <c:pt idx="2943">
                  <c:v>1.2701487220589545</c:v>
                </c:pt>
                <c:pt idx="2944">
                  <c:v>1.2696322023332438</c:v>
                </c:pt>
                <c:pt idx="2945">
                  <c:v>1.2700685724463443</c:v>
                </c:pt>
                <c:pt idx="2946">
                  <c:v>1.2711194229227891</c:v>
                </c:pt>
                <c:pt idx="2947">
                  <c:v>1.2721613678867221</c:v>
                </c:pt>
                <c:pt idx="2948">
                  <c:v>1.2721168403241598</c:v>
                </c:pt>
                <c:pt idx="2949">
                  <c:v>1.2708255410098852</c:v>
                </c:pt>
                <c:pt idx="2950">
                  <c:v>1.27135987176062</c:v>
                </c:pt>
                <c:pt idx="2951">
                  <c:v>1.269756879508416</c:v>
                </c:pt>
                <c:pt idx="2952">
                  <c:v>1.269204737732653</c:v>
                </c:pt>
                <c:pt idx="2953">
                  <c:v>1.2700329503962979</c:v>
                </c:pt>
                <c:pt idx="2954">
                  <c:v>1.2706296197346123</c:v>
                </c:pt>
                <c:pt idx="2955">
                  <c:v>1.27092350164752</c:v>
                </c:pt>
                <c:pt idx="2956">
                  <c:v>1.2705049425594412</c:v>
                </c:pt>
                <c:pt idx="2957">
                  <c:v>1.2704069819218127</c:v>
                </c:pt>
                <c:pt idx="2958">
                  <c:v>1.2716715646985501</c:v>
                </c:pt>
                <c:pt idx="2959">
                  <c:v>1.2716003205984499</c:v>
                </c:pt>
                <c:pt idx="2960">
                  <c:v>1.2708789740849584</c:v>
                </c:pt>
                <c:pt idx="2961">
                  <c:v>1.2708878795974721</c:v>
                </c:pt>
                <c:pt idx="2962">
                  <c:v>1.2712619111229821</c:v>
                </c:pt>
                <c:pt idx="2963">
                  <c:v>1.2712708166354958</c:v>
                </c:pt>
                <c:pt idx="2964">
                  <c:v>1.2721791789117494</c:v>
                </c:pt>
                <c:pt idx="2965">
                  <c:v>1.2705672811470299</c:v>
                </c:pt>
                <c:pt idx="2966">
                  <c:v>1.2718229584112564</c:v>
                </c:pt>
                <c:pt idx="2967">
                  <c:v>1.2723929112120402</c:v>
                </c:pt>
                <c:pt idx="2968">
                  <c:v>1.2710303677976658</c:v>
                </c:pt>
                <c:pt idx="2969">
                  <c:v>1.2712708166354958</c:v>
                </c:pt>
                <c:pt idx="2970">
                  <c:v>1.2722504230118483</c:v>
                </c:pt>
                <c:pt idx="2971">
                  <c:v>1.2722237064743076</c:v>
                </c:pt>
                <c:pt idx="2972">
                  <c:v>1.2740048089767593</c:v>
                </c:pt>
                <c:pt idx="2973">
                  <c:v>1.2729272419627748</c:v>
                </c:pt>
                <c:pt idx="2974">
                  <c:v>1.271475643423279</c:v>
                </c:pt>
                <c:pt idx="2975">
                  <c:v>1.2712351945854479</c:v>
                </c:pt>
                <c:pt idx="2976">
                  <c:v>1.2709769347225941</c:v>
                </c:pt>
                <c:pt idx="2977">
                  <c:v>1.2698904621960994</c:v>
                </c:pt>
                <c:pt idx="2978">
                  <c:v>1.2721702733992342</c:v>
                </c:pt>
                <c:pt idx="2979">
                  <c:v>1.2708344465223946</c:v>
                </c:pt>
                <c:pt idx="2980">
                  <c:v>1.2716715646985501</c:v>
                </c:pt>
                <c:pt idx="2981">
                  <c:v>1.2724641553121347</c:v>
                </c:pt>
                <c:pt idx="2982">
                  <c:v>1.2713509662481102</c:v>
                </c:pt>
                <c:pt idx="2983">
                  <c:v>1.2710481788226913</c:v>
                </c:pt>
                <c:pt idx="2984">
                  <c:v>1.2710392733101754</c:v>
                </c:pt>
                <c:pt idx="2985">
                  <c:v>1.2709947457476143</c:v>
                </c:pt>
                <c:pt idx="2986">
                  <c:v>1.2712619111229821</c:v>
                </c:pt>
                <c:pt idx="2987">
                  <c:v>1.2718496749487933</c:v>
                </c:pt>
                <c:pt idx="2988">
                  <c:v>1.2729984860628718</c:v>
                </c:pt>
                <c:pt idx="2989">
                  <c:v>1.2721257458366728</c:v>
                </c:pt>
                <c:pt idx="2990">
                  <c:v>1.2702644937216137</c:v>
                </c:pt>
                <c:pt idx="2991">
                  <c:v>1.2730875411879961</c:v>
                </c:pt>
                <c:pt idx="2992">
                  <c:v>1.2727669427375539</c:v>
                </c:pt>
                <c:pt idx="2993">
                  <c:v>1.2731053522130198</c:v>
                </c:pt>
                <c:pt idx="2994">
                  <c:v>1.2736663995012898</c:v>
                </c:pt>
                <c:pt idx="2995">
                  <c:v>1.2764271083800873</c:v>
                </c:pt>
                <c:pt idx="2996">
                  <c:v>1.2758215335292538</c:v>
                </c:pt>
                <c:pt idx="2997">
                  <c:v>1.2775581084691419</c:v>
                </c:pt>
                <c:pt idx="2998">
                  <c:v>1.2793124944340546</c:v>
                </c:pt>
                <c:pt idx="2999">
                  <c:v>1.2788315967583934</c:v>
                </c:pt>
                <c:pt idx="3000">
                  <c:v>1.2800516519725711</c:v>
                </c:pt>
                <c:pt idx="3001">
                  <c:v>1.2801496126102059</c:v>
                </c:pt>
                <c:pt idx="3002">
                  <c:v>1.2835871404399322</c:v>
                </c:pt>
                <c:pt idx="3003">
                  <c:v>1.2852524712797249</c:v>
                </c:pt>
                <c:pt idx="3004">
                  <c:v>1.2825451954759997</c:v>
                </c:pt>
                <c:pt idx="3005">
                  <c:v>1.2837652506901724</c:v>
                </c:pt>
                <c:pt idx="3006">
                  <c:v>1.2856532193427732</c:v>
                </c:pt>
                <c:pt idx="3007">
                  <c:v>1.2849853059043548</c:v>
                </c:pt>
                <c:pt idx="3008">
                  <c:v>1.2872205895449278</c:v>
                </c:pt>
                <c:pt idx="3009">
                  <c:v>1.2887078101344718</c:v>
                </c:pt>
                <c:pt idx="3010">
                  <c:v>1.2911568260753405</c:v>
                </c:pt>
                <c:pt idx="3011">
                  <c:v>1.2893311960103278</c:v>
                </c:pt>
                <c:pt idx="3012">
                  <c:v>1.2889215424347658</c:v>
                </c:pt>
                <c:pt idx="3013">
                  <c:v>1.2922165820642979</c:v>
                </c:pt>
                <c:pt idx="3014">
                  <c:v>1.2918158340012496</c:v>
                </c:pt>
                <c:pt idx="3015">
                  <c:v>1.2932496215157181</c:v>
                </c:pt>
                <c:pt idx="3016">
                  <c:v>1.2943360940422122</c:v>
                </c:pt>
                <c:pt idx="3017">
                  <c:v>1.2931249443405468</c:v>
                </c:pt>
                <c:pt idx="3018">
                  <c:v>1.2909163772375098</c:v>
                </c:pt>
                <c:pt idx="3019">
                  <c:v>1.2913171253005642</c:v>
                </c:pt>
                <c:pt idx="3020">
                  <c:v>1.2919583222014428</c:v>
                </c:pt>
                <c:pt idx="3021">
                  <c:v>1.2945587318550213</c:v>
                </c:pt>
                <c:pt idx="3022">
                  <c:v>1.2944429601923617</c:v>
                </c:pt>
                <c:pt idx="3023">
                  <c:v>1.2928577789651801</c:v>
                </c:pt>
                <c:pt idx="3024">
                  <c:v>1.2955205272063406</c:v>
                </c:pt>
                <c:pt idx="3025">
                  <c:v>1.2982367085225754</c:v>
                </c:pt>
                <c:pt idx="3026">
                  <c:v>1.2955917713064378</c:v>
                </c:pt>
                <c:pt idx="3027">
                  <c:v>1.2951910232433876</c:v>
                </c:pt>
                <c:pt idx="3028">
                  <c:v>1.294790275180334</c:v>
                </c:pt>
                <c:pt idx="3029">
                  <c:v>1.2947991806928478</c:v>
                </c:pt>
                <c:pt idx="3030">
                  <c:v>1.294790275180334</c:v>
                </c:pt>
                <c:pt idx="3031">
                  <c:v>1.2927954403775936</c:v>
                </c:pt>
                <c:pt idx="3032">
                  <c:v>1.2934188262534509</c:v>
                </c:pt>
                <c:pt idx="3033">
                  <c:v>1.2923590702644936</c:v>
                </c:pt>
                <c:pt idx="3034">
                  <c:v>1.2925817080772999</c:v>
                </c:pt>
                <c:pt idx="3035">
                  <c:v>1.2919939442514916</c:v>
                </c:pt>
                <c:pt idx="3036">
                  <c:v>1.2917178733636121</c:v>
                </c:pt>
                <c:pt idx="3037">
                  <c:v>1.2903464244367318</c:v>
                </c:pt>
                <c:pt idx="3038">
                  <c:v>1.288511888859204</c:v>
                </c:pt>
                <c:pt idx="3039">
                  <c:v>1.2894914952355472</c:v>
                </c:pt>
                <c:pt idx="3040">
                  <c:v>1.2888324873096419</c:v>
                </c:pt>
                <c:pt idx="3041">
                  <c:v>1.2878439754207853</c:v>
                </c:pt>
                <c:pt idx="3042">
                  <c:v>1.2895360227981119</c:v>
                </c:pt>
                <c:pt idx="3043">
                  <c:v>1.2897408495858937</c:v>
                </c:pt>
                <c:pt idx="3044">
                  <c:v>1.2895271172855998</c:v>
                </c:pt>
                <c:pt idx="3045">
                  <c:v>1.2888681093596936</c:v>
                </c:pt>
                <c:pt idx="3046">
                  <c:v>1.2880666132335916</c:v>
                </c:pt>
                <c:pt idx="3047">
                  <c:v>1.2883515896339841</c:v>
                </c:pt>
                <c:pt idx="3048">
                  <c:v>1.2880398966960547</c:v>
                </c:pt>
                <c:pt idx="3049">
                  <c:v>1.2857778965179438</c:v>
                </c:pt>
                <c:pt idx="3050">
                  <c:v>1.2874610383827578</c:v>
                </c:pt>
                <c:pt idx="3051">
                  <c:v>1.2866239202066081</c:v>
                </c:pt>
                <c:pt idx="3052">
                  <c:v>1.2864190934188262</c:v>
                </c:pt>
                <c:pt idx="3053">
                  <c:v>1.2860628729183363</c:v>
                </c:pt>
                <c:pt idx="3054">
                  <c:v>1.286882180069463</c:v>
                </c:pt>
                <c:pt idx="3055">
                  <c:v>1.2869534241695637</c:v>
                </c:pt>
                <c:pt idx="3056">
                  <c:v>1.2848428177041578</c:v>
                </c:pt>
                <c:pt idx="3057">
                  <c:v>1.2864903375189238</c:v>
                </c:pt>
                <c:pt idx="3058">
                  <c:v>1.2854127705049418</c:v>
                </c:pt>
                <c:pt idx="3059">
                  <c:v>1.2860094398432662</c:v>
                </c:pt>
                <c:pt idx="3060">
                  <c:v>1.2865081485439487</c:v>
                </c:pt>
                <c:pt idx="3061">
                  <c:v>1.2845756523287915</c:v>
                </c:pt>
                <c:pt idx="3062">
                  <c:v>1.2855997862676949</c:v>
                </c:pt>
                <c:pt idx="3063">
                  <c:v>1.2858046130554752</c:v>
                </c:pt>
                <c:pt idx="3064">
                  <c:v>1.2848606287291806</c:v>
                </c:pt>
                <c:pt idx="3065">
                  <c:v>1.2860094398432662</c:v>
                </c:pt>
                <c:pt idx="3066">
                  <c:v>1.2837563451776617</c:v>
                </c:pt>
                <c:pt idx="3067">
                  <c:v>1.2834713687772732</c:v>
                </c:pt>
                <c:pt idx="3068">
                  <c:v>1.2850298334669159</c:v>
                </c:pt>
                <c:pt idx="3069">
                  <c:v>1.285501825630065</c:v>
                </c:pt>
                <c:pt idx="3070">
                  <c:v>1.2847804791165762</c:v>
                </c:pt>
                <c:pt idx="3071">
                  <c:v>1.2849318728292798</c:v>
                </c:pt>
                <c:pt idx="3072">
                  <c:v>1.2841749042657433</c:v>
                </c:pt>
                <c:pt idx="3073">
                  <c:v>1.2840146050405199</c:v>
                </c:pt>
                <c:pt idx="3074">
                  <c:v>1.2854662035800133</c:v>
                </c:pt>
                <c:pt idx="3075">
                  <c:v>1.2865615816190219</c:v>
                </c:pt>
                <c:pt idx="3076">
                  <c:v>1.2861074004808981</c:v>
                </c:pt>
                <c:pt idx="3077">
                  <c:v>1.2875857155579298</c:v>
                </c:pt>
                <c:pt idx="3078">
                  <c:v>1.2888592038471798</c:v>
                </c:pt>
                <c:pt idx="3079">
                  <c:v>1.2893846290854039</c:v>
                </c:pt>
                <c:pt idx="3080">
                  <c:v>1.2903909519992875</c:v>
                </c:pt>
                <c:pt idx="3081">
                  <c:v>1.290408763024312</c:v>
                </c:pt>
                <c:pt idx="3082">
                  <c:v>1.2925282750022258</c:v>
                </c:pt>
                <c:pt idx="3083">
                  <c:v>1.2936592750912814</c:v>
                </c:pt>
                <c:pt idx="3084">
                  <c:v>1.2962774957698817</c:v>
                </c:pt>
                <c:pt idx="3085">
                  <c:v>1.2974263068839598</c:v>
                </c:pt>
                <c:pt idx="3086">
                  <c:v>1.2998931338498532</c:v>
                </c:pt>
                <c:pt idx="3087">
                  <c:v>1.3012645827767388</c:v>
                </c:pt>
                <c:pt idx="3088">
                  <c:v>1.300213732300294</c:v>
                </c:pt>
                <c:pt idx="3089">
                  <c:v>1.3018523466025469</c:v>
                </c:pt>
                <c:pt idx="3090">
                  <c:v>1.30079259061359</c:v>
                </c:pt>
                <c:pt idx="3091">
                  <c:v>1.3009974174013714</c:v>
                </c:pt>
                <c:pt idx="3092">
                  <c:v>1.3016920473773235</c:v>
                </c:pt>
                <c:pt idx="3093">
                  <c:v>1.3029388191290399</c:v>
                </c:pt>
                <c:pt idx="3094">
                  <c:v>1.3022530946655981</c:v>
                </c:pt>
                <c:pt idx="3095">
                  <c:v>1.3009439843263009</c:v>
                </c:pt>
                <c:pt idx="3096">
                  <c:v>1.2986997951732118</c:v>
                </c:pt>
                <c:pt idx="3097">
                  <c:v>1.3005343307507347</c:v>
                </c:pt>
                <c:pt idx="3098">
                  <c:v>1.2971947635586418</c:v>
                </c:pt>
                <c:pt idx="3099">
                  <c:v>1.2993944251491631</c:v>
                </c:pt>
                <c:pt idx="3100">
                  <c:v>1.2973728738088881</c:v>
                </c:pt>
                <c:pt idx="3101">
                  <c:v>1.2976133226467201</c:v>
                </c:pt>
                <c:pt idx="3102">
                  <c:v>1.2981031258348921</c:v>
                </c:pt>
                <c:pt idx="3103">
                  <c:v>1.2967405824205183</c:v>
                </c:pt>
                <c:pt idx="3104">
                  <c:v>1.2949951019681183</c:v>
                </c:pt>
                <c:pt idx="3105">
                  <c:v>1.2955116216938285</c:v>
                </c:pt>
                <c:pt idx="3106">
                  <c:v>1.2931071333155248</c:v>
                </c:pt>
                <c:pt idx="3107">
                  <c:v>1.2940422121293078</c:v>
                </c:pt>
                <c:pt idx="3108">
                  <c:v>1.2941490782794538</c:v>
                </c:pt>
                <c:pt idx="3109">
                  <c:v>1.293303054590792</c:v>
                </c:pt>
                <c:pt idx="3110">
                  <c:v>1.2938908184165998</c:v>
                </c:pt>
                <c:pt idx="3111">
                  <c:v>1.2921542434767121</c:v>
                </c:pt>
                <c:pt idx="3112">
                  <c:v>1.2930804167779855</c:v>
                </c:pt>
                <c:pt idx="3113">
                  <c:v>1.2917267788761218</c:v>
                </c:pt>
                <c:pt idx="3114">
                  <c:v>1.2923234482144417</c:v>
                </c:pt>
                <c:pt idx="3115">
                  <c:v>1.2921631489892242</c:v>
                </c:pt>
                <c:pt idx="3116">
                  <c:v>1.2909430937750468</c:v>
                </c:pt>
                <c:pt idx="3117">
                  <c:v>1.2911924481253896</c:v>
                </c:pt>
                <c:pt idx="3118">
                  <c:v>1.2915397631133672</c:v>
                </c:pt>
                <c:pt idx="3119">
                  <c:v>1.2908629441624364</c:v>
                </c:pt>
                <c:pt idx="3120">
                  <c:v>1.2913527473506099</c:v>
                </c:pt>
                <c:pt idx="3121">
                  <c:v>1.290693739424704</c:v>
                </c:pt>
                <c:pt idx="3122">
                  <c:v>1.2906314008371178</c:v>
                </c:pt>
                <c:pt idx="3123">
                  <c:v>1.2892065188351578</c:v>
                </c:pt>
                <c:pt idx="3124">
                  <c:v>1.2893222904978148</c:v>
                </c:pt>
                <c:pt idx="3125">
                  <c:v>1.2898388102235279</c:v>
                </c:pt>
                <c:pt idx="3126">
                  <c:v>1.2901415976489448</c:v>
                </c:pt>
                <c:pt idx="3127">
                  <c:v>1.2899456763736754</c:v>
                </c:pt>
                <c:pt idx="3128">
                  <c:v>1.2886454715468909</c:v>
                </c:pt>
                <c:pt idx="3129">
                  <c:v>1.2894914952355472</c:v>
                </c:pt>
                <c:pt idx="3130">
                  <c:v>1.2891263692225488</c:v>
                </c:pt>
                <c:pt idx="3131">
                  <c:v>1.2896606999732834</c:v>
                </c:pt>
                <c:pt idx="3132">
                  <c:v>1.2907026449372161</c:v>
                </c:pt>
                <c:pt idx="3133">
                  <c:v>1.2906314008371178</c:v>
                </c:pt>
                <c:pt idx="3134">
                  <c:v>1.290195030724018</c:v>
                </c:pt>
                <c:pt idx="3135">
                  <c:v>1.290542345711996</c:v>
                </c:pt>
                <c:pt idx="3136">
                  <c:v>1.2895716448481598</c:v>
                </c:pt>
                <c:pt idx="3137">
                  <c:v>1.2892688574227438</c:v>
                </c:pt>
                <c:pt idx="3138">
                  <c:v>1.2890729361474753</c:v>
                </c:pt>
                <c:pt idx="3139">
                  <c:v>1.2880309911835441</c:v>
                </c:pt>
                <c:pt idx="3140">
                  <c:v>1.2885296998842255</c:v>
                </c:pt>
                <c:pt idx="3141">
                  <c:v>1.2892777629352581</c:v>
                </c:pt>
                <c:pt idx="3142">
                  <c:v>1.2889660699973284</c:v>
                </c:pt>
                <c:pt idx="3143">
                  <c:v>1.2878795974708312</c:v>
                </c:pt>
                <c:pt idx="3144">
                  <c:v>1.2880042746460061</c:v>
                </c:pt>
                <c:pt idx="3145">
                  <c:v>1.2894024401104278</c:v>
                </c:pt>
                <c:pt idx="3146">
                  <c:v>1.2890016920473715</c:v>
                </c:pt>
                <c:pt idx="3147">
                  <c:v>1.2873986997951696</c:v>
                </c:pt>
                <c:pt idx="3148">
                  <c:v>1.2890284085849115</c:v>
                </c:pt>
                <c:pt idx="3149">
                  <c:v>1.2877994478582238</c:v>
                </c:pt>
                <c:pt idx="3150">
                  <c:v>1.2879597470834412</c:v>
                </c:pt>
                <c:pt idx="3151">
                  <c:v>1.2866684477691659</c:v>
                </c:pt>
                <c:pt idx="3152">
                  <c:v>1.2865526761065131</c:v>
                </c:pt>
                <c:pt idx="3153">
                  <c:v>1.2870781013447323</c:v>
                </c:pt>
                <c:pt idx="3154">
                  <c:v>1.2878795974708312</c:v>
                </c:pt>
                <c:pt idx="3155">
                  <c:v>1.2874076053076828</c:v>
                </c:pt>
                <c:pt idx="3156">
                  <c:v>1.2868198414818781</c:v>
                </c:pt>
                <c:pt idx="3157">
                  <c:v>1.2862320776560701</c:v>
                </c:pt>
                <c:pt idx="3158">
                  <c:v>1.2863656603437541</c:v>
                </c:pt>
                <c:pt idx="3159">
                  <c:v>1.2878350699082741</c:v>
                </c:pt>
                <c:pt idx="3160">
                  <c:v>1.2869534241695637</c:v>
                </c:pt>
                <c:pt idx="3161">
                  <c:v>1.2864101879063141</c:v>
                </c:pt>
                <c:pt idx="3162">
                  <c:v>1.2894736842105259</c:v>
                </c:pt>
                <c:pt idx="3163">
                  <c:v>1.2890373140974258</c:v>
                </c:pt>
                <c:pt idx="3164">
                  <c:v>1.2912815032505121</c:v>
                </c:pt>
                <c:pt idx="3165">
                  <c:v>1.2903998575117999</c:v>
                </c:pt>
                <c:pt idx="3166">
                  <c:v>1.2901505031614595</c:v>
                </c:pt>
                <c:pt idx="3167">
                  <c:v>1.2922700151393698</c:v>
                </c:pt>
                <c:pt idx="3168">
                  <c:v>1.2923145427019325</c:v>
                </c:pt>
                <c:pt idx="3169">
                  <c:v>1.2910944874877517</c:v>
                </c:pt>
                <c:pt idx="3170">
                  <c:v>1.2922522041143467</c:v>
                </c:pt>
                <c:pt idx="3171">
                  <c:v>1.2917713064386838</c:v>
                </c:pt>
                <c:pt idx="3172">
                  <c:v>1.2906314008371178</c:v>
                </c:pt>
                <c:pt idx="3173">
                  <c:v>1.2921186214266662</c:v>
                </c:pt>
                <c:pt idx="3174">
                  <c:v>1.2914418024757324</c:v>
                </c:pt>
                <c:pt idx="3175">
                  <c:v>1.289313384985306</c:v>
                </c:pt>
                <c:pt idx="3176">
                  <c:v>1.2917534954136598</c:v>
                </c:pt>
                <c:pt idx="3177">
                  <c:v>1.2920473773265677</c:v>
                </c:pt>
                <c:pt idx="3178">
                  <c:v>1.291130109537804</c:v>
                </c:pt>
                <c:pt idx="3179">
                  <c:v>1.2896428889482601</c:v>
                </c:pt>
                <c:pt idx="3180">
                  <c:v>1.2921008104016385</c:v>
                </c:pt>
                <c:pt idx="3181">
                  <c:v>1.2907026449372161</c:v>
                </c:pt>
                <c:pt idx="3182">
                  <c:v>1.293222904978182</c:v>
                </c:pt>
                <c:pt idx="3183">
                  <c:v>1.2914863300382937</c:v>
                </c:pt>
                <c:pt idx="3184">
                  <c:v>1.2905868732745569</c:v>
                </c:pt>
                <c:pt idx="3185">
                  <c:v>1.2913616528631175</c:v>
                </c:pt>
                <c:pt idx="3186">
                  <c:v>1.2939264404666462</c:v>
                </c:pt>
                <c:pt idx="3187">
                  <c:v>1.2915486686258795</c:v>
                </c:pt>
                <c:pt idx="3188">
                  <c:v>1.2929112120402502</c:v>
                </c:pt>
                <c:pt idx="3189">
                  <c:v>1.2920919048891264</c:v>
                </c:pt>
                <c:pt idx="3190">
                  <c:v>1.2941579837919719</c:v>
                </c:pt>
                <c:pt idx="3191">
                  <c:v>1.293303054590792</c:v>
                </c:pt>
                <c:pt idx="3192">
                  <c:v>1.2952177397809261</c:v>
                </c:pt>
                <c:pt idx="3193">
                  <c:v>1.2946299759551159</c:v>
                </c:pt>
                <c:pt idx="3194">
                  <c:v>1.2947991806928478</c:v>
                </c:pt>
                <c:pt idx="3195">
                  <c:v>1.2959836138569776</c:v>
                </c:pt>
                <c:pt idx="3196">
                  <c:v>1.2996704960370458</c:v>
                </c:pt>
                <c:pt idx="3197">
                  <c:v>1.3016475198147661</c:v>
                </c:pt>
                <c:pt idx="3198">
                  <c:v>1.3050583311069561</c:v>
                </c:pt>
                <c:pt idx="3199">
                  <c:v>1.3057885831329592</c:v>
                </c:pt>
                <c:pt idx="3200">
                  <c:v>1.3081129218986614</c:v>
                </c:pt>
                <c:pt idx="3201">
                  <c:v>1.3075429690978742</c:v>
                </c:pt>
                <c:pt idx="3202">
                  <c:v>1.3135185679935881</c:v>
                </c:pt>
                <c:pt idx="3203">
                  <c:v>1.3141241428444175</c:v>
                </c:pt>
                <c:pt idx="3204">
                  <c:v>1.3143467806572267</c:v>
                </c:pt>
                <c:pt idx="3205">
                  <c:v>1.313812449906492</c:v>
                </c:pt>
                <c:pt idx="3206">
                  <c:v>1.3137055837563461</c:v>
                </c:pt>
                <c:pt idx="3207">
                  <c:v>1.3122272686793124</c:v>
                </c:pt>
                <c:pt idx="3208">
                  <c:v>1.3124766230296554</c:v>
                </c:pt>
                <c:pt idx="3209">
                  <c:v>1.3122361741918283</c:v>
                </c:pt>
                <c:pt idx="3210">
                  <c:v>1.3120758749666095</c:v>
                </c:pt>
                <c:pt idx="3211">
                  <c:v>1.3097515362009085</c:v>
                </c:pt>
                <c:pt idx="3212">
                  <c:v>1.3108291032148898</c:v>
                </c:pt>
                <c:pt idx="3213">
                  <c:v>1.3111853237153801</c:v>
                </c:pt>
                <c:pt idx="3214">
                  <c:v>1.3102680559266187</c:v>
                </c:pt>
                <c:pt idx="3215">
                  <c:v>1.3101255677264225</c:v>
                </c:pt>
                <c:pt idx="3216">
                  <c:v>1.3089945676373658</c:v>
                </c:pt>
                <c:pt idx="3217">
                  <c:v>1.3092261109626833</c:v>
                </c:pt>
                <c:pt idx="3218">
                  <c:v>1.3080772998486061</c:v>
                </c:pt>
                <c:pt idx="3219">
                  <c:v>1.3086116305993398</c:v>
                </c:pt>
                <c:pt idx="3220">
                  <c:v>1.3078546620357998</c:v>
                </c:pt>
                <c:pt idx="3221">
                  <c:v>1.3069641107845738</c:v>
                </c:pt>
                <c:pt idx="3222">
                  <c:v>1.3065722682340368</c:v>
                </c:pt>
                <c:pt idx="3223">
                  <c:v>1.3065455516965043</c:v>
                </c:pt>
                <c:pt idx="3224">
                  <c:v>1.305717339032862</c:v>
                </c:pt>
                <c:pt idx="3225">
                  <c:v>1.3051830082821259</c:v>
                </c:pt>
                <c:pt idx="3226">
                  <c:v>1.3079348116484077</c:v>
                </c:pt>
                <c:pt idx="3227">
                  <c:v>1.3063051028586701</c:v>
                </c:pt>
                <c:pt idx="3228">
                  <c:v>1.3067236619467477</c:v>
                </c:pt>
                <c:pt idx="3229">
                  <c:v>1.3066167957965982</c:v>
                </c:pt>
                <c:pt idx="3230">
                  <c:v>1.3071244100097927</c:v>
                </c:pt>
                <c:pt idx="3231">
                  <c:v>1.3069908273221118</c:v>
                </c:pt>
                <c:pt idx="3232">
                  <c:v>1.307694362810577</c:v>
                </c:pt>
                <c:pt idx="3233">
                  <c:v>1.3043726066435151</c:v>
                </c:pt>
                <c:pt idx="3234">
                  <c:v>1.3046041499688321</c:v>
                </c:pt>
                <c:pt idx="3235">
                  <c:v>1.3061358981209368</c:v>
                </c:pt>
                <c:pt idx="3236">
                  <c:v>1.3055392287826137</c:v>
                </c:pt>
                <c:pt idx="3237">
                  <c:v>1.3059577878706918</c:v>
                </c:pt>
                <c:pt idx="3238">
                  <c:v>1.3044171342060789</c:v>
                </c:pt>
                <c:pt idx="3239">
                  <c:v>1.305708433520349</c:v>
                </c:pt>
                <c:pt idx="3240">
                  <c:v>1.3064564965713781</c:v>
                </c:pt>
                <c:pt idx="3241">
                  <c:v>1.3044705672811481</c:v>
                </c:pt>
                <c:pt idx="3242">
                  <c:v>1.3052898744322741</c:v>
                </c:pt>
                <c:pt idx="3243">
                  <c:v>1.3050227090569062</c:v>
                </c:pt>
                <c:pt idx="3244">
                  <c:v>1.3058063941579801</c:v>
                </c:pt>
                <c:pt idx="3245">
                  <c:v>1.3045329058687363</c:v>
                </c:pt>
                <c:pt idx="3246">
                  <c:v>1.3033484727046039</c:v>
                </c:pt>
                <c:pt idx="3247">
                  <c:v>1.3041766853682428</c:v>
                </c:pt>
                <c:pt idx="3248">
                  <c:v>1.3043013625434139</c:v>
                </c:pt>
                <c:pt idx="3249">
                  <c:v>1.3031258348918009</c:v>
                </c:pt>
                <c:pt idx="3250">
                  <c:v>1.3046130554813429</c:v>
                </c:pt>
                <c:pt idx="3251">
                  <c:v>1.304853504319174</c:v>
                </c:pt>
                <c:pt idx="3252">
                  <c:v>1.3047644491940498</c:v>
                </c:pt>
                <c:pt idx="3253">
                  <c:v>1.3034820553922877</c:v>
                </c:pt>
                <c:pt idx="3254">
                  <c:v>1.3033217561670634</c:v>
                </c:pt>
                <c:pt idx="3255">
                  <c:v>1.3005610472882714</c:v>
                </c:pt>
                <c:pt idx="3256">
                  <c:v>1.2636744144625518</c:v>
                </c:pt>
                <c:pt idx="3257">
                  <c:v>1.2910766764627304</c:v>
                </c:pt>
                <c:pt idx="3258">
                  <c:v>1.2913794638881468</c:v>
                </c:pt>
                <c:pt idx="3259">
                  <c:v>1.291646629263514</c:v>
                </c:pt>
                <c:pt idx="3260">
                  <c:v>1.2897319440733814</c:v>
                </c:pt>
                <c:pt idx="3261">
                  <c:v>1.2908362276248968</c:v>
                </c:pt>
                <c:pt idx="3262">
                  <c:v>1.2917891174637102</c:v>
                </c:pt>
                <c:pt idx="3263">
                  <c:v>1.2890996526850078</c:v>
                </c:pt>
                <c:pt idx="3264">
                  <c:v>1.2922611096268601</c:v>
                </c:pt>
                <c:pt idx="3265">
                  <c:v>1.3037225042301186</c:v>
                </c:pt>
                <c:pt idx="3266">
                  <c:v>1.3043726066435151</c:v>
                </c:pt>
                <c:pt idx="3267">
                  <c:v>1.3084246148365839</c:v>
                </c:pt>
                <c:pt idx="3268">
                  <c:v>1.3085225754742185</c:v>
                </c:pt>
                <c:pt idx="3269">
                  <c:v>1.3066078902840859</c:v>
                </c:pt>
                <c:pt idx="3270">
                  <c:v>1.3086294416243638</c:v>
                </c:pt>
                <c:pt idx="3271">
                  <c:v>1.3083444652239737</c:v>
                </c:pt>
                <c:pt idx="3272">
                  <c:v>1.3091637723750975</c:v>
                </c:pt>
                <c:pt idx="3273">
                  <c:v>1.3082197880488022</c:v>
                </c:pt>
                <c:pt idx="3274">
                  <c:v>1.3077656069106778</c:v>
                </c:pt>
                <c:pt idx="3275">
                  <c:v>1.3073114257725531</c:v>
                </c:pt>
                <c:pt idx="3276">
                  <c:v>1.3088075518746103</c:v>
                </c:pt>
                <c:pt idx="3277">
                  <c:v>1.3068572446344286</c:v>
                </c:pt>
                <c:pt idx="3278">
                  <c:v>1.3071244100097927</c:v>
                </c:pt>
                <c:pt idx="3279">
                  <c:v>1.3072312761599389</c:v>
                </c:pt>
                <c:pt idx="3280">
                  <c:v>1.309261733012735</c:v>
                </c:pt>
                <c:pt idx="3281">
                  <c:v>1.3074539139727501</c:v>
                </c:pt>
                <c:pt idx="3282">
                  <c:v>1.3070798824472338</c:v>
                </c:pt>
                <c:pt idx="3283">
                  <c:v>1.3068216225843767</c:v>
                </c:pt>
                <c:pt idx="3284">
                  <c:v>1.3067592839967941</c:v>
                </c:pt>
                <c:pt idx="3285">
                  <c:v>1.307088787959747</c:v>
                </c:pt>
                <c:pt idx="3286">
                  <c:v>1.3073470478226019</c:v>
                </c:pt>
                <c:pt idx="3287">
                  <c:v>1.3069106777095019</c:v>
                </c:pt>
                <c:pt idx="3288">
                  <c:v>1.3066078902840859</c:v>
                </c:pt>
                <c:pt idx="3289">
                  <c:v>1.3065277406714757</c:v>
                </c:pt>
                <c:pt idx="3290">
                  <c:v>1.3072134651349179</c:v>
                </c:pt>
                <c:pt idx="3291">
                  <c:v>1.3050048980318818</c:v>
                </c:pt>
                <c:pt idx="3292">
                  <c:v>1.305485795707543</c:v>
                </c:pt>
                <c:pt idx="3293">
                  <c:v>1.3048356932941452</c:v>
                </c:pt>
                <c:pt idx="3294">
                  <c:v>1.3038293703802626</c:v>
                </c:pt>
                <c:pt idx="3295">
                  <c:v>1.3055926618576899</c:v>
                </c:pt>
                <c:pt idx="3296">
                  <c:v>1.3041766853682428</c:v>
                </c:pt>
                <c:pt idx="3297">
                  <c:v>1.3041766853682428</c:v>
                </c:pt>
                <c:pt idx="3298">
                  <c:v>1.3024579214533856</c:v>
                </c:pt>
                <c:pt idx="3299">
                  <c:v>1.3019592127526893</c:v>
                </c:pt>
                <c:pt idx="3300">
                  <c:v>1.3026093151660878</c:v>
                </c:pt>
                <c:pt idx="3301">
                  <c:v>1.3027874254163367</c:v>
                </c:pt>
                <c:pt idx="3302">
                  <c:v>1.3036690711550438</c:v>
                </c:pt>
                <c:pt idx="3303">
                  <c:v>1.3031258348918009</c:v>
                </c:pt>
                <c:pt idx="3304">
                  <c:v>1.3068038115593552</c:v>
                </c:pt>
                <c:pt idx="3305">
                  <c:v>1.3055125122450797</c:v>
                </c:pt>
                <c:pt idx="3306">
                  <c:v>1.3043637011310001</c:v>
                </c:pt>
                <c:pt idx="3307">
                  <c:v>1.3035800160299218</c:v>
                </c:pt>
                <c:pt idx="3308">
                  <c:v>1.305485795707543</c:v>
                </c:pt>
                <c:pt idx="3309">
                  <c:v>1.3067770950218185</c:v>
                </c:pt>
                <c:pt idx="3310">
                  <c:v>1.304826787781634</c:v>
                </c:pt>
                <c:pt idx="3311">
                  <c:v>1.3064921186214267</c:v>
                </c:pt>
                <c:pt idx="3312">
                  <c:v>1.3074361029477246</c:v>
                </c:pt>
                <c:pt idx="3313">
                  <c:v>1.3087897408495859</c:v>
                </c:pt>
                <c:pt idx="3314">
                  <c:v>1.3086205361118541</c:v>
                </c:pt>
                <c:pt idx="3315">
                  <c:v>1.3091637723750975</c:v>
                </c:pt>
                <c:pt idx="3316">
                  <c:v>1.3077656069106778</c:v>
                </c:pt>
                <c:pt idx="3317">
                  <c:v>1.311042835515184</c:v>
                </c:pt>
                <c:pt idx="3318">
                  <c:v>1.3093953157004155</c:v>
                </c:pt>
                <c:pt idx="3319">
                  <c:v>1.3091370558375635</c:v>
                </c:pt>
                <c:pt idx="3320">
                  <c:v>1.3115059221658207</c:v>
                </c:pt>
                <c:pt idx="3321">
                  <c:v>1.311078457565233</c:v>
                </c:pt>
                <c:pt idx="3322">
                  <c:v>1.3100008905512521</c:v>
                </c:pt>
                <c:pt idx="3323">
                  <c:v>1.3123074182919241</c:v>
                </c:pt>
                <c:pt idx="3324">
                  <c:v>1.3122005521417761</c:v>
                </c:pt>
                <c:pt idx="3325">
                  <c:v>1.311336717428085</c:v>
                </c:pt>
                <c:pt idx="3326">
                  <c:v>1.3121471190667082</c:v>
                </c:pt>
                <c:pt idx="3327">
                  <c:v>1.3121025915041409</c:v>
                </c:pt>
                <c:pt idx="3328">
                  <c:v>1.3124142844420696</c:v>
                </c:pt>
                <c:pt idx="3329">
                  <c:v>1.3123252293169481</c:v>
                </c:pt>
                <c:pt idx="3330">
                  <c:v>1.3119155757413841</c:v>
                </c:pt>
                <c:pt idx="3331">
                  <c:v>1.3112209457654278</c:v>
                </c:pt>
                <c:pt idx="3332">
                  <c:v>1.3121204025291628</c:v>
                </c:pt>
                <c:pt idx="3333">
                  <c:v>1.3119333867664078</c:v>
                </c:pt>
                <c:pt idx="3334">
                  <c:v>1.3125923946923144</c:v>
                </c:pt>
                <c:pt idx="3335">
                  <c:v>1.3131801585181226</c:v>
                </c:pt>
                <c:pt idx="3336">
                  <c:v>1.3123252293169481</c:v>
                </c:pt>
                <c:pt idx="3337">
                  <c:v>1.3138836940065899</c:v>
                </c:pt>
                <c:pt idx="3338">
                  <c:v>1.3148633003829358</c:v>
                </c:pt>
                <c:pt idx="3339">
                  <c:v>1.3141686704069819</c:v>
                </c:pt>
                <c:pt idx="3340">
                  <c:v>1.3150681271707185</c:v>
                </c:pt>
                <c:pt idx="3341">
                  <c:v>1.3151838988333777</c:v>
                </c:pt>
                <c:pt idx="3342">
                  <c:v>1.315522308308843</c:v>
                </c:pt>
                <c:pt idx="3343">
                  <c:v>1.3156202689464778</c:v>
                </c:pt>
                <c:pt idx="3344">
                  <c:v>1.315807284709235</c:v>
                </c:pt>
                <c:pt idx="3345">
                  <c:v>1.3155490248463801</c:v>
                </c:pt>
                <c:pt idx="3346">
                  <c:v>1.3145427019324962</c:v>
                </c:pt>
                <c:pt idx="3347">
                  <c:v>1.3142666310446158</c:v>
                </c:pt>
                <c:pt idx="3348">
                  <c:v>1.313812449906492</c:v>
                </c:pt>
                <c:pt idx="3349">
                  <c:v>1.3160299225220411</c:v>
                </c:pt>
                <c:pt idx="3350">
                  <c:v>1.3143378751447161</c:v>
                </c:pt>
                <c:pt idx="3351">
                  <c:v>1.3127437884050226</c:v>
                </c:pt>
                <c:pt idx="3352">
                  <c:v>1.3140350877192979</c:v>
                </c:pt>
                <c:pt idx="3353">
                  <c:v>1.3122985127794098</c:v>
                </c:pt>
                <c:pt idx="3354">
                  <c:v>1.3126013002048258</c:v>
                </c:pt>
                <c:pt idx="3355">
                  <c:v>1.3131267254430492</c:v>
                </c:pt>
                <c:pt idx="3356">
                  <c:v>1.3134384183809751</c:v>
                </c:pt>
                <c:pt idx="3357">
                  <c:v>1.3117641820286727</c:v>
                </c:pt>
                <c:pt idx="3358">
                  <c:v>1.3127705049425626</c:v>
                </c:pt>
                <c:pt idx="3359">
                  <c:v>1.3109181583400125</c:v>
                </c:pt>
                <c:pt idx="3360">
                  <c:v>1.311327811915576</c:v>
                </c:pt>
                <c:pt idx="3361">
                  <c:v>1.311844331641286</c:v>
                </c:pt>
                <c:pt idx="3362">
                  <c:v>1.3135898120936838</c:v>
                </c:pt>
                <c:pt idx="3363">
                  <c:v>1.3141686704069819</c:v>
                </c:pt>
                <c:pt idx="3364">
                  <c:v>1.3138213554189986</c:v>
                </c:pt>
                <c:pt idx="3365">
                  <c:v>1.3144981743699349</c:v>
                </c:pt>
                <c:pt idx="3366">
                  <c:v>1.3143556861697401</c:v>
                </c:pt>
                <c:pt idx="3367">
                  <c:v>1.3151126547332801</c:v>
                </c:pt>
                <c:pt idx="3368">
                  <c:v>1.3148098673078636</c:v>
                </c:pt>
                <c:pt idx="3369">
                  <c:v>1.3148098673078636</c:v>
                </c:pt>
                <c:pt idx="3370">
                  <c:v>1.3153441980585978</c:v>
                </c:pt>
                <c:pt idx="3371">
                  <c:v>1.3136076231187133</c:v>
                </c:pt>
                <c:pt idx="3372">
                  <c:v>1.3165019146851902</c:v>
                </c:pt>
                <c:pt idx="3373">
                  <c:v>1.3164841036601655</c:v>
                </c:pt>
                <c:pt idx="3374">
                  <c:v>1.3161456941847003</c:v>
                </c:pt>
                <c:pt idx="3375">
                  <c:v>1.3168492296731675</c:v>
                </c:pt>
                <c:pt idx="3376">
                  <c:v>1.3152818594710125</c:v>
                </c:pt>
                <c:pt idx="3377">
                  <c:v>1.3193873007391574</c:v>
                </c:pt>
                <c:pt idx="3378">
                  <c:v>1.3174458990114879</c:v>
                </c:pt>
                <c:pt idx="3379">
                  <c:v>1.3183542612877381</c:v>
                </c:pt>
                <c:pt idx="3380">
                  <c:v>1.3177397809243883</c:v>
                </c:pt>
                <c:pt idx="3381">
                  <c:v>1.3185412770504907</c:v>
                </c:pt>
                <c:pt idx="3382">
                  <c:v>1.3190667022887166</c:v>
                </c:pt>
                <c:pt idx="3383">
                  <c:v>1.3195386944518657</c:v>
                </c:pt>
                <c:pt idx="3384">
                  <c:v>1.3206696945409198</c:v>
                </c:pt>
                <c:pt idx="3385">
                  <c:v>1.3208745213287065</c:v>
                </c:pt>
                <c:pt idx="3386">
                  <c:v>1.3192180960014248</c:v>
                </c:pt>
                <c:pt idx="3387">
                  <c:v>1.3201264582776713</c:v>
                </c:pt>
                <c:pt idx="3388">
                  <c:v>1.3194852613767951</c:v>
                </c:pt>
                <c:pt idx="3389">
                  <c:v>1.3206964110784576</c:v>
                </c:pt>
                <c:pt idx="3390">
                  <c:v>1.3209012378662393</c:v>
                </c:pt>
                <c:pt idx="3391">
                  <c:v>1.3211416867040671</c:v>
                </c:pt>
                <c:pt idx="3392">
                  <c:v>1.3207142221034818</c:v>
                </c:pt>
                <c:pt idx="3393">
                  <c:v>1.3212040252916555</c:v>
                </c:pt>
                <c:pt idx="3394">
                  <c:v>1.3212574583667325</c:v>
                </c:pt>
                <c:pt idx="3395">
                  <c:v>1.3210348205539229</c:v>
                </c:pt>
                <c:pt idx="3396">
                  <c:v>1.3215869623296819</c:v>
                </c:pt>
                <c:pt idx="3397">
                  <c:v>1.3208210882536278</c:v>
                </c:pt>
                <c:pt idx="3398">
                  <c:v>1.3212307418291918</c:v>
                </c:pt>
                <c:pt idx="3399">
                  <c:v>1.3222103482055401</c:v>
                </c:pt>
                <c:pt idx="3400">
                  <c:v>1.3219698993677078</c:v>
                </c:pt>
                <c:pt idx="3401">
                  <c:v>1.3229940333066168</c:v>
                </c:pt>
                <c:pt idx="3402">
                  <c:v>1.3232968207320333</c:v>
                </c:pt>
                <c:pt idx="3403">
                  <c:v>1.3235728916199128</c:v>
                </c:pt>
                <c:pt idx="3404">
                  <c:v>1.3225665687060317</c:v>
                </c:pt>
                <c:pt idx="3405">
                  <c:v>1.3224686080683938</c:v>
                </c:pt>
                <c:pt idx="3406">
                  <c:v>1.3222726867931249</c:v>
                </c:pt>
                <c:pt idx="3407">
                  <c:v>1.3241962774957698</c:v>
                </c:pt>
                <c:pt idx="3408">
                  <c:v>1.3228070175438595</c:v>
                </c:pt>
                <c:pt idx="3409">
                  <c:v>1.3233324427820818</c:v>
                </c:pt>
                <c:pt idx="3410">
                  <c:v>1.3214622851545075</c:v>
                </c:pt>
                <c:pt idx="3411">
                  <c:v>1.3208656158161898</c:v>
                </c:pt>
                <c:pt idx="3412">
                  <c:v>1.3211684032416064</c:v>
                </c:pt>
                <c:pt idx="3413">
                  <c:v>1.3211773087541188</c:v>
                </c:pt>
                <c:pt idx="3414">
                  <c:v>1.3207142221034818</c:v>
                </c:pt>
                <c:pt idx="3415">
                  <c:v>1.3198503873897938</c:v>
                </c:pt>
                <c:pt idx="3416">
                  <c:v>1.318826253450883</c:v>
                </c:pt>
                <c:pt idx="3417">
                  <c:v>1.3195921275269393</c:v>
                </c:pt>
                <c:pt idx="3418">
                  <c:v>1.319779143289693</c:v>
                </c:pt>
                <c:pt idx="3419">
                  <c:v>1.3197702377771801</c:v>
                </c:pt>
                <c:pt idx="3420">
                  <c:v>1.3183097337251759</c:v>
                </c:pt>
                <c:pt idx="3421">
                  <c:v>1.3197613322646664</c:v>
                </c:pt>
                <c:pt idx="3422">
                  <c:v>1.3173123163238043</c:v>
                </c:pt>
                <c:pt idx="3423">
                  <c:v>1.3193249621515717</c:v>
                </c:pt>
                <c:pt idx="3424">
                  <c:v>1.3188974975509813</c:v>
                </c:pt>
                <c:pt idx="3425">
                  <c:v>1.3176418202867581</c:v>
                </c:pt>
                <c:pt idx="3426">
                  <c:v>1.3169026627482421</c:v>
                </c:pt>
                <c:pt idx="3427">
                  <c:v>1.3178911746370998</c:v>
                </c:pt>
                <c:pt idx="3428">
                  <c:v>1.3176952533618298</c:v>
                </c:pt>
                <c:pt idx="3429">
                  <c:v>1.3177664974619252</c:v>
                </c:pt>
                <c:pt idx="3430">
                  <c:v>1.3170095288983881</c:v>
                </c:pt>
                <c:pt idx="3431">
                  <c:v>1.3169739068483401</c:v>
                </c:pt>
                <c:pt idx="3432">
                  <c:v>1.3160922611096268</c:v>
                </c:pt>
                <c:pt idx="3433">
                  <c:v>1.3160477335470684</c:v>
                </c:pt>
                <c:pt idx="3434">
                  <c:v>1.3169917178733608</c:v>
                </c:pt>
                <c:pt idx="3435">
                  <c:v>1.3161100721346513</c:v>
                </c:pt>
                <c:pt idx="3436">
                  <c:v>1.3162258437973104</c:v>
                </c:pt>
                <c:pt idx="3437">
                  <c:v>1.3158607177843042</c:v>
                </c:pt>
                <c:pt idx="3438">
                  <c:v>1.3162169382848001</c:v>
                </c:pt>
                <c:pt idx="3439">
                  <c:v>1.3174548045240004</c:v>
                </c:pt>
                <c:pt idx="3440">
                  <c:v>1.3178911746370998</c:v>
                </c:pt>
                <c:pt idx="3441">
                  <c:v>1.317339032861341</c:v>
                </c:pt>
                <c:pt idx="3442">
                  <c:v>1.3168581351856801</c:v>
                </c:pt>
                <c:pt idx="3443">
                  <c:v>1.3175883872116838</c:v>
                </c:pt>
                <c:pt idx="3444">
                  <c:v>1.316510820197706</c:v>
                </c:pt>
                <c:pt idx="3445">
                  <c:v>1.3174013714489268</c:v>
                </c:pt>
                <c:pt idx="3446">
                  <c:v>1.3163683319975081</c:v>
                </c:pt>
                <c:pt idx="3447">
                  <c:v>1.3181405289874459</c:v>
                </c:pt>
                <c:pt idx="3448">
                  <c:v>1.3183720723127621</c:v>
                </c:pt>
                <c:pt idx="3449">
                  <c:v>1.318826253450883</c:v>
                </c:pt>
                <c:pt idx="3450">
                  <c:v>1.3176151037492221</c:v>
                </c:pt>
                <c:pt idx="3451">
                  <c:v>1.3179802297622227</c:v>
                </c:pt>
                <c:pt idx="3452">
                  <c:v>1.3188707810134472</c:v>
                </c:pt>
                <c:pt idx="3453">
                  <c:v>1.3182384896250781</c:v>
                </c:pt>
                <c:pt idx="3454">
                  <c:v>1.3173746549113898</c:v>
                </c:pt>
                <c:pt idx="3455">
                  <c:v>1.3170896785109978</c:v>
                </c:pt>
                <c:pt idx="3456">
                  <c:v>1.3173746549113898</c:v>
                </c:pt>
                <c:pt idx="3457">
                  <c:v>1.3178199305370024</c:v>
                </c:pt>
                <c:pt idx="3458">
                  <c:v>1.3161991272597737</c:v>
                </c:pt>
                <c:pt idx="3459">
                  <c:v>1.3179000801496095</c:v>
                </c:pt>
                <c:pt idx="3460">
                  <c:v>1.3172321667111941</c:v>
                </c:pt>
                <c:pt idx="3461">
                  <c:v>1.3182563006501022</c:v>
                </c:pt>
                <c:pt idx="3462">
                  <c:v>1.3173301273488289</c:v>
                </c:pt>
                <c:pt idx="3463">
                  <c:v>1.3173835604239041</c:v>
                </c:pt>
                <c:pt idx="3464">
                  <c:v>1.3169560958233146</c:v>
                </c:pt>
                <c:pt idx="3465">
                  <c:v>1.3182563006501022</c:v>
                </c:pt>
                <c:pt idx="3466">
                  <c:v>1.3187104817882302</c:v>
                </c:pt>
                <c:pt idx="3467">
                  <c:v>1.3195832220144237</c:v>
                </c:pt>
                <c:pt idx="3468">
                  <c:v>1.3178822691245882</c:v>
                </c:pt>
                <c:pt idx="3469">
                  <c:v>1.3210704426039719</c:v>
                </c:pt>
                <c:pt idx="3470">
                  <c:v>1.318968741651082</c:v>
                </c:pt>
                <c:pt idx="3471">
                  <c:v>1.3178733636120759</c:v>
                </c:pt>
                <c:pt idx="3472">
                  <c:v>1.3177308754118799</c:v>
                </c:pt>
                <c:pt idx="3473">
                  <c:v>1.3197168047021104</c:v>
                </c:pt>
                <c:pt idx="3474">
                  <c:v>1.3177041588743403</c:v>
                </c:pt>
                <c:pt idx="3475">
                  <c:v>1.3184433164128595</c:v>
                </c:pt>
                <c:pt idx="3476">
                  <c:v>1.3203490960904798</c:v>
                </c:pt>
                <c:pt idx="3477">
                  <c:v>1.3176685368242942</c:v>
                </c:pt>
                <c:pt idx="3478">
                  <c:v>1.3184789384629085</c:v>
                </c:pt>
                <c:pt idx="3479">
                  <c:v>1.3186125211505968</c:v>
                </c:pt>
                <c:pt idx="3480">
                  <c:v>1.318318639237688</c:v>
                </c:pt>
                <c:pt idx="3481">
                  <c:v>1.3175527651616361</c:v>
                </c:pt>
                <c:pt idx="3482">
                  <c:v>1.3172945052987799</c:v>
                </c:pt>
                <c:pt idx="3483">
                  <c:v>1.3199661590524499</c:v>
                </c:pt>
                <c:pt idx="3484">
                  <c:v>1.3199394425149127</c:v>
                </c:pt>
                <c:pt idx="3485">
                  <c:v>1.3200730252026003</c:v>
                </c:pt>
                <c:pt idx="3486">
                  <c:v>1.3198681984148162</c:v>
                </c:pt>
                <c:pt idx="3487">
                  <c:v>1.3218986552676053</c:v>
                </c:pt>
                <c:pt idx="3488">
                  <c:v>1.3195921275269393</c:v>
                </c:pt>
                <c:pt idx="3489">
                  <c:v>1.3188618755009338</c:v>
                </c:pt>
                <c:pt idx="3490">
                  <c:v>1.3189064030634958</c:v>
                </c:pt>
                <c:pt idx="3491">
                  <c:v>1.3189242140885198</c:v>
                </c:pt>
                <c:pt idx="3492">
                  <c:v>1.3196811826520616</c:v>
                </c:pt>
                <c:pt idx="3493">
                  <c:v>1.3192893401015227</c:v>
                </c:pt>
                <c:pt idx="3494">
                  <c:v>1.3190043637011308</c:v>
                </c:pt>
                <c:pt idx="3495">
                  <c:v>1.3198503873897938</c:v>
                </c:pt>
                <c:pt idx="3496">
                  <c:v>1.3187906314008371</c:v>
                </c:pt>
                <c:pt idx="3497">
                  <c:v>1.3178110250244868</c:v>
                </c:pt>
                <c:pt idx="3498">
                  <c:v>1.3192091904889118</c:v>
                </c:pt>
                <c:pt idx="3499">
                  <c:v>1.3197880488022087</c:v>
                </c:pt>
                <c:pt idx="3500">
                  <c:v>1.3194852613767951</c:v>
                </c:pt>
                <c:pt idx="3501">
                  <c:v>1.3189153085760101</c:v>
                </c:pt>
                <c:pt idx="3502">
                  <c:v>1.3190845133137421</c:v>
                </c:pt>
                <c:pt idx="3503">
                  <c:v>1.3188974975509813</c:v>
                </c:pt>
                <c:pt idx="3504">
                  <c:v>1.3184433164128595</c:v>
                </c:pt>
                <c:pt idx="3505">
                  <c:v>1.3200641196900882</c:v>
                </c:pt>
                <c:pt idx="3506">
                  <c:v>1.3200730252026003</c:v>
                </c:pt>
                <c:pt idx="3507">
                  <c:v>1.3186481432006421</c:v>
                </c:pt>
                <c:pt idx="3508">
                  <c:v>1.3201264582776713</c:v>
                </c:pt>
                <c:pt idx="3509">
                  <c:v>1.3225665687060317</c:v>
                </c:pt>
                <c:pt idx="3510">
                  <c:v>1.320135363790186</c:v>
                </c:pt>
                <c:pt idx="3511">
                  <c:v>1.3191201353637902</c:v>
                </c:pt>
                <c:pt idx="3512">
                  <c:v>1.3198860094398432</c:v>
                </c:pt>
                <c:pt idx="3513">
                  <c:v>1.3206696945409198</c:v>
                </c:pt>
                <c:pt idx="3514">
                  <c:v>1.319734615727129</c:v>
                </c:pt>
                <c:pt idx="3515">
                  <c:v>1.3224775135809081</c:v>
                </c:pt>
                <c:pt idx="3516">
                  <c:v>1.3203401905779679</c:v>
                </c:pt>
                <c:pt idx="3517">
                  <c:v>1.3207320331285093</c:v>
                </c:pt>
                <c:pt idx="3518">
                  <c:v>1.3212218363166799</c:v>
                </c:pt>
                <c:pt idx="3519">
                  <c:v>1.3197702377771801</c:v>
                </c:pt>
                <c:pt idx="3520">
                  <c:v>1.3203669071155044</c:v>
                </c:pt>
                <c:pt idx="3521">
                  <c:v>1.3202244189153078</c:v>
                </c:pt>
                <c:pt idx="3522">
                  <c:v>1.3182919227001515</c:v>
                </c:pt>
                <c:pt idx="3523">
                  <c:v>1.3205004898031882</c:v>
                </c:pt>
                <c:pt idx="3524">
                  <c:v>1.319520883426841</c:v>
                </c:pt>
                <c:pt idx="3525">
                  <c:v>1.3191379463888175</c:v>
                </c:pt>
                <c:pt idx="3526">
                  <c:v>1.319859292902303</c:v>
                </c:pt>
                <c:pt idx="3527">
                  <c:v>1.320589544928314</c:v>
                </c:pt>
                <c:pt idx="3528">
                  <c:v>1.3201442693026979</c:v>
                </c:pt>
                <c:pt idx="3529">
                  <c:v>1.3206429780033841</c:v>
                </c:pt>
                <c:pt idx="3530">
                  <c:v>1.3204915842906759</c:v>
                </c:pt>
                <c:pt idx="3531">
                  <c:v>1.3212663638792412</c:v>
                </c:pt>
                <c:pt idx="3532">
                  <c:v>1.3199483480274259</c:v>
                </c:pt>
                <c:pt idx="3533">
                  <c:v>1.3209813874788494</c:v>
                </c:pt>
                <c:pt idx="3534">
                  <c:v>1.32045596224063</c:v>
                </c:pt>
                <c:pt idx="3535">
                  <c:v>1.3217294505298733</c:v>
                </c:pt>
                <c:pt idx="3536">
                  <c:v>1.3200730252026003</c:v>
                </c:pt>
                <c:pt idx="3537">
                  <c:v>1.3206518835158962</c:v>
                </c:pt>
                <c:pt idx="3538">
                  <c:v>1.3209991985038738</c:v>
                </c:pt>
                <c:pt idx="3539">
                  <c:v>1.3220233324427819</c:v>
                </c:pt>
                <c:pt idx="3540">
                  <c:v>1.3200908362276249</c:v>
                </c:pt>
                <c:pt idx="3541">
                  <c:v>1.3211951197791434</c:v>
                </c:pt>
                <c:pt idx="3542">
                  <c:v>1.3219966159052421</c:v>
                </c:pt>
                <c:pt idx="3543">
                  <c:v>1.3214979072045596</c:v>
                </c:pt>
                <c:pt idx="3544">
                  <c:v>1.3211684032416064</c:v>
                </c:pt>
                <c:pt idx="3545">
                  <c:v>1.3213019859292898</c:v>
                </c:pt>
                <c:pt idx="3546">
                  <c:v>1.3227001513937156</c:v>
                </c:pt>
                <c:pt idx="3547">
                  <c:v>1.3235817971324195</c:v>
                </c:pt>
                <c:pt idx="3548">
                  <c:v>1.3235283640573516</c:v>
                </c:pt>
                <c:pt idx="3549">
                  <c:v>1.3228159230563759</c:v>
                </c:pt>
                <c:pt idx="3550">
                  <c:v>1.3225220411434679</c:v>
                </c:pt>
                <c:pt idx="3551">
                  <c:v>1.3228070175438595</c:v>
                </c:pt>
                <c:pt idx="3552">
                  <c:v>1.3222637812806126</c:v>
                </c:pt>
                <c:pt idx="3553">
                  <c:v>1.3247662302965535</c:v>
                </c:pt>
                <c:pt idx="3554">
                  <c:v>1.3229584112565709</c:v>
                </c:pt>
                <c:pt idx="3555">
                  <c:v>1.3235907026449332</c:v>
                </c:pt>
                <c:pt idx="3556">
                  <c:v>1.3225932852435658</c:v>
                </c:pt>
                <c:pt idx="3557">
                  <c:v>1.3245881200463125</c:v>
                </c:pt>
                <c:pt idx="3558">
                  <c:v>1.324882001959216</c:v>
                </c:pt>
                <c:pt idx="3559">
                  <c:v>1.32395582865794</c:v>
                </c:pt>
                <c:pt idx="3560">
                  <c:v>1.3242764271083802</c:v>
                </c:pt>
                <c:pt idx="3561">
                  <c:v>1.3240448837830621</c:v>
                </c:pt>
                <c:pt idx="3562">
                  <c:v>1.325353994122362</c:v>
                </c:pt>
                <c:pt idx="3563">
                  <c:v>1.3231988600943978</c:v>
                </c:pt>
                <c:pt idx="3564">
                  <c:v>1.3239380176329112</c:v>
                </c:pt>
                <c:pt idx="3565">
                  <c:v>1.3221123875679044</c:v>
                </c:pt>
                <c:pt idx="3566">
                  <c:v>1.322860450618933</c:v>
                </c:pt>
                <c:pt idx="3567">
                  <c:v>1.3231543325318371</c:v>
                </c:pt>
                <c:pt idx="3568">
                  <c:v>1.3240092617330141</c:v>
                </c:pt>
                <c:pt idx="3569">
                  <c:v>1.3222904978181496</c:v>
                </c:pt>
                <c:pt idx="3570">
                  <c:v>1.3219609938551935</c:v>
                </c:pt>
                <c:pt idx="3571">
                  <c:v>1.3236263246949858</c:v>
                </c:pt>
                <c:pt idx="3572">
                  <c:v>1.3229584112565709</c:v>
                </c:pt>
                <c:pt idx="3573">
                  <c:v>1.3241695609582362</c:v>
                </c:pt>
                <c:pt idx="3574">
                  <c:v>1.3244990649211861</c:v>
                </c:pt>
                <c:pt idx="3575">
                  <c:v>1.3230296553566616</c:v>
                </c:pt>
                <c:pt idx="3576">
                  <c:v>1.3230474663816933</c:v>
                </c:pt>
                <c:pt idx="3577">
                  <c:v>1.324463442871137</c:v>
                </c:pt>
                <c:pt idx="3578">
                  <c:v>1.3224775135809081</c:v>
                </c:pt>
                <c:pt idx="3579">
                  <c:v>1.3240537892955766</c:v>
                </c:pt>
                <c:pt idx="3580">
                  <c:v>1.3230029388191289</c:v>
                </c:pt>
                <c:pt idx="3581">
                  <c:v>1.3255142933475788</c:v>
                </c:pt>
                <c:pt idx="3582">
                  <c:v>1.3240003562205005</c:v>
                </c:pt>
                <c:pt idx="3583">
                  <c:v>1.3227090569062261</c:v>
                </c:pt>
                <c:pt idx="3584">
                  <c:v>1.3229940333066168</c:v>
                </c:pt>
                <c:pt idx="3585">
                  <c:v>1.3226467183186392</c:v>
                </c:pt>
                <c:pt idx="3586">
                  <c:v>1.325042301184433</c:v>
                </c:pt>
                <c:pt idx="3587">
                  <c:v>1.321293080416778</c:v>
                </c:pt>
                <c:pt idx="3588">
                  <c:v>1.323394781369664</c:v>
                </c:pt>
                <c:pt idx="3589">
                  <c:v>1.324490159408674</c:v>
                </c:pt>
                <c:pt idx="3590">
                  <c:v>1.3258081752604858</c:v>
                </c:pt>
                <c:pt idx="3591">
                  <c:v>1.3262267343485621</c:v>
                </c:pt>
                <c:pt idx="3592">
                  <c:v>1.3279989313384986</c:v>
                </c:pt>
                <c:pt idx="3593">
                  <c:v>1.3251313563095528</c:v>
                </c:pt>
                <c:pt idx="3594">
                  <c:v>1.3239380176329112</c:v>
                </c:pt>
                <c:pt idx="3595">
                  <c:v>1.3260664351233413</c:v>
                </c:pt>
                <c:pt idx="3596">
                  <c:v>1.327803010063229</c:v>
                </c:pt>
                <c:pt idx="3597">
                  <c:v>1.3281592305637218</c:v>
                </c:pt>
                <c:pt idx="3598">
                  <c:v>1.3276070887879596</c:v>
                </c:pt>
                <c:pt idx="3599">
                  <c:v>1.3257280256478758</c:v>
                </c:pt>
                <c:pt idx="3600">
                  <c:v>1.3255053878350698</c:v>
                </c:pt>
                <c:pt idx="3601">
                  <c:v>1.3253807106598978</c:v>
                </c:pt>
                <c:pt idx="3602">
                  <c:v>1.3262890729361481</c:v>
                </c:pt>
                <c:pt idx="3603">
                  <c:v>1.3266274824116129</c:v>
                </c:pt>
                <c:pt idx="3604">
                  <c:v>1.326502805236442</c:v>
                </c:pt>
                <c:pt idx="3605">
                  <c:v>1.3262890729361481</c:v>
                </c:pt>
                <c:pt idx="3606">
                  <c:v>1.3269658918870779</c:v>
                </c:pt>
                <c:pt idx="3607">
                  <c:v>1.3262445453735863</c:v>
                </c:pt>
                <c:pt idx="3608">
                  <c:v>1.3254252382224556</c:v>
                </c:pt>
                <c:pt idx="3609">
                  <c:v>1.3262089233235419</c:v>
                </c:pt>
                <c:pt idx="3610">
                  <c:v>1.3262089233235419</c:v>
                </c:pt>
                <c:pt idx="3611">
                  <c:v>1.3271261911122978</c:v>
                </c:pt>
                <c:pt idx="3612">
                  <c:v>1.3263603170362455</c:v>
                </c:pt>
                <c:pt idx="3613">
                  <c:v>1.3261376792234401</c:v>
                </c:pt>
                <c:pt idx="3614">
                  <c:v>1.3263246949861958</c:v>
                </c:pt>
                <c:pt idx="3615">
                  <c:v>1.3246682696589189</c:v>
                </c:pt>
                <c:pt idx="3616">
                  <c:v>1.3259773799982215</c:v>
                </c:pt>
                <c:pt idx="3617">
                  <c:v>1.326004096535756</c:v>
                </c:pt>
                <c:pt idx="3618">
                  <c:v>1.3274111675126898</c:v>
                </c:pt>
                <c:pt idx="3619">
                  <c:v>1.3255855374476802</c:v>
                </c:pt>
                <c:pt idx="3620">
                  <c:v>1.326956986374566</c:v>
                </c:pt>
                <c:pt idx="3621">
                  <c:v>1.3241784664707501</c:v>
                </c:pt>
                <c:pt idx="3622">
                  <c:v>1.3242051830082846</c:v>
                </c:pt>
                <c:pt idx="3623">
                  <c:v>1.3255588209101441</c:v>
                </c:pt>
                <c:pt idx="3624">
                  <c:v>1.3254697657850198</c:v>
                </c:pt>
                <c:pt idx="3625">
                  <c:v>1.3250690177219673</c:v>
                </c:pt>
                <c:pt idx="3626">
                  <c:v>1.324320954670942</c:v>
                </c:pt>
                <c:pt idx="3627">
                  <c:v>1.3249354350342859</c:v>
                </c:pt>
                <c:pt idx="3628">
                  <c:v>1.3262089233235419</c:v>
                </c:pt>
                <c:pt idx="3629">
                  <c:v>1.3250244901594035</c:v>
                </c:pt>
                <c:pt idx="3630">
                  <c:v>1.3242051830082846</c:v>
                </c:pt>
                <c:pt idx="3631">
                  <c:v>1.3247127972214798</c:v>
                </c:pt>
                <c:pt idx="3632">
                  <c:v>1.3253005610472881</c:v>
                </c:pt>
                <c:pt idx="3633">
                  <c:v>1.3271172855997859</c:v>
                </c:pt>
                <c:pt idx="3634">
                  <c:v>1.3258259862855106</c:v>
                </c:pt>
                <c:pt idx="3635">
                  <c:v>1.3259506634606819</c:v>
                </c:pt>
                <c:pt idx="3636">
                  <c:v>1.3263157894736841</c:v>
                </c:pt>
                <c:pt idx="3637">
                  <c:v>1.3259595689731942</c:v>
                </c:pt>
                <c:pt idx="3638">
                  <c:v>1.3254074271974352</c:v>
                </c:pt>
                <c:pt idx="3639">
                  <c:v>1.3258259862855106</c:v>
                </c:pt>
                <c:pt idx="3640">
                  <c:v>1.3266274824116129</c:v>
                </c:pt>
                <c:pt idx="3641">
                  <c:v>1.3255677264226555</c:v>
                </c:pt>
                <c:pt idx="3642">
                  <c:v>1.326164395760973</c:v>
                </c:pt>
                <c:pt idx="3643">
                  <c:v>1.3252560334847281</c:v>
                </c:pt>
                <c:pt idx="3644">
                  <c:v>1.3255588209101441</c:v>
                </c:pt>
                <c:pt idx="3645">
                  <c:v>1.325656781547778</c:v>
                </c:pt>
                <c:pt idx="3646">
                  <c:v>1.3263157894736841</c:v>
                </c:pt>
                <c:pt idx="3647">
                  <c:v>1.3280434589010601</c:v>
                </c:pt>
                <c:pt idx="3648">
                  <c:v>1.3266185768991021</c:v>
                </c:pt>
                <c:pt idx="3649">
                  <c:v>1.3254697657850198</c:v>
                </c:pt>
                <c:pt idx="3650">
                  <c:v>1.3283017187639148</c:v>
                </c:pt>
                <c:pt idx="3651">
                  <c:v>1.3279633092884469</c:v>
                </c:pt>
                <c:pt idx="3652">
                  <c:v>1.3265117107489535</c:v>
                </c:pt>
                <c:pt idx="3653">
                  <c:v>1.3268768367619561</c:v>
                </c:pt>
                <c:pt idx="3654">
                  <c:v>1.3268590257369337</c:v>
                </c:pt>
                <c:pt idx="3655">
                  <c:v>1.3268323091993939</c:v>
                </c:pt>
                <c:pt idx="3656">
                  <c:v>1.3274556950752514</c:v>
                </c:pt>
                <c:pt idx="3657">
                  <c:v>1.3271707186748598</c:v>
                </c:pt>
                <c:pt idx="3658">
                  <c:v>1.3298868999910944</c:v>
                </c:pt>
                <c:pt idx="3659">
                  <c:v>1.3261911122985128</c:v>
                </c:pt>
                <c:pt idx="3660">
                  <c:v>1.3270549470122006</c:v>
                </c:pt>
                <c:pt idx="3661">
                  <c:v>1.3269391753495414</c:v>
                </c:pt>
                <c:pt idx="3662">
                  <c:v>1.3281592305637218</c:v>
                </c:pt>
                <c:pt idx="3663">
                  <c:v>1.3277050494255944</c:v>
                </c:pt>
                <c:pt idx="3664">
                  <c:v>1.3279276872383965</c:v>
                </c:pt>
                <c:pt idx="3665">
                  <c:v>1.3279098762133759</c:v>
                </c:pt>
                <c:pt idx="3666">
                  <c:v>1.3280434589010601</c:v>
                </c:pt>
                <c:pt idx="3667">
                  <c:v>1.3261376792234401</c:v>
                </c:pt>
                <c:pt idx="3668">
                  <c:v>1.3279900258259858</c:v>
                </c:pt>
                <c:pt idx="3669">
                  <c:v>1.3284531124766241</c:v>
                </c:pt>
                <c:pt idx="3670">
                  <c:v>1.3280523644135778</c:v>
                </c:pt>
                <c:pt idx="3671">
                  <c:v>1.3294327188529698</c:v>
                </c:pt>
                <c:pt idx="3672">
                  <c:v>1.3296998842283372</c:v>
                </c:pt>
                <c:pt idx="3673">
                  <c:v>1.3296286401282378</c:v>
                </c:pt>
                <c:pt idx="3674">
                  <c:v>1.33117819930537</c:v>
                </c:pt>
                <c:pt idx="3675">
                  <c:v>1.3302431204915888</c:v>
                </c:pt>
                <c:pt idx="3676">
                  <c:v>1.329031970789919</c:v>
                </c:pt>
                <c:pt idx="3677">
                  <c:v>1.3297889393534601</c:v>
                </c:pt>
                <c:pt idx="3678">
                  <c:v>1.329227892065185</c:v>
                </c:pt>
                <c:pt idx="3679">
                  <c:v>1.3296197346157281</c:v>
                </c:pt>
                <c:pt idx="3680">
                  <c:v>1.329254608602725</c:v>
                </c:pt>
                <c:pt idx="3681">
                  <c:v>1.3288894825897231</c:v>
                </c:pt>
                <c:pt idx="3682">
                  <c:v>1.3297889393534601</c:v>
                </c:pt>
                <c:pt idx="3683">
                  <c:v>1.3291655534776026</c:v>
                </c:pt>
                <c:pt idx="3684">
                  <c:v>1.3282215691513073</c:v>
                </c:pt>
                <c:pt idx="3685">
                  <c:v>1.3273933564876625</c:v>
                </c:pt>
                <c:pt idx="3686">
                  <c:v>1.3303767031792679</c:v>
                </c:pt>
                <c:pt idx="3687">
                  <c:v>1.3300650102413401</c:v>
                </c:pt>
                <c:pt idx="3688">
                  <c:v>1.3304924748419302</c:v>
                </c:pt>
                <c:pt idx="3689">
                  <c:v>1.3289607266898211</c:v>
                </c:pt>
                <c:pt idx="3690">
                  <c:v>1.3273755454626412</c:v>
                </c:pt>
                <c:pt idx="3691">
                  <c:v>1.3278653486508138</c:v>
                </c:pt>
                <c:pt idx="3692">
                  <c:v>1.3286935613144535</c:v>
                </c:pt>
                <c:pt idx="3693">
                  <c:v>1.3292457030902127</c:v>
                </c:pt>
                <c:pt idx="3694">
                  <c:v>1.3294683409030188</c:v>
                </c:pt>
                <c:pt idx="3695">
                  <c:v>1.3306705850921718</c:v>
                </c:pt>
                <c:pt idx="3696">
                  <c:v>1.3309733725175878</c:v>
                </c:pt>
                <c:pt idx="3697">
                  <c:v>1.3334223884584531</c:v>
                </c:pt>
                <c:pt idx="3698">
                  <c:v>1.3352123964734171</c:v>
                </c:pt>
                <c:pt idx="3699">
                  <c:v>1.3359159319618885</c:v>
                </c:pt>
                <c:pt idx="3700">
                  <c:v>1.335907026449372</c:v>
                </c:pt>
                <c:pt idx="3701">
                  <c:v>1.3379196722771354</c:v>
                </c:pt>
                <c:pt idx="3702">
                  <c:v>1.3401905779677621</c:v>
                </c:pt>
                <c:pt idx="3703">
                  <c:v>1.3387567904532907</c:v>
                </c:pt>
                <c:pt idx="3704">
                  <c:v>1.3374565856265055</c:v>
                </c:pt>
                <c:pt idx="3705">
                  <c:v>1.3372161367886721</c:v>
                </c:pt>
                <c:pt idx="3706">
                  <c:v>1.3378484281770415</c:v>
                </c:pt>
                <c:pt idx="3707">
                  <c:v>1.340119333867664</c:v>
                </c:pt>
                <c:pt idx="3708">
                  <c:v>1.3393356487665866</c:v>
                </c:pt>
                <c:pt idx="3709">
                  <c:v>1.3386410187906312</c:v>
                </c:pt>
                <c:pt idx="3710">
                  <c:v>1.3394157983791934</c:v>
                </c:pt>
                <c:pt idx="3711">
                  <c:v>1.3395582865793918</c:v>
                </c:pt>
                <c:pt idx="3712">
                  <c:v>1.3395226645293437</c:v>
                </c:pt>
                <c:pt idx="3713">
                  <c:v>1.3373319084513313</c:v>
                </c:pt>
                <c:pt idx="3714">
                  <c:v>1.3381690266274824</c:v>
                </c:pt>
                <c:pt idx="3715">
                  <c:v>1.3384896250779232</c:v>
                </c:pt>
                <c:pt idx="3716">
                  <c:v>1.3397898299047137</c:v>
                </c:pt>
                <c:pt idx="3717">
                  <c:v>1.338222459702556</c:v>
                </c:pt>
                <c:pt idx="3718">
                  <c:v>1.3376792234393078</c:v>
                </c:pt>
                <c:pt idx="3719">
                  <c:v>1.337055837563452</c:v>
                </c:pt>
                <c:pt idx="3720">
                  <c:v>1.3381512156024578</c:v>
                </c:pt>
                <c:pt idx="3721">
                  <c:v>1.3379374833021638</c:v>
                </c:pt>
                <c:pt idx="3722">
                  <c:v>1.3372428533262115</c:v>
                </c:pt>
                <c:pt idx="3723">
                  <c:v>1.3394603259417581</c:v>
                </c:pt>
                <c:pt idx="3724">
                  <c:v>1.3366996170629561</c:v>
                </c:pt>
                <c:pt idx="3725">
                  <c:v>1.3385875857155611</c:v>
                </c:pt>
                <c:pt idx="3726">
                  <c:v>1.3385074361029481</c:v>
                </c:pt>
                <c:pt idx="3727">
                  <c:v>1.3372428533262115</c:v>
                </c:pt>
                <c:pt idx="3728">
                  <c:v>1.3353370736485901</c:v>
                </c:pt>
                <c:pt idx="3729">
                  <c:v>1.3359871760619841</c:v>
                </c:pt>
                <c:pt idx="3730">
                  <c:v>1.3368688218006961</c:v>
                </c:pt>
                <c:pt idx="3731">
                  <c:v>1.3356576720990294</c:v>
                </c:pt>
                <c:pt idx="3732">
                  <c:v>1.3355062783863212</c:v>
                </c:pt>
                <c:pt idx="3733">
                  <c:v>1.3372606643512341</c:v>
                </c:pt>
                <c:pt idx="3734">
                  <c:v>1.3363968296375461</c:v>
                </c:pt>
                <c:pt idx="3735">
                  <c:v>1.3364769792501561</c:v>
                </c:pt>
                <c:pt idx="3736">
                  <c:v>1.3370380265384281</c:v>
                </c:pt>
                <c:pt idx="3737">
                  <c:v>1.3353192626235639</c:v>
                </c:pt>
                <c:pt idx="3738">
                  <c:v>1.3374833021640378</c:v>
                </c:pt>
                <c:pt idx="3739">
                  <c:v>1.3351322468608067</c:v>
                </c:pt>
                <c:pt idx="3740">
                  <c:v>1.3343218452221892</c:v>
                </c:pt>
                <c:pt idx="3741">
                  <c:v>1.3370736485884758</c:v>
                </c:pt>
                <c:pt idx="3742">
                  <c:v>1.3371537982010866</c:v>
                </c:pt>
                <c:pt idx="3743">
                  <c:v>1.3357823492742007</c:v>
                </c:pt>
                <c:pt idx="3744">
                  <c:v>1.3349452310980501</c:v>
                </c:pt>
                <c:pt idx="3745">
                  <c:v>1.3374120580639417</c:v>
                </c:pt>
                <c:pt idx="3746">
                  <c:v>1.337973105352213</c:v>
                </c:pt>
                <c:pt idx="3747">
                  <c:v>1.3365126013002078</c:v>
                </c:pt>
                <c:pt idx="3748">
                  <c:v>1.3364235461750824</c:v>
                </c:pt>
                <c:pt idx="3749">
                  <c:v>1.3357378217116427</c:v>
                </c:pt>
                <c:pt idx="3750">
                  <c:v>1.3359248374743913</c:v>
                </c:pt>
                <c:pt idx="3751">
                  <c:v>1.3368064832131088</c:v>
                </c:pt>
                <c:pt idx="3752">
                  <c:v>1.3365036957876895</c:v>
                </c:pt>
                <c:pt idx="3753">
                  <c:v>1.3358090658117381</c:v>
                </c:pt>
                <c:pt idx="3754">
                  <c:v>1.3375278297266036</c:v>
                </c:pt>
                <c:pt idx="3755">
                  <c:v>1.3355775224864201</c:v>
                </c:pt>
                <c:pt idx="3756">
                  <c:v>1.3369222548757682</c:v>
                </c:pt>
                <c:pt idx="3757">
                  <c:v>1.3359693650369551</c:v>
                </c:pt>
                <c:pt idx="3758">
                  <c:v>1.3354973728738089</c:v>
                </c:pt>
                <c:pt idx="3759">
                  <c:v>1.3351500578858313</c:v>
                </c:pt>
                <c:pt idx="3760">
                  <c:v>1.3360227981120314</c:v>
                </c:pt>
                <c:pt idx="3761">
                  <c:v>1.3351500578858313</c:v>
                </c:pt>
                <c:pt idx="3762">
                  <c:v>1.3359248374743913</c:v>
                </c:pt>
                <c:pt idx="3763">
                  <c:v>1.3357021996615905</c:v>
                </c:pt>
                <c:pt idx="3764">
                  <c:v>1.335390506723662</c:v>
                </c:pt>
                <c:pt idx="3765">
                  <c:v>1.333395671920919</c:v>
                </c:pt>
                <c:pt idx="3766">
                  <c:v>1.3361296642621778</c:v>
                </c:pt>
                <c:pt idx="3767">
                  <c:v>1.3352213019859278</c:v>
                </c:pt>
                <c:pt idx="3768">
                  <c:v>1.3340368688218043</c:v>
                </c:pt>
                <c:pt idx="3769">
                  <c:v>1.3357823492742007</c:v>
                </c:pt>
                <c:pt idx="3770">
                  <c:v>1.3348294594353898</c:v>
                </c:pt>
                <c:pt idx="3771">
                  <c:v>1.3336717428087979</c:v>
                </c:pt>
                <c:pt idx="3772">
                  <c:v>1.334375278297266</c:v>
                </c:pt>
                <c:pt idx="3773">
                  <c:v>1.3351144358357823</c:v>
                </c:pt>
                <c:pt idx="3774">
                  <c:v>1.336147475287206</c:v>
                </c:pt>
                <c:pt idx="3775">
                  <c:v>1.3341259239469272</c:v>
                </c:pt>
                <c:pt idx="3776">
                  <c:v>1.3339389081841633</c:v>
                </c:pt>
                <c:pt idx="3777">
                  <c:v>1.3359693650369551</c:v>
                </c:pt>
                <c:pt idx="3778">
                  <c:v>1.3350966248107581</c:v>
                </c:pt>
                <c:pt idx="3779">
                  <c:v>1.3361652863122271</c:v>
                </c:pt>
                <c:pt idx="3780">
                  <c:v>1.3380354439398001</c:v>
                </c:pt>
                <c:pt idx="3781">
                  <c:v>1.3368421052631581</c:v>
                </c:pt>
                <c:pt idx="3782">
                  <c:v>1.3363612075874918</c:v>
                </c:pt>
                <c:pt idx="3783">
                  <c:v>1.3355953335114437</c:v>
                </c:pt>
                <c:pt idx="3784">
                  <c:v>1.3348650814854395</c:v>
                </c:pt>
                <c:pt idx="3785">
                  <c:v>1.3347404043102706</c:v>
                </c:pt>
                <c:pt idx="3786">
                  <c:v>1.3353192626235639</c:v>
                </c:pt>
                <c:pt idx="3787">
                  <c:v>1.336102947724642</c:v>
                </c:pt>
                <c:pt idx="3788">
                  <c:v>1.3361296642621778</c:v>
                </c:pt>
                <c:pt idx="3789">
                  <c:v>1.3355953335114437</c:v>
                </c:pt>
                <c:pt idx="3790">
                  <c:v>1.3351411523733192</c:v>
                </c:pt>
                <c:pt idx="3791">
                  <c:v>1.335399412236171</c:v>
                </c:pt>
                <c:pt idx="3792">
                  <c:v>1.3340992074093823</c:v>
                </c:pt>
                <c:pt idx="3793">
                  <c:v>1.3359248374743913</c:v>
                </c:pt>
                <c:pt idx="3794">
                  <c:v>1.3362810579748858</c:v>
                </c:pt>
                <c:pt idx="3795">
                  <c:v>1.3334401994834799</c:v>
                </c:pt>
                <c:pt idx="3796">
                  <c:v>1.3343218452221892</c:v>
                </c:pt>
                <c:pt idx="3797">
                  <c:v>1.3357111051741</c:v>
                </c:pt>
                <c:pt idx="3798">
                  <c:v>1.3356131445364681</c:v>
                </c:pt>
                <c:pt idx="3799">
                  <c:v>1.336405735150058</c:v>
                </c:pt>
                <c:pt idx="3800">
                  <c:v>1.3378573336895541</c:v>
                </c:pt>
                <c:pt idx="3801">
                  <c:v>1.3365482233502541</c:v>
                </c:pt>
                <c:pt idx="3802">
                  <c:v>1.3358981209368601</c:v>
                </c:pt>
                <c:pt idx="3803">
                  <c:v>1.3358001602992251</c:v>
                </c:pt>
                <c:pt idx="3804">
                  <c:v>1.3362454359248381</c:v>
                </c:pt>
                <c:pt idx="3805">
                  <c:v>1.3345979161100721</c:v>
                </c:pt>
                <c:pt idx="3806">
                  <c:v>1.3363790186125211</c:v>
                </c:pt>
                <c:pt idx="3807">
                  <c:v>1.3367797666755721</c:v>
                </c:pt>
                <c:pt idx="3808">
                  <c:v>1.3352034909609038</c:v>
                </c:pt>
                <c:pt idx="3809">
                  <c:v>1.3380176329147768</c:v>
                </c:pt>
                <c:pt idx="3810">
                  <c:v>1.3365838454003027</c:v>
                </c:pt>
                <c:pt idx="3811">
                  <c:v>1.3362454359248381</c:v>
                </c:pt>
                <c:pt idx="3812">
                  <c:v>1.3370113100008898</c:v>
                </c:pt>
                <c:pt idx="3813">
                  <c:v>1.3383382313652161</c:v>
                </c:pt>
                <c:pt idx="3814">
                  <c:v>1.3370024044883801</c:v>
                </c:pt>
                <c:pt idx="3815">
                  <c:v>1.3371983257636477</c:v>
                </c:pt>
                <c:pt idx="3816">
                  <c:v>1.3356487665865198</c:v>
                </c:pt>
                <c:pt idx="3817">
                  <c:v>1.3362810579748858</c:v>
                </c:pt>
                <c:pt idx="3818">
                  <c:v>1.3389081841659989</c:v>
                </c:pt>
                <c:pt idx="3819">
                  <c:v>1.3376079793392137</c:v>
                </c:pt>
                <c:pt idx="3820">
                  <c:v>1.3383916644402885</c:v>
                </c:pt>
                <c:pt idx="3821">
                  <c:v>1.3388102235283641</c:v>
                </c:pt>
                <c:pt idx="3822">
                  <c:v>1.3380799715023601</c:v>
                </c:pt>
                <c:pt idx="3823">
                  <c:v>1.3394157983791934</c:v>
                </c:pt>
                <c:pt idx="3824">
                  <c:v>1.3382135541900462</c:v>
                </c:pt>
                <c:pt idx="3825">
                  <c:v>1.340333066167958</c:v>
                </c:pt>
                <c:pt idx="3826">
                  <c:v>1.3394425149167388</c:v>
                </c:pt>
                <c:pt idx="3827">
                  <c:v>1.3398699795173212</c:v>
                </c:pt>
                <c:pt idx="3828">
                  <c:v>1.338498530590436</c:v>
                </c:pt>
                <c:pt idx="3829">
                  <c:v>1.3398076409297355</c:v>
                </c:pt>
                <c:pt idx="3830">
                  <c:v>1.3372873808887729</c:v>
                </c:pt>
                <c:pt idx="3831">
                  <c:v>1.3394425149167388</c:v>
                </c:pt>
                <c:pt idx="3832">
                  <c:v>1.3392822156915141</c:v>
                </c:pt>
                <c:pt idx="3833">
                  <c:v>1.3375367352391094</c:v>
                </c:pt>
                <c:pt idx="3834">
                  <c:v>1.337135987176062</c:v>
                </c:pt>
                <c:pt idx="3835">
                  <c:v>1.3371805147386262</c:v>
                </c:pt>
                <c:pt idx="3836">
                  <c:v>1.3363790186125211</c:v>
                </c:pt>
                <c:pt idx="3837">
                  <c:v>1.335764538249173</c:v>
                </c:pt>
                <c:pt idx="3838">
                  <c:v>1.3383560423902401</c:v>
                </c:pt>
                <c:pt idx="3839">
                  <c:v>1.335764538249173</c:v>
                </c:pt>
                <c:pt idx="3840">
                  <c:v>1.3374476801139898</c:v>
                </c:pt>
                <c:pt idx="3841">
                  <c:v>1.3368421052631581</c:v>
                </c:pt>
                <c:pt idx="3842">
                  <c:v>1.3377237510018698</c:v>
                </c:pt>
                <c:pt idx="3843">
                  <c:v>1.3386855463531941</c:v>
                </c:pt>
                <c:pt idx="3844">
                  <c:v>1.3369133493632561</c:v>
                </c:pt>
                <c:pt idx="3845">
                  <c:v>1.3389705227535873</c:v>
                </c:pt>
                <c:pt idx="3846">
                  <c:v>1.3372606643512341</c:v>
                </c:pt>
                <c:pt idx="3847">
                  <c:v>1.3381601211149703</c:v>
                </c:pt>
                <c:pt idx="3848">
                  <c:v>1.338088877014872</c:v>
                </c:pt>
                <c:pt idx="3849">
                  <c:v>1.3382758927776293</c:v>
                </c:pt>
                <c:pt idx="3850">
                  <c:v>1.33851634161546</c:v>
                </c:pt>
                <c:pt idx="3851">
                  <c:v>1.3394870424792946</c:v>
                </c:pt>
                <c:pt idx="3852">
                  <c:v>1.3389972392911211</c:v>
                </c:pt>
                <c:pt idx="3853">
                  <c:v>1.3396473417045149</c:v>
                </c:pt>
                <c:pt idx="3854">
                  <c:v>1.3415353103571084</c:v>
                </c:pt>
                <c:pt idx="3855">
                  <c:v>1.3407783417935701</c:v>
                </c:pt>
                <c:pt idx="3856">
                  <c:v>1.337946388814673</c:v>
                </c:pt>
                <c:pt idx="3857">
                  <c:v>1.3398076409297355</c:v>
                </c:pt>
                <c:pt idx="3858">
                  <c:v>1.3398966960548526</c:v>
                </c:pt>
                <c:pt idx="3859">
                  <c:v>1.340119333867664</c:v>
                </c:pt>
                <c:pt idx="3860">
                  <c:v>1.3385964912280699</c:v>
                </c:pt>
                <c:pt idx="3861">
                  <c:v>1.3405022709056906</c:v>
                </c:pt>
                <c:pt idx="3862">
                  <c:v>1.3375367352391094</c:v>
                </c:pt>
                <c:pt idx="3863">
                  <c:v>1.3391753495413661</c:v>
                </c:pt>
                <c:pt idx="3864">
                  <c:v>1.337055837563452</c:v>
                </c:pt>
                <c:pt idx="3865">
                  <c:v>1.3392733101789998</c:v>
                </c:pt>
                <c:pt idx="3866">
                  <c:v>1.3384183809778261</c:v>
                </c:pt>
                <c:pt idx="3867">
                  <c:v>1.3421319796954321</c:v>
                </c:pt>
                <c:pt idx="3868">
                  <c:v>1.3402974441179101</c:v>
                </c:pt>
                <c:pt idx="3869">
                  <c:v>1.3384005699528048</c:v>
                </c:pt>
                <c:pt idx="3870">
                  <c:v>1.3382313652150679</c:v>
                </c:pt>
                <c:pt idx="3871">
                  <c:v>1.3382669872651172</c:v>
                </c:pt>
                <c:pt idx="3872">
                  <c:v>1.3387567904532907</c:v>
                </c:pt>
                <c:pt idx="3873">
                  <c:v>1.337750467539407</c:v>
                </c:pt>
                <c:pt idx="3874">
                  <c:v>1.3380443494523109</c:v>
                </c:pt>
                <c:pt idx="3875">
                  <c:v>1.3393979873541693</c:v>
                </c:pt>
                <c:pt idx="3876">
                  <c:v>1.338088877014872</c:v>
                </c:pt>
                <c:pt idx="3877">
                  <c:v>1.3391753495413661</c:v>
                </c:pt>
                <c:pt idx="3878">
                  <c:v>1.3384896250779232</c:v>
                </c:pt>
                <c:pt idx="3879">
                  <c:v>1.3395850031169301</c:v>
                </c:pt>
                <c:pt idx="3880">
                  <c:v>1.3420251135452843</c:v>
                </c:pt>
                <c:pt idx="3881">
                  <c:v>1.3412325229316961</c:v>
                </c:pt>
                <c:pt idx="3882">
                  <c:v>1.3408228693561342</c:v>
                </c:pt>
                <c:pt idx="3883">
                  <c:v>1.3414195386944519</c:v>
                </c:pt>
                <c:pt idx="3884">
                  <c:v>1.3406447591058859</c:v>
                </c:pt>
                <c:pt idx="3885">
                  <c:v>1.3420429245703149</c:v>
                </c:pt>
                <c:pt idx="3886">
                  <c:v>1.342773176596316</c:v>
                </c:pt>
                <c:pt idx="3887">
                  <c:v>1.3426841214711935</c:v>
                </c:pt>
                <c:pt idx="3888">
                  <c:v>1.3398610740048078</c:v>
                </c:pt>
                <c:pt idx="3889">
                  <c:v>1.3414195386944519</c:v>
                </c:pt>
                <c:pt idx="3890">
                  <c:v>1.3407070976934718</c:v>
                </c:pt>
                <c:pt idx="3891">
                  <c:v>1.3411701843441088</c:v>
                </c:pt>
                <c:pt idx="3892">
                  <c:v>1.3427108380087309</c:v>
                </c:pt>
                <c:pt idx="3893">
                  <c:v>1.3406981921809598</c:v>
                </c:pt>
                <c:pt idx="3894">
                  <c:v>1.3440911924481254</c:v>
                </c:pt>
                <c:pt idx="3895">
                  <c:v>1.3426663104461658</c:v>
                </c:pt>
                <c:pt idx="3896">
                  <c:v>1.3416065544572091</c:v>
                </c:pt>
                <c:pt idx="3897">
                  <c:v>1.3446967672989578</c:v>
                </c:pt>
                <c:pt idx="3898">
                  <c:v>1.3441980585982722</c:v>
                </c:pt>
                <c:pt idx="3899">
                  <c:v>1.3409920740938641</c:v>
                </c:pt>
                <c:pt idx="3900">
                  <c:v>1.3437171609226137</c:v>
                </c:pt>
                <c:pt idx="3901">
                  <c:v>1.342773176596316</c:v>
                </c:pt>
                <c:pt idx="3902">
                  <c:v>1.3425505387835124</c:v>
                </c:pt>
                <c:pt idx="3903">
                  <c:v>1.3432006411969009</c:v>
                </c:pt>
                <c:pt idx="3904">
                  <c:v>1.3437438774601478</c:v>
                </c:pt>
                <c:pt idx="3905">
                  <c:v>1.3427553655712923</c:v>
                </c:pt>
                <c:pt idx="3906">
                  <c:v>1.3434232790097058</c:v>
                </c:pt>
                <c:pt idx="3907">
                  <c:v>1.3418648143200638</c:v>
                </c:pt>
                <c:pt idx="3908">
                  <c:v>1.3409475465313068</c:v>
                </c:pt>
                <c:pt idx="3909">
                  <c:v>1.3397720188796858</c:v>
                </c:pt>
                <c:pt idx="3910">
                  <c:v>1.3398699795173212</c:v>
                </c:pt>
                <c:pt idx="3911">
                  <c:v>1.3384718140528986</c:v>
                </c:pt>
                <c:pt idx="3912">
                  <c:v>1.3389438062160481</c:v>
                </c:pt>
                <c:pt idx="3913">
                  <c:v>1.3405735150057885</c:v>
                </c:pt>
                <c:pt idx="3914">
                  <c:v>1.3401460504052007</c:v>
                </c:pt>
                <c:pt idx="3915">
                  <c:v>1.3391219164662926</c:v>
                </c:pt>
                <c:pt idx="3916">
                  <c:v>1.3423546175082377</c:v>
                </c:pt>
                <c:pt idx="3917">
                  <c:v>1.3425060112209457</c:v>
                </c:pt>
                <c:pt idx="3918">
                  <c:v>1.341562026894648</c:v>
                </c:pt>
                <c:pt idx="3919">
                  <c:v>1.341464066257013</c:v>
                </c:pt>
                <c:pt idx="3920">
                  <c:v>1.3430848695342421</c:v>
                </c:pt>
                <c:pt idx="3921">
                  <c:v>1.342942381334046</c:v>
                </c:pt>
                <c:pt idx="3922">
                  <c:v>1.3402885386053995</c:v>
                </c:pt>
                <c:pt idx="3923">
                  <c:v>1.3443227357734437</c:v>
                </c:pt>
                <c:pt idx="3924">
                  <c:v>1.3422032237955301</c:v>
                </c:pt>
                <c:pt idx="3925">
                  <c:v>1.341793570219963</c:v>
                </c:pt>
                <c:pt idx="3926">
                  <c:v>1.3428177041588774</c:v>
                </c:pt>
                <c:pt idx="3927">
                  <c:v>1.3415887434321838</c:v>
                </c:pt>
                <c:pt idx="3928">
                  <c:v>1.3438507436102949</c:v>
                </c:pt>
                <c:pt idx="3929">
                  <c:v>1.3436013892599488</c:v>
                </c:pt>
                <c:pt idx="3930">
                  <c:v>1.3419271529076471</c:v>
                </c:pt>
                <c:pt idx="3931">
                  <c:v>1.3426039718585836</c:v>
                </c:pt>
                <c:pt idx="3932">
                  <c:v>1.3444919405111764</c:v>
                </c:pt>
                <c:pt idx="3933">
                  <c:v>1.3439665152729507</c:v>
                </c:pt>
                <c:pt idx="3934">
                  <c:v>1.3433876569596579</c:v>
                </c:pt>
                <c:pt idx="3935">
                  <c:v>1.3439397987354131</c:v>
                </c:pt>
                <c:pt idx="3936">
                  <c:v>1.3431739246593641</c:v>
                </c:pt>
                <c:pt idx="3937">
                  <c:v>1.3442069641107892</c:v>
                </c:pt>
                <c:pt idx="3938">
                  <c:v>1.3419805859827241</c:v>
                </c:pt>
                <c:pt idx="3939">
                  <c:v>1.3452310980496878</c:v>
                </c:pt>
                <c:pt idx="3940">
                  <c:v>1.3426574049336593</c:v>
                </c:pt>
                <c:pt idx="3941">
                  <c:v>1.3436281057974855</c:v>
                </c:pt>
                <c:pt idx="3942">
                  <c:v>1.3435835782349272</c:v>
                </c:pt>
                <c:pt idx="3943">
                  <c:v>1.3423546175082377</c:v>
                </c:pt>
                <c:pt idx="3944">
                  <c:v>1.3436548223350255</c:v>
                </c:pt>
                <c:pt idx="3945">
                  <c:v>1.3438151215602498</c:v>
                </c:pt>
                <c:pt idx="3946">
                  <c:v>1.3447947279365928</c:v>
                </c:pt>
                <c:pt idx="3947">
                  <c:v>1.3444474129486161</c:v>
                </c:pt>
                <c:pt idx="3948">
                  <c:v>1.3470567281147041</c:v>
                </c:pt>
                <c:pt idx="3949">
                  <c:v>1.3428266096713866</c:v>
                </c:pt>
                <c:pt idx="3950">
                  <c:v>1.3441624365482272</c:v>
                </c:pt>
                <c:pt idx="3951">
                  <c:v>1.3438329325852703</c:v>
                </c:pt>
                <c:pt idx="3952">
                  <c:v>1.3436459168225141</c:v>
                </c:pt>
                <c:pt idx="3953">
                  <c:v>1.3433342238845838</c:v>
                </c:pt>
                <c:pt idx="3954">
                  <c:v>1.3441000979606375</c:v>
                </c:pt>
                <c:pt idx="3955">
                  <c:v>1.3451954759996438</c:v>
                </c:pt>
                <c:pt idx="3956">
                  <c:v>1.345801050850473</c:v>
                </c:pt>
                <c:pt idx="3957">
                  <c:v>1.3449639326743255</c:v>
                </c:pt>
                <c:pt idx="3958">
                  <c:v>1.346139460325942</c:v>
                </c:pt>
                <c:pt idx="3959">
                  <c:v>1.3447412948615201</c:v>
                </c:pt>
                <c:pt idx="3960">
                  <c:v>1.3445097515362021</c:v>
                </c:pt>
                <c:pt idx="3961">
                  <c:v>1.3435123341348301</c:v>
                </c:pt>
                <c:pt idx="3962">
                  <c:v>1.3436102947724615</c:v>
                </c:pt>
                <c:pt idx="3963">
                  <c:v>1.3474841927152899</c:v>
                </c:pt>
                <c:pt idx="3964">
                  <c:v>1.3450440822869356</c:v>
                </c:pt>
                <c:pt idx="3965">
                  <c:v>1.3441357200106865</c:v>
                </c:pt>
                <c:pt idx="3966">
                  <c:v>1.3443672633360082</c:v>
                </c:pt>
                <c:pt idx="3967">
                  <c:v>1.3454270193249618</c:v>
                </c:pt>
                <c:pt idx="3968">
                  <c:v>1.345649657137765</c:v>
                </c:pt>
                <c:pt idx="3969">
                  <c:v>1.3446700507614213</c:v>
                </c:pt>
                <c:pt idx="3970">
                  <c:v>1.3455249799625968</c:v>
                </c:pt>
                <c:pt idx="3971">
                  <c:v>1.3447591058865469</c:v>
                </c:pt>
                <c:pt idx="3972">
                  <c:v>1.3452310980496878</c:v>
                </c:pt>
                <c:pt idx="3973">
                  <c:v>1.3445988066613241</c:v>
                </c:pt>
                <c:pt idx="3974">
                  <c:v>1.3473595155401195</c:v>
                </c:pt>
                <c:pt idx="3975">
                  <c:v>1.3435301451598538</c:v>
                </c:pt>
                <c:pt idx="3976">
                  <c:v>1.3458455784130381</c:v>
                </c:pt>
                <c:pt idx="3977">
                  <c:v>1.346139460325942</c:v>
                </c:pt>
                <c:pt idx="3978">
                  <c:v>1.3452845311247663</c:v>
                </c:pt>
                <c:pt idx="3979">
                  <c:v>1.3451954759996438</c:v>
                </c:pt>
                <c:pt idx="3980">
                  <c:v>1.345676373675305</c:v>
                </c:pt>
                <c:pt idx="3981">
                  <c:v>1.3454537358624978</c:v>
                </c:pt>
                <c:pt idx="3982">
                  <c:v>1.3474930982278004</c:v>
                </c:pt>
                <c:pt idx="3983">
                  <c:v>1.3467539406892881</c:v>
                </c:pt>
                <c:pt idx="3984">
                  <c:v>1.3474307596402173</c:v>
                </c:pt>
                <c:pt idx="3985">
                  <c:v>1.3479294683409018</c:v>
                </c:pt>
                <c:pt idx="3986">
                  <c:v>1.3473149879775579</c:v>
                </c:pt>
                <c:pt idx="3987">
                  <c:v>1.3457921453379638</c:v>
                </c:pt>
                <c:pt idx="3988">
                  <c:v>1.3471635942648499</c:v>
                </c:pt>
                <c:pt idx="3989">
                  <c:v>1.3471368777273132</c:v>
                </c:pt>
                <c:pt idx="3990">
                  <c:v>1.345934633538157</c:v>
                </c:pt>
                <c:pt idx="3991">
                  <c:v>1.3475109092528281</c:v>
                </c:pt>
                <c:pt idx="3992">
                  <c:v>1.3463086650636744</c:v>
                </c:pt>
                <c:pt idx="3993">
                  <c:v>1.34629085403865</c:v>
                </c:pt>
                <c:pt idx="3994">
                  <c:v>1.347608869890462</c:v>
                </c:pt>
                <c:pt idx="3995">
                  <c:v>1.3461928934010161</c:v>
                </c:pt>
                <c:pt idx="3996">
                  <c:v>1.3452934366372784</c:v>
                </c:pt>
                <c:pt idx="3997">
                  <c:v>1.3462285154510643</c:v>
                </c:pt>
                <c:pt idx="3998">
                  <c:v>1.3460058776382606</c:v>
                </c:pt>
                <c:pt idx="3999">
                  <c:v>1.3457565232879161</c:v>
                </c:pt>
                <c:pt idx="4000">
                  <c:v>1.3463799091637754</c:v>
                </c:pt>
                <c:pt idx="4001">
                  <c:v>1.3465134918514561</c:v>
                </c:pt>
                <c:pt idx="4002">
                  <c:v>1.3458812004630858</c:v>
                </c:pt>
                <c:pt idx="4003">
                  <c:v>1.3449906492118622</c:v>
                </c:pt>
                <c:pt idx="4004">
                  <c:v>1.3458455784130381</c:v>
                </c:pt>
                <c:pt idx="4005">
                  <c:v>1.3471368777273132</c:v>
                </c:pt>
                <c:pt idx="4006">
                  <c:v>1.3457298067503778</c:v>
                </c:pt>
                <c:pt idx="4007">
                  <c:v>1.3473149879775579</c:v>
                </c:pt>
                <c:pt idx="4008">
                  <c:v>1.3448125389616219</c:v>
                </c:pt>
                <c:pt idx="4009">
                  <c:v>1.345391397274907</c:v>
                </c:pt>
                <c:pt idx="4010">
                  <c:v>1.3461216493009172</c:v>
                </c:pt>
                <c:pt idx="4011">
                  <c:v>1.3460147831507703</c:v>
                </c:pt>
                <c:pt idx="4012">
                  <c:v>1.3472348383649453</c:v>
                </c:pt>
                <c:pt idx="4013">
                  <c:v>1.3478226021907558</c:v>
                </c:pt>
                <c:pt idx="4014">
                  <c:v>1.3474841927152899</c:v>
                </c:pt>
                <c:pt idx="4015">
                  <c:v>1.3497550984059132</c:v>
                </c:pt>
                <c:pt idx="4016">
                  <c:v>1.3500935078813787</c:v>
                </c:pt>
                <c:pt idx="4017">
                  <c:v>1.3480363344910529</c:v>
                </c:pt>
                <c:pt idx="4018">
                  <c:v>1.3497550984059132</c:v>
                </c:pt>
                <c:pt idx="4019">
                  <c:v>1.3477424525781458</c:v>
                </c:pt>
                <c:pt idx="4020">
                  <c:v>1.3502449015940867</c:v>
                </c:pt>
                <c:pt idx="4021">
                  <c:v>1.3484459880666164</c:v>
                </c:pt>
                <c:pt idx="4022">
                  <c:v>1.349202956630154</c:v>
                </c:pt>
                <c:pt idx="4023">
                  <c:v>1.34918514560513</c:v>
                </c:pt>
                <c:pt idx="4024">
                  <c:v>1.3485884762668139</c:v>
                </c:pt>
                <c:pt idx="4025">
                  <c:v>1.3483569329414933</c:v>
                </c:pt>
                <c:pt idx="4026">
                  <c:v>1.3502627126191098</c:v>
                </c:pt>
                <c:pt idx="4027">
                  <c:v>1.3497372873808862</c:v>
                </c:pt>
                <c:pt idx="4028">
                  <c:v>1.3486330038293699</c:v>
                </c:pt>
                <c:pt idx="4029">
                  <c:v>1.3485528542167655</c:v>
                </c:pt>
                <c:pt idx="4030">
                  <c:v>1.3468073737643602</c:v>
                </c:pt>
                <c:pt idx="4031">
                  <c:v>1.3476623029655357</c:v>
                </c:pt>
                <c:pt idx="4032">
                  <c:v>1.3475376257903642</c:v>
                </c:pt>
                <c:pt idx="4033">
                  <c:v>1.3478226021907558</c:v>
                </c:pt>
                <c:pt idx="4034">
                  <c:v>1.3491584290675958</c:v>
                </c:pt>
                <c:pt idx="4035">
                  <c:v>1.3468786178644547</c:v>
                </c:pt>
                <c:pt idx="4036">
                  <c:v>1.3473773265651441</c:v>
                </c:pt>
                <c:pt idx="4037">
                  <c:v>1.3483124053789322</c:v>
                </c:pt>
                <c:pt idx="4038">
                  <c:v>1.3471190667022901</c:v>
                </c:pt>
                <c:pt idx="4039">
                  <c:v>1.3464511532638703</c:v>
                </c:pt>
                <c:pt idx="4040">
                  <c:v>1.3480541455160771</c:v>
                </c:pt>
                <c:pt idx="4041">
                  <c:v>1.3469053344019961</c:v>
                </c:pt>
                <c:pt idx="4042">
                  <c:v>1.3487665865170542</c:v>
                </c:pt>
                <c:pt idx="4043">
                  <c:v>1.3471190667022901</c:v>
                </c:pt>
                <c:pt idx="4044">
                  <c:v>1.3482500667913491</c:v>
                </c:pt>
                <c:pt idx="4045">
                  <c:v>1.3478136966782437</c:v>
                </c:pt>
                <c:pt idx="4046">
                  <c:v>1.3488467361296639</c:v>
                </c:pt>
                <c:pt idx="4047">
                  <c:v>1.3496482322557664</c:v>
                </c:pt>
                <c:pt idx="4048">
                  <c:v>1.3484905156291738</c:v>
                </c:pt>
                <c:pt idx="4049">
                  <c:v>1.3480274289785423</c:v>
                </c:pt>
                <c:pt idx="4050">
                  <c:v>1.3477335470656318</c:v>
                </c:pt>
                <c:pt idx="4051">
                  <c:v>1.347991806928486</c:v>
                </c:pt>
                <c:pt idx="4052">
                  <c:v>1.3497194763558642</c:v>
                </c:pt>
                <c:pt idx="4053">
                  <c:v>1.3489001692047409</c:v>
                </c:pt>
                <c:pt idx="4054">
                  <c:v>1.349452310980497</c:v>
                </c:pt>
                <c:pt idx="4055">
                  <c:v>1.3493187282928141</c:v>
                </c:pt>
                <c:pt idx="4056">
                  <c:v>1.3497461928933998</c:v>
                </c:pt>
                <c:pt idx="4057">
                  <c:v>1.3502359960815771</c:v>
                </c:pt>
                <c:pt idx="4058">
                  <c:v>1.3502092795440377</c:v>
                </c:pt>
                <c:pt idx="4059">
                  <c:v>1.3506278386321133</c:v>
                </c:pt>
                <c:pt idx="4060">
                  <c:v>1.3498975866061091</c:v>
                </c:pt>
                <c:pt idx="4061">
                  <c:v>1.3510731142577261</c:v>
                </c:pt>
                <c:pt idx="4062">
                  <c:v>1.3490604684299579</c:v>
                </c:pt>
                <c:pt idx="4063">
                  <c:v>1.3496571377682813</c:v>
                </c:pt>
                <c:pt idx="4064">
                  <c:v>1.3507614213197969</c:v>
                </c:pt>
                <c:pt idx="4065">
                  <c:v>1.3508860984949678</c:v>
                </c:pt>
                <c:pt idx="4066">
                  <c:v>1.3495413661056195</c:v>
                </c:pt>
                <c:pt idx="4067">
                  <c:v>1.3511265473327978</c:v>
                </c:pt>
                <c:pt idx="4068">
                  <c:v>1.3495858936681806</c:v>
                </c:pt>
                <c:pt idx="4069">
                  <c:v>1.3497016653308398</c:v>
                </c:pt>
                <c:pt idx="4070">
                  <c:v>1.350066791343842</c:v>
                </c:pt>
                <c:pt idx="4071">
                  <c:v>1.353611185323716</c:v>
                </c:pt>
                <c:pt idx="4072">
                  <c:v>1.3513669961706296</c:v>
                </c:pt>
                <c:pt idx="4073">
                  <c:v>1.3528096891976134</c:v>
                </c:pt>
                <c:pt idx="4074">
                  <c:v>1.3502270905690619</c:v>
                </c:pt>
                <c:pt idx="4075">
                  <c:v>1.3514827678332901</c:v>
                </c:pt>
                <c:pt idx="4076">
                  <c:v>1.3511621693828506</c:v>
                </c:pt>
                <c:pt idx="4077">
                  <c:v>1.3524801852346602</c:v>
                </c:pt>
                <c:pt idx="4078">
                  <c:v>1.3511265473327978</c:v>
                </c:pt>
                <c:pt idx="4079">
                  <c:v>1.3548134295128713</c:v>
                </c:pt>
                <c:pt idx="4080">
                  <c:v>1.3525336183097338</c:v>
                </c:pt>
                <c:pt idx="4081">
                  <c:v>1.3540119333867717</c:v>
                </c:pt>
                <c:pt idx="4082">
                  <c:v>1.3548935791254786</c:v>
                </c:pt>
                <c:pt idx="4083">
                  <c:v>1.3537803900614478</c:v>
                </c:pt>
                <c:pt idx="4084">
                  <c:v>1.3565321934277321</c:v>
                </c:pt>
                <c:pt idx="4085">
                  <c:v>1.354492831062428</c:v>
                </c:pt>
                <c:pt idx="4086">
                  <c:v>1.354181138124499</c:v>
                </c:pt>
                <c:pt idx="4087">
                  <c:v>1.3551518389883341</c:v>
                </c:pt>
                <c:pt idx="4088">
                  <c:v>1.3538338231365221</c:v>
                </c:pt>
                <c:pt idx="4089">
                  <c:v>1.3540297444117921</c:v>
                </c:pt>
                <c:pt idx="4090">
                  <c:v>1.3521328702466853</c:v>
                </c:pt>
                <c:pt idx="4091">
                  <c:v>1.3520705316590995</c:v>
                </c:pt>
                <c:pt idx="4092">
                  <c:v>1.3548668625879419</c:v>
                </c:pt>
                <c:pt idx="4093">
                  <c:v>1.3520705316590995</c:v>
                </c:pt>
                <c:pt idx="4094">
                  <c:v>1.3542523822245971</c:v>
                </c:pt>
                <c:pt idx="4095">
                  <c:v>1.3524356576720964</c:v>
                </c:pt>
                <c:pt idx="4096">
                  <c:v>1.3514916733457998</c:v>
                </c:pt>
                <c:pt idx="4097">
                  <c:v>1.3515362009083618</c:v>
                </c:pt>
                <c:pt idx="4098">
                  <c:v>1.3510909252827501</c:v>
                </c:pt>
                <c:pt idx="4099">
                  <c:v>1.3512957520705318</c:v>
                </c:pt>
                <c:pt idx="4100">
                  <c:v>1.3535399412236175</c:v>
                </c:pt>
                <c:pt idx="4101">
                  <c:v>1.3542969097871582</c:v>
                </c:pt>
                <c:pt idx="4102">
                  <c:v>1.3525781458722961</c:v>
                </c:pt>
                <c:pt idx="4103">
                  <c:v>1.3545640751625256</c:v>
                </c:pt>
                <c:pt idx="4104">
                  <c:v>1.3540920829993766</c:v>
                </c:pt>
                <c:pt idx="4105">
                  <c:v>1.3539674058242053</c:v>
                </c:pt>
                <c:pt idx="4106">
                  <c:v>1.3537180514738623</c:v>
                </c:pt>
                <c:pt idx="4107">
                  <c:v>1.3532282482856857</c:v>
                </c:pt>
                <c:pt idx="4108">
                  <c:v>1.3517588387211683</c:v>
                </c:pt>
                <c:pt idx="4109">
                  <c:v>1.3531124766230329</c:v>
                </c:pt>
                <c:pt idx="4110">
                  <c:v>1.3543058152996699</c:v>
                </c:pt>
                <c:pt idx="4111">
                  <c:v>1.3552230830884298</c:v>
                </c:pt>
                <c:pt idx="4112">
                  <c:v>1.3556772642265591</c:v>
                </c:pt>
                <c:pt idx="4113">
                  <c:v>1.3563451776649746</c:v>
                </c:pt>
                <c:pt idx="4114">
                  <c:v>1.3554991539763113</c:v>
                </c:pt>
                <c:pt idx="4115">
                  <c:v>1.3536735239113047</c:v>
                </c:pt>
                <c:pt idx="4116">
                  <c:v>1.355196366550895</c:v>
                </c:pt>
                <c:pt idx="4117">
                  <c:v>1.3538160121114944</c:v>
                </c:pt>
                <c:pt idx="4118">
                  <c:v>1.3539852168492297</c:v>
                </c:pt>
                <c:pt idx="4119">
                  <c:v>1.3548668625879419</c:v>
                </c:pt>
                <c:pt idx="4120">
                  <c:v>1.3555882091014337</c:v>
                </c:pt>
                <c:pt idx="4121">
                  <c:v>1.3542345711995725</c:v>
                </c:pt>
                <c:pt idx="4122">
                  <c:v>1.3549381066880426</c:v>
                </c:pt>
                <c:pt idx="4123">
                  <c:v>1.3563807997150241</c:v>
                </c:pt>
                <c:pt idx="4124">
                  <c:v>1.355160744500846</c:v>
                </c:pt>
                <c:pt idx="4125">
                  <c:v>1.3543503428622321</c:v>
                </c:pt>
                <c:pt idx="4126">
                  <c:v>1.3550805948882398</c:v>
                </c:pt>
                <c:pt idx="4127">
                  <c:v>1.355169650013355</c:v>
                </c:pt>
                <c:pt idx="4128">
                  <c:v>1.3554368153887255</c:v>
                </c:pt>
                <c:pt idx="4129">
                  <c:v>1.3554813429512869</c:v>
                </c:pt>
                <c:pt idx="4130">
                  <c:v>1.3542434767120861</c:v>
                </c:pt>
                <c:pt idx="4131">
                  <c:v>1.3553655712886281</c:v>
                </c:pt>
                <c:pt idx="4132">
                  <c:v>1.3573515005788583</c:v>
                </c:pt>
                <c:pt idx="4133">
                  <c:v>1.3550360673256738</c:v>
                </c:pt>
                <c:pt idx="4134">
                  <c:v>1.3555436815388724</c:v>
                </c:pt>
                <c:pt idx="4135">
                  <c:v>1.3580016029922519</c:v>
                </c:pt>
                <c:pt idx="4136">
                  <c:v>1.356701398165461</c:v>
                </c:pt>
                <c:pt idx="4137">
                  <c:v>1.3566212485528515</c:v>
                </c:pt>
                <c:pt idx="4138">
                  <c:v>1.3570130911033929</c:v>
                </c:pt>
                <c:pt idx="4139">
                  <c:v>1.3578769258170806</c:v>
                </c:pt>
                <c:pt idx="4140">
                  <c:v>1.3565500044527601</c:v>
                </c:pt>
                <c:pt idx="4141">
                  <c:v>1.3560156737020221</c:v>
                </c:pt>
                <c:pt idx="4142">
                  <c:v>1.3556950752515806</c:v>
                </c:pt>
                <c:pt idx="4143">
                  <c:v>1.3549737287380901</c:v>
                </c:pt>
                <c:pt idx="4144">
                  <c:v>1.3572802564787605</c:v>
                </c:pt>
                <c:pt idx="4145">
                  <c:v>1.3562294060023152</c:v>
                </c:pt>
                <c:pt idx="4146">
                  <c:v>1.3546887523376958</c:v>
                </c:pt>
                <c:pt idx="4147">
                  <c:v>1.3556505476890195</c:v>
                </c:pt>
                <c:pt idx="4148">
                  <c:v>1.3552497996259678</c:v>
                </c:pt>
                <c:pt idx="4149">
                  <c:v>1.3557217917891129</c:v>
                </c:pt>
                <c:pt idx="4150">
                  <c:v>1.3544483034998664</c:v>
                </c:pt>
                <c:pt idx="4151">
                  <c:v>1.355508059488824</c:v>
                </c:pt>
                <c:pt idx="4152">
                  <c:v>1.3542790987621336</c:v>
                </c:pt>
                <c:pt idx="4153">
                  <c:v>1.3563807997150241</c:v>
                </c:pt>
                <c:pt idx="4154">
                  <c:v>1.3544839255499161</c:v>
                </c:pt>
                <c:pt idx="4155">
                  <c:v>1.3574672722415173</c:v>
                </c:pt>
                <c:pt idx="4156">
                  <c:v>1.356790453290587</c:v>
                </c:pt>
                <c:pt idx="4157">
                  <c:v>1.3573604060913704</c:v>
                </c:pt>
                <c:pt idx="4158">
                  <c:v>1.3575028942915663</c:v>
                </c:pt>
                <c:pt idx="4159">
                  <c:v>1.3579036423546136</c:v>
                </c:pt>
                <c:pt idx="4160">
                  <c:v>1.3570754296909813</c:v>
                </c:pt>
                <c:pt idx="4161">
                  <c:v>1.3561314453646798</c:v>
                </c:pt>
                <c:pt idx="4162">
                  <c:v>1.355169650013355</c:v>
                </c:pt>
                <c:pt idx="4163">
                  <c:v>1.35711995725354</c:v>
                </c:pt>
                <c:pt idx="4164">
                  <c:v>1.3586338943806215</c:v>
                </c:pt>
                <c:pt idx="4165">
                  <c:v>1.3556416421765072</c:v>
                </c:pt>
                <c:pt idx="4166">
                  <c:v>1.3575919494166888</c:v>
                </c:pt>
                <c:pt idx="4167">
                  <c:v>1.3579036423546136</c:v>
                </c:pt>
                <c:pt idx="4168">
                  <c:v>1.3568260753406358</c:v>
                </c:pt>
                <c:pt idx="4169">
                  <c:v>1.356371894202512</c:v>
                </c:pt>
                <c:pt idx="4170">
                  <c:v>1.3573960281414195</c:v>
                </c:pt>
                <c:pt idx="4171">
                  <c:v>1.3565054768901961</c:v>
                </c:pt>
                <c:pt idx="4172">
                  <c:v>1.35632736663995</c:v>
                </c:pt>
                <c:pt idx="4173">
                  <c:v>1.3562294060023152</c:v>
                </c:pt>
                <c:pt idx="4174">
                  <c:v>1.3578947368421026</c:v>
                </c:pt>
                <c:pt idx="4175">
                  <c:v>1.3586160833555971</c:v>
                </c:pt>
                <c:pt idx="4176">
                  <c:v>1.3573782171163924</c:v>
                </c:pt>
                <c:pt idx="4177">
                  <c:v>1.3591949416688931</c:v>
                </c:pt>
                <c:pt idx="4178">
                  <c:v>1.3570309021284175</c:v>
                </c:pt>
                <c:pt idx="4179">
                  <c:v>1.3577611541544186</c:v>
                </c:pt>
                <c:pt idx="4180">
                  <c:v>1.3616261465847359</c:v>
                </c:pt>
                <c:pt idx="4181">
                  <c:v>1.3598984771573572</c:v>
                </c:pt>
                <c:pt idx="4182">
                  <c:v>1.3597559889571644</c:v>
                </c:pt>
                <c:pt idx="4183">
                  <c:v>1.3598361385697746</c:v>
                </c:pt>
                <c:pt idx="4184">
                  <c:v>1.358420162080328</c:v>
                </c:pt>
                <c:pt idx="4185">
                  <c:v>1.3594799180692838</c:v>
                </c:pt>
                <c:pt idx="4186">
                  <c:v>1.359693650369574</c:v>
                </c:pt>
                <c:pt idx="4187">
                  <c:v>1.3593730519191378</c:v>
                </c:pt>
                <c:pt idx="4188">
                  <c:v>1.3604862409831686</c:v>
                </c:pt>
                <c:pt idx="4189">
                  <c:v>1.3608157449461247</c:v>
                </c:pt>
                <c:pt idx="4190">
                  <c:v>1.3577789651794459</c:v>
                </c:pt>
                <c:pt idx="4191">
                  <c:v>1.3592038471814052</c:v>
                </c:pt>
                <c:pt idx="4192">
                  <c:v>1.3578234927420036</c:v>
                </c:pt>
                <c:pt idx="4193">
                  <c:v>1.3596135007569685</c:v>
                </c:pt>
                <c:pt idx="4194">
                  <c:v>1.3599608157449428</c:v>
                </c:pt>
                <c:pt idx="4195">
                  <c:v>1.3590524534686981</c:v>
                </c:pt>
                <c:pt idx="4196">
                  <c:v>1.3615370914596137</c:v>
                </c:pt>
                <c:pt idx="4197">
                  <c:v>1.3598272330572618</c:v>
                </c:pt>
                <c:pt idx="4198">
                  <c:v>1.3601300204826787</c:v>
                </c:pt>
                <c:pt idx="4199">
                  <c:v>1.3621782883604938</c:v>
                </c:pt>
                <c:pt idx="4200">
                  <c:v>1.3605218630332181</c:v>
                </c:pt>
                <c:pt idx="4201">
                  <c:v>1.3610650992964646</c:v>
                </c:pt>
                <c:pt idx="4202">
                  <c:v>1.3627126191112329</c:v>
                </c:pt>
                <c:pt idx="4203">
                  <c:v>1.3607979339211007</c:v>
                </c:pt>
                <c:pt idx="4204">
                  <c:v>1.3594888235818019</c:v>
                </c:pt>
                <c:pt idx="4205">
                  <c:v>1.3614302253094634</c:v>
                </c:pt>
                <c:pt idx="4206">
                  <c:v>1.3602546976578498</c:v>
                </c:pt>
                <c:pt idx="4207">
                  <c:v>1.3598628551073098</c:v>
                </c:pt>
                <c:pt idx="4208">
                  <c:v>1.3625612253985215</c:v>
                </c:pt>
                <c:pt idx="4209">
                  <c:v>1.3605218630332181</c:v>
                </c:pt>
                <c:pt idx="4210">
                  <c:v>1.3625166978359577</c:v>
                </c:pt>
                <c:pt idx="4211">
                  <c:v>1.361269926084246</c:v>
                </c:pt>
                <c:pt idx="4212">
                  <c:v>1.3615816190221717</c:v>
                </c:pt>
                <c:pt idx="4213">
                  <c:v>1.3611719654466121</c:v>
                </c:pt>
                <c:pt idx="4214">
                  <c:v>1.3604417134206073</c:v>
                </c:pt>
                <c:pt idx="4215">
                  <c:v>1.361448036334491</c:v>
                </c:pt>
                <c:pt idx="4216">
                  <c:v>1.3591326030813073</c:v>
                </c:pt>
                <c:pt idx="4217">
                  <c:v>1.360949327633806</c:v>
                </c:pt>
                <c:pt idx="4218">
                  <c:v>1.3605485795707588</c:v>
                </c:pt>
                <c:pt idx="4219">
                  <c:v>1.3604595244456363</c:v>
                </c:pt>
                <c:pt idx="4220">
                  <c:v>1.3618576899100543</c:v>
                </c:pt>
                <c:pt idx="4221">
                  <c:v>1.3596313117819918</c:v>
                </c:pt>
                <c:pt idx="4222">
                  <c:v>1.3605663905957788</c:v>
                </c:pt>
                <c:pt idx="4223">
                  <c:v>1.3613322646718349</c:v>
                </c:pt>
                <c:pt idx="4224">
                  <c:v>1.3622050048980361</c:v>
                </c:pt>
                <c:pt idx="4225">
                  <c:v>1.3613233591593168</c:v>
                </c:pt>
                <c:pt idx="4226">
                  <c:v>1.3611897764716361</c:v>
                </c:pt>
                <c:pt idx="4227">
                  <c:v>1.3607623118710481</c:v>
                </c:pt>
                <c:pt idx="4228">
                  <c:v>1.3621426663104461</c:v>
                </c:pt>
                <c:pt idx="4229">
                  <c:v>1.3635497372873782</c:v>
                </c:pt>
                <c:pt idx="4230">
                  <c:v>1.3630243120491519</c:v>
                </c:pt>
                <c:pt idx="4231">
                  <c:v>1.3640662570130881</c:v>
                </c:pt>
                <c:pt idx="4232">
                  <c:v>1.3611274378840499</c:v>
                </c:pt>
                <c:pt idx="4233">
                  <c:v>1.3615905245346869</c:v>
                </c:pt>
                <c:pt idx="4234">
                  <c:v>1.3600142488200195</c:v>
                </c:pt>
                <c:pt idx="4235">
                  <c:v>1.3611452489090738</c:v>
                </c:pt>
                <c:pt idx="4236">
                  <c:v>1.3620179891352799</c:v>
                </c:pt>
                <c:pt idx="4237">
                  <c:v>1.3588209101433788</c:v>
                </c:pt>
                <c:pt idx="4238">
                  <c:v>1.3605040520081901</c:v>
                </c:pt>
                <c:pt idx="4239">
                  <c:v>1.3603170362454389</c:v>
                </c:pt>
                <c:pt idx="4240">
                  <c:v>1.363451776649746</c:v>
                </c:pt>
                <c:pt idx="4241">
                  <c:v>1.3603971858580461</c:v>
                </c:pt>
                <c:pt idx="4242">
                  <c:v>1.3619289340101524</c:v>
                </c:pt>
                <c:pt idx="4243">
                  <c:v>1.3618933119601018</c:v>
                </c:pt>
                <c:pt idx="4244">
                  <c:v>1.3629263514115237</c:v>
                </c:pt>
                <c:pt idx="4245">
                  <c:v>1.3622940600231539</c:v>
                </c:pt>
                <c:pt idx="4246">
                  <c:v>1.3613589812093685</c:v>
                </c:pt>
                <c:pt idx="4247">
                  <c:v>1.3620981387478861</c:v>
                </c:pt>
                <c:pt idx="4248">
                  <c:v>1.3615905245346869</c:v>
                </c:pt>
                <c:pt idx="4249">
                  <c:v>1.361314453646808</c:v>
                </c:pt>
                <c:pt idx="4250">
                  <c:v>1.3620179891352799</c:v>
                </c:pt>
                <c:pt idx="4251">
                  <c:v>1.3627927687238401</c:v>
                </c:pt>
                <c:pt idx="4252">
                  <c:v>1.3625523198860143</c:v>
                </c:pt>
                <c:pt idx="4253">
                  <c:v>1.3634428711372366</c:v>
                </c:pt>
                <c:pt idx="4254">
                  <c:v>1.3636120758749666</c:v>
                </c:pt>
                <c:pt idx="4255">
                  <c:v>1.3620892332353727</c:v>
                </c:pt>
                <c:pt idx="4256">
                  <c:v>1.3625879419360645</c:v>
                </c:pt>
                <c:pt idx="4257">
                  <c:v>1.3624365482233503</c:v>
                </c:pt>
                <c:pt idx="4258">
                  <c:v>1.3623029655356693</c:v>
                </c:pt>
                <c:pt idx="4259">
                  <c:v>1.3629530679490605</c:v>
                </c:pt>
                <c:pt idx="4260">
                  <c:v>1.3623474930982309</c:v>
                </c:pt>
                <c:pt idx="4261">
                  <c:v>1.3629085403864993</c:v>
                </c:pt>
                <c:pt idx="4262">
                  <c:v>1.3644313830260932</c:v>
                </c:pt>
                <c:pt idx="4263">
                  <c:v>1.3627482411612801</c:v>
                </c:pt>
                <c:pt idx="4264">
                  <c:v>1.3636744144625519</c:v>
                </c:pt>
                <c:pt idx="4265">
                  <c:v>1.3647608869890462</c:v>
                </c:pt>
                <c:pt idx="4266">
                  <c:v>1.363211327811916</c:v>
                </c:pt>
                <c:pt idx="4267">
                  <c:v>1.363264760886989</c:v>
                </c:pt>
                <c:pt idx="4268">
                  <c:v>1.3654198949149519</c:v>
                </c:pt>
                <c:pt idx="4269">
                  <c:v>1.3640573515005823</c:v>
                </c:pt>
                <c:pt idx="4270">
                  <c:v>1.3627037135987181</c:v>
                </c:pt>
                <c:pt idx="4271">
                  <c:v>1.3615014694095644</c:v>
                </c:pt>
                <c:pt idx="4272">
                  <c:v>1.3635675483124055</c:v>
                </c:pt>
                <c:pt idx="4273">
                  <c:v>1.3639861074004798</c:v>
                </c:pt>
                <c:pt idx="4274">
                  <c:v>1.3616261465847359</c:v>
                </c:pt>
                <c:pt idx="4275">
                  <c:v>1.3622228159230565</c:v>
                </c:pt>
                <c:pt idx="4276">
                  <c:v>1.3648855641642224</c:v>
                </c:pt>
                <c:pt idx="4277">
                  <c:v>1.3635764538249158</c:v>
                </c:pt>
                <c:pt idx="4278">
                  <c:v>1.3644670050761423</c:v>
                </c:pt>
                <c:pt idx="4279">
                  <c:v>1.3638525247128026</c:v>
                </c:pt>
                <c:pt idx="4280">
                  <c:v>1.3657048713153439</c:v>
                </c:pt>
                <c:pt idx="4281">
                  <c:v>1.3635141152373318</c:v>
                </c:pt>
                <c:pt idx="4282">
                  <c:v>1.3633003829370378</c:v>
                </c:pt>
                <c:pt idx="4283">
                  <c:v>1.3631133671742808</c:v>
                </c:pt>
                <c:pt idx="4284">
                  <c:v>1.3643690444385081</c:v>
                </c:pt>
                <c:pt idx="4285">
                  <c:v>1.3669605485795706</c:v>
                </c:pt>
                <c:pt idx="4286">
                  <c:v>1.3659186036156379</c:v>
                </c:pt>
                <c:pt idx="4287">
                  <c:v>1.3649746192893373</c:v>
                </c:pt>
                <c:pt idx="4288">
                  <c:v>1.3647341704515101</c:v>
                </c:pt>
                <c:pt idx="4289">
                  <c:v>1.3647341704515101</c:v>
                </c:pt>
                <c:pt idx="4290">
                  <c:v>1.3647163594264848</c:v>
                </c:pt>
                <c:pt idx="4291">
                  <c:v>1.365259595689732</c:v>
                </c:pt>
                <c:pt idx="4292">
                  <c:v>1.3637634695876748</c:v>
                </c:pt>
                <c:pt idx="4293">
                  <c:v>1.3634963042123074</c:v>
                </c:pt>
                <c:pt idx="4294">
                  <c:v>1.3653575563273681</c:v>
                </c:pt>
                <c:pt idx="4295">
                  <c:v>1.3655890996526838</c:v>
                </c:pt>
                <c:pt idx="4296">
                  <c:v>1.3660165642532787</c:v>
                </c:pt>
                <c:pt idx="4297">
                  <c:v>1.3636120758749666</c:v>
                </c:pt>
                <c:pt idx="4298">
                  <c:v>1.3649211862142658</c:v>
                </c:pt>
                <c:pt idx="4299">
                  <c:v>1.3673612966426187</c:v>
                </c:pt>
                <c:pt idx="4300">
                  <c:v>1.3672099029299136</c:v>
                </c:pt>
                <c:pt idx="4301">
                  <c:v>1.3668893044794728</c:v>
                </c:pt>
                <c:pt idx="4302">
                  <c:v>1.3660699973283459</c:v>
                </c:pt>
                <c:pt idx="4303">
                  <c:v>1.3653486508148538</c:v>
                </c:pt>
                <c:pt idx="4304">
                  <c:v>1.36612343040342</c:v>
                </c:pt>
                <c:pt idx="4305">
                  <c:v>1.3649211862142658</c:v>
                </c:pt>
                <c:pt idx="4306">
                  <c:v>1.365428800427462</c:v>
                </c:pt>
                <c:pt idx="4307">
                  <c:v>1.3679490604684299</c:v>
                </c:pt>
                <c:pt idx="4308">
                  <c:v>1.3677798557306946</c:v>
                </c:pt>
                <c:pt idx="4309">
                  <c:v>1.3692403597827061</c:v>
                </c:pt>
                <c:pt idx="4310">
                  <c:v>1.3705316590969798</c:v>
                </c:pt>
                <c:pt idx="4311">
                  <c:v>1.3673612966426187</c:v>
                </c:pt>
                <c:pt idx="4312">
                  <c:v>1.3661946745035181</c:v>
                </c:pt>
                <c:pt idx="4313">
                  <c:v>1.3665687060290319</c:v>
                </c:pt>
                <c:pt idx="4314">
                  <c:v>1.3660432807908101</c:v>
                </c:pt>
                <c:pt idx="4315">
                  <c:v>1.3675126903553299</c:v>
                </c:pt>
                <c:pt idx="4316">
                  <c:v>1.3678689108558197</c:v>
                </c:pt>
                <c:pt idx="4317">
                  <c:v>1.3677531391931605</c:v>
                </c:pt>
                <c:pt idx="4318">
                  <c:v>1.3691334936325579</c:v>
                </c:pt>
                <c:pt idx="4319">
                  <c:v>1.3688752337697041</c:v>
                </c:pt>
                <c:pt idx="4320">
                  <c:v>1.3697568795084161</c:v>
                </c:pt>
                <c:pt idx="4321">
                  <c:v>1.3708967851099787</c:v>
                </c:pt>
                <c:pt idx="4322">
                  <c:v>1.3683409030189715</c:v>
                </c:pt>
                <c:pt idx="4323">
                  <c:v>1.370184344109004</c:v>
                </c:pt>
                <c:pt idx="4324">
                  <c:v>1.3697835960459519</c:v>
                </c:pt>
                <c:pt idx="4325">
                  <c:v>1.3686347849318727</c:v>
                </c:pt>
                <c:pt idx="4326">
                  <c:v>1.3700952889838811</c:v>
                </c:pt>
                <c:pt idx="4327">
                  <c:v>1.3720723127616001</c:v>
                </c:pt>
                <c:pt idx="4328">
                  <c:v>1.3712351945854484</c:v>
                </c:pt>
                <c:pt idx="4329">
                  <c:v>1.3697479739959064</c:v>
                </c:pt>
                <c:pt idx="4330">
                  <c:v>1.3700507614213258</c:v>
                </c:pt>
                <c:pt idx="4331">
                  <c:v>1.3704515094843721</c:v>
                </c:pt>
                <c:pt idx="4332">
                  <c:v>1.3712351945854484</c:v>
                </c:pt>
                <c:pt idx="4333">
                  <c:v>1.3726244545373578</c:v>
                </c:pt>
                <c:pt idx="4334">
                  <c:v>1.3731231632380443</c:v>
                </c:pt>
                <c:pt idx="4335">
                  <c:v>1.372446344287114</c:v>
                </c:pt>
                <c:pt idx="4336">
                  <c:v>1.3718318639237701</c:v>
                </c:pt>
                <c:pt idx="4337">
                  <c:v>1.3747528720277877</c:v>
                </c:pt>
                <c:pt idx="4338">
                  <c:v>1.3705049425594438</c:v>
                </c:pt>
                <c:pt idx="4339">
                  <c:v>1.3725532104372606</c:v>
                </c:pt>
                <c:pt idx="4340">
                  <c:v>1.3708611630599339</c:v>
                </c:pt>
                <c:pt idx="4341">
                  <c:v>1.3734882892510463</c:v>
                </c:pt>
                <c:pt idx="4342">
                  <c:v>1.3721880844242615</c:v>
                </c:pt>
                <c:pt idx="4343">
                  <c:v>1.3716893757235729</c:v>
                </c:pt>
                <c:pt idx="4344">
                  <c:v>1.3749131712530089</c:v>
                </c:pt>
                <c:pt idx="4345">
                  <c:v>1.3746549113901505</c:v>
                </c:pt>
                <c:pt idx="4346">
                  <c:v>1.373880131801589</c:v>
                </c:pt>
                <c:pt idx="4347">
                  <c:v>1.3736040609137061</c:v>
                </c:pt>
                <c:pt idx="4348">
                  <c:v>1.3756968563540803</c:v>
                </c:pt>
                <c:pt idx="4349">
                  <c:v>1.3748864547154689</c:v>
                </c:pt>
                <c:pt idx="4350">
                  <c:v>1.3761065099296481</c:v>
                </c:pt>
                <c:pt idx="4351">
                  <c:v>1.3729628640128266</c:v>
                </c:pt>
                <c:pt idx="4352">
                  <c:v>1.3727224151749906</c:v>
                </c:pt>
                <c:pt idx="4353">
                  <c:v>1.3723127615994326</c:v>
                </c:pt>
                <c:pt idx="4354">
                  <c:v>1.3722237064743075</c:v>
                </c:pt>
                <c:pt idx="4355">
                  <c:v>1.3719921631489891</c:v>
                </c:pt>
                <c:pt idx="4356">
                  <c:v>1.3751179980407899</c:v>
                </c:pt>
                <c:pt idx="4357">
                  <c:v>1.3754653130287648</c:v>
                </c:pt>
                <c:pt idx="4358">
                  <c:v>1.3749487933030546</c:v>
                </c:pt>
                <c:pt idx="4359">
                  <c:v>1.3744233680648319</c:v>
                </c:pt>
                <c:pt idx="4360">
                  <c:v>1.372597737999822</c:v>
                </c:pt>
                <c:pt idx="4361">
                  <c:v>1.374200730252026</c:v>
                </c:pt>
                <c:pt idx="4362">
                  <c:v>1.3748508326654201</c:v>
                </c:pt>
                <c:pt idx="4363">
                  <c:v>1.3751001870157629</c:v>
                </c:pt>
                <c:pt idx="4364">
                  <c:v>1.3732033128506538</c:v>
                </c:pt>
                <c:pt idx="4365">
                  <c:v>1.3740048089767598</c:v>
                </c:pt>
                <c:pt idx="4366">
                  <c:v>1.3753406358535933</c:v>
                </c:pt>
                <c:pt idx="4367">
                  <c:v>1.3747350610027635</c:v>
                </c:pt>
                <c:pt idx="4368">
                  <c:v>1.3752426752159586</c:v>
                </c:pt>
                <c:pt idx="4369">
                  <c:v>1.3744233680648319</c:v>
                </c:pt>
                <c:pt idx="4370">
                  <c:v>1.3717428087986463</c:v>
                </c:pt>
                <c:pt idx="4371">
                  <c:v>1.3716982812360852</c:v>
                </c:pt>
                <c:pt idx="4372">
                  <c:v>1.3762400926173302</c:v>
                </c:pt>
                <c:pt idx="4373">
                  <c:v>1.3733903286134117</c:v>
                </c:pt>
                <c:pt idx="4374">
                  <c:v>1.374895360227981</c:v>
                </c:pt>
                <c:pt idx="4375">
                  <c:v>1.3735239113010953</c:v>
                </c:pt>
                <c:pt idx="4376">
                  <c:v>1.3726066435123339</c:v>
                </c:pt>
                <c:pt idx="4377">
                  <c:v>1.372179178911751</c:v>
                </c:pt>
                <c:pt idx="4378">
                  <c:v>1.3731231632380443</c:v>
                </c:pt>
                <c:pt idx="4379">
                  <c:v>1.3733725175883873</c:v>
                </c:pt>
                <c:pt idx="4380">
                  <c:v>1.3736218719387301</c:v>
                </c:pt>
                <c:pt idx="4381">
                  <c:v>1.3755988957164478</c:v>
                </c:pt>
                <c:pt idx="4382">
                  <c:v>1.3746638169026626</c:v>
                </c:pt>
                <c:pt idx="4383">
                  <c:v>1.3771039273310204</c:v>
                </c:pt>
                <c:pt idx="4384">
                  <c:v>1.375109092528275</c:v>
                </c:pt>
                <c:pt idx="4385">
                  <c:v>1.374387746014786</c:v>
                </c:pt>
                <c:pt idx="4386">
                  <c:v>1.3761421319796989</c:v>
                </c:pt>
                <c:pt idx="4387">
                  <c:v>1.3743165019146861</c:v>
                </c:pt>
                <c:pt idx="4388">
                  <c:v>1.3736396829637538</c:v>
                </c:pt>
                <c:pt idx="4389">
                  <c:v>1.373880131801589</c:v>
                </c:pt>
                <c:pt idx="4390">
                  <c:v>1.3751001870157629</c:v>
                </c:pt>
                <c:pt idx="4391">
                  <c:v>1.3749487933030546</c:v>
                </c:pt>
                <c:pt idx="4392">
                  <c:v>1.3741918247395164</c:v>
                </c:pt>
                <c:pt idx="4393">
                  <c:v>1.3754385964912281</c:v>
                </c:pt>
                <c:pt idx="4394">
                  <c:v>1.3747261554902479</c:v>
                </c:pt>
                <c:pt idx="4395">
                  <c:v>1.377077210793481</c:v>
                </c:pt>
                <c:pt idx="4396">
                  <c:v>1.3752604862409832</c:v>
                </c:pt>
                <c:pt idx="4397">
                  <c:v>1.3762668091548669</c:v>
                </c:pt>
                <c:pt idx="4398">
                  <c:v>1.3782082108825362</c:v>
                </c:pt>
                <c:pt idx="4399">
                  <c:v>1.3758927776293495</c:v>
                </c:pt>
                <c:pt idx="4400">
                  <c:v>1.3761688485172323</c:v>
                </c:pt>
                <c:pt idx="4401">
                  <c:v>1.3746192893401015</c:v>
                </c:pt>
                <c:pt idx="4402">
                  <c:v>1.3755187461038383</c:v>
                </c:pt>
                <c:pt idx="4403">
                  <c:v>1.3766942737554519</c:v>
                </c:pt>
                <c:pt idx="4404">
                  <c:v>1.3750823759907411</c:v>
                </c:pt>
                <c:pt idx="4405">
                  <c:v>1.3753940689286668</c:v>
                </c:pt>
                <c:pt idx="4406">
                  <c:v>1.3766319351678689</c:v>
                </c:pt>
                <c:pt idx="4407">
                  <c:v>1.374779588565322</c:v>
                </c:pt>
                <c:pt idx="4408">
                  <c:v>1.374458990114882</c:v>
                </c:pt>
                <c:pt idx="4409">
                  <c:v>1.3754831240537941</c:v>
                </c:pt>
                <c:pt idx="4410">
                  <c:v>1.3764182028675749</c:v>
                </c:pt>
                <c:pt idx="4411">
                  <c:v>1.3770683052809678</c:v>
                </c:pt>
                <c:pt idx="4412">
                  <c:v>1.3752872027785201</c:v>
                </c:pt>
                <c:pt idx="4413">
                  <c:v>1.3759016831418638</c:v>
                </c:pt>
                <c:pt idx="4414">
                  <c:v>1.3729361474752872</c:v>
                </c:pt>
                <c:pt idx="4415">
                  <c:v>1.3736663995012914</c:v>
                </c:pt>
                <c:pt idx="4416">
                  <c:v>1.3733903286134117</c:v>
                </c:pt>
                <c:pt idx="4417">
                  <c:v>1.3742363523020722</c:v>
                </c:pt>
                <c:pt idx="4418">
                  <c:v>1.3732389349007084</c:v>
                </c:pt>
                <c:pt idx="4419">
                  <c:v>1.3745124231899561</c:v>
                </c:pt>
                <c:pt idx="4420">
                  <c:v>1.3764805414551633</c:v>
                </c:pt>
                <c:pt idx="4421">
                  <c:v>1.3771929824561404</c:v>
                </c:pt>
                <c:pt idx="4422">
                  <c:v>1.3772196989936758</c:v>
                </c:pt>
                <c:pt idx="4423">
                  <c:v>1.3770683052809678</c:v>
                </c:pt>
                <c:pt idx="4424">
                  <c:v>1.3761065099296481</c:v>
                </c:pt>
                <c:pt idx="4425">
                  <c:v>1.3791789117463735</c:v>
                </c:pt>
                <c:pt idx="4426">
                  <c:v>1.3767477068305312</c:v>
                </c:pt>
                <c:pt idx="4427">
                  <c:v>1.3767388013180184</c:v>
                </c:pt>
                <c:pt idx="4428">
                  <c:v>1.3773799982188975</c:v>
                </c:pt>
                <c:pt idx="4429">
                  <c:v>1.3767298958055036</c:v>
                </c:pt>
                <c:pt idx="4430">
                  <c:v>1.3773978092439221</c:v>
                </c:pt>
                <c:pt idx="4431">
                  <c:v>1.3753673523911298</c:v>
                </c:pt>
                <c:pt idx="4432">
                  <c:v>1.3764627304301362</c:v>
                </c:pt>
                <c:pt idx="4433">
                  <c:v>1.3782082108825362</c:v>
                </c:pt>
                <c:pt idx="4434">
                  <c:v>1.3799447858224207</c:v>
                </c:pt>
                <c:pt idx="4435">
                  <c:v>1.3780033840947545</c:v>
                </c:pt>
                <c:pt idx="4436">
                  <c:v>1.3782349274200729</c:v>
                </c:pt>
                <c:pt idx="4437">
                  <c:v>1.378279454982634</c:v>
                </c:pt>
                <c:pt idx="4438">
                  <c:v>1.3772998486062873</c:v>
                </c:pt>
                <c:pt idx="4439">
                  <c:v>1.3779855730697301</c:v>
                </c:pt>
                <c:pt idx="4440">
                  <c:v>1.3755454626413761</c:v>
                </c:pt>
                <c:pt idx="4441">
                  <c:v>1.3771484548935817</c:v>
                </c:pt>
                <c:pt idx="4442">
                  <c:v>1.376961439130822</c:v>
                </c:pt>
                <c:pt idx="4443">
                  <c:v>1.3737020215513434</c:v>
                </c:pt>
                <c:pt idx="4444">
                  <c:v>1.3759016831418638</c:v>
                </c:pt>
                <c:pt idx="4445">
                  <c:v>1.3745747617775403</c:v>
                </c:pt>
                <c:pt idx="4446">
                  <c:v>1.3768189509306261</c:v>
                </c:pt>
                <c:pt idx="4447">
                  <c:v>1.376560691067771</c:v>
                </c:pt>
                <c:pt idx="4448">
                  <c:v>1.3761332264671831</c:v>
                </c:pt>
                <c:pt idx="4449">
                  <c:v>1.3776026360317064</c:v>
                </c:pt>
                <c:pt idx="4450">
                  <c:v>1.3750912815032499</c:v>
                </c:pt>
                <c:pt idx="4451">
                  <c:v>1.3759016831418638</c:v>
                </c:pt>
                <c:pt idx="4452">
                  <c:v>1.3773087541188</c:v>
                </c:pt>
                <c:pt idx="4453">
                  <c:v>1.3750200374031518</c:v>
                </c:pt>
                <c:pt idx="4454">
                  <c:v>1.3750378484281771</c:v>
                </c:pt>
                <c:pt idx="4455">
                  <c:v>1.376320242229937</c:v>
                </c:pt>
                <c:pt idx="4456">
                  <c:v>1.3753584468786206</c:v>
                </c:pt>
                <c:pt idx="4457">
                  <c:v>1.3754029744411822</c:v>
                </c:pt>
                <c:pt idx="4458">
                  <c:v>1.3745213287024658</c:v>
                </c:pt>
                <c:pt idx="4459">
                  <c:v>1.3764182028675749</c:v>
                </c:pt>
                <c:pt idx="4460">
                  <c:v>1.3782171163950525</c:v>
                </c:pt>
                <c:pt idx="4461">
                  <c:v>1.3810935969365041</c:v>
                </c:pt>
                <c:pt idx="4462">
                  <c:v>1.3804078724730635</c:v>
                </c:pt>
                <c:pt idx="4463">
                  <c:v>1.3816457387122629</c:v>
                </c:pt>
                <c:pt idx="4464">
                  <c:v>1.3806037937483302</c:v>
                </c:pt>
                <c:pt idx="4465">
                  <c:v>1.3841659987532311</c:v>
                </c:pt>
                <c:pt idx="4466">
                  <c:v>1.3848161011666249</c:v>
                </c:pt>
                <c:pt idx="4467">
                  <c:v>1.3850476444919433</c:v>
                </c:pt>
                <c:pt idx="4468">
                  <c:v>1.3858580461305561</c:v>
                </c:pt>
                <c:pt idx="4469">
                  <c:v>1.3858402351055299</c:v>
                </c:pt>
                <c:pt idx="4470">
                  <c:v>1.3865170540564637</c:v>
                </c:pt>
                <c:pt idx="4471">
                  <c:v>1.3868109359693661</c:v>
                </c:pt>
                <c:pt idx="4472">
                  <c:v>1.3863834713687824</c:v>
                </c:pt>
                <c:pt idx="4473">
                  <c:v>1.3850031169293793</c:v>
                </c:pt>
                <c:pt idx="4474">
                  <c:v>1.383435746727224</c:v>
                </c:pt>
                <c:pt idx="4475">
                  <c:v>1.381387478849408</c:v>
                </c:pt>
                <c:pt idx="4476">
                  <c:v>1.3813607623118709</c:v>
                </c:pt>
                <c:pt idx="4477">
                  <c:v>1.3816902662748238</c:v>
                </c:pt>
                <c:pt idx="4478">
                  <c:v>1.3796776204470567</c:v>
                </c:pt>
                <c:pt idx="4479">
                  <c:v>1.3819129040876301</c:v>
                </c:pt>
                <c:pt idx="4480">
                  <c:v>1.3808620536111853</c:v>
                </c:pt>
                <c:pt idx="4481">
                  <c:v>1.381868376525069</c:v>
                </c:pt>
                <c:pt idx="4482">
                  <c:v>1.38306171520171</c:v>
                </c:pt>
                <c:pt idx="4483">
                  <c:v>1.3838721168403241</c:v>
                </c:pt>
                <c:pt idx="4484">
                  <c:v>1.3820553922878263</c:v>
                </c:pt>
                <c:pt idx="4485">
                  <c:v>1.3834090301896858</c:v>
                </c:pt>
                <c:pt idx="4486">
                  <c:v>1.3821533529254608</c:v>
                </c:pt>
                <c:pt idx="4487">
                  <c:v>1.3812538961617269</c:v>
                </c:pt>
                <c:pt idx="4488">
                  <c:v>1.3816368331997506</c:v>
                </c:pt>
                <c:pt idx="4489">
                  <c:v>1.3813607623118709</c:v>
                </c:pt>
                <c:pt idx="4490">
                  <c:v>1.3792857778965204</c:v>
                </c:pt>
                <c:pt idx="4491">
                  <c:v>1.3788672188084419</c:v>
                </c:pt>
                <c:pt idx="4492">
                  <c:v>1.3802030456852801</c:v>
                </c:pt>
                <c:pt idx="4493">
                  <c:v>1.3804613055481338</c:v>
                </c:pt>
                <c:pt idx="4494">
                  <c:v>1.3808353370736486</c:v>
                </c:pt>
                <c:pt idx="4495">
                  <c:v>1.3795974708344458</c:v>
                </c:pt>
                <c:pt idx="4496">
                  <c:v>1.3804969275981833</c:v>
                </c:pt>
                <c:pt idx="4497">
                  <c:v>1.3798646362098108</c:v>
                </c:pt>
                <c:pt idx="4498">
                  <c:v>1.3794104550716892</c:v>
                </c:pt>
                <c:pt idx="4499">
                  <c:v>1.3802742897853773</c:v>
                </c:pt>
                <c:pt idx="4500">
                  <c:v>1.3774423368064841</c:v>
                </c:pt>
                <c:pt idx="4501">
                  <c:v>1.3803900614480391</c:v>
                </c:pt>
                <c:pt idx="4502">
                  <c:v>1.3792857778965204</c:v>
                </c:pt>
                <c:pt idx="4503">
                  <c:v>1.377469053344017</c:v>
                </c:pt>
                <c:pt idx="4504">
                  <c:v>1.3787069195832249</c:v>
                </c:pt>
                <c:pt idx="4505">
                  <c:v>1.377469053344017</c:v>
                </c:pt>
                <c:pt idx="4506">
                  <c:v>1.3776827856443137</c:v>
                </c:pt>
                <c:pt idx="4507">
                  <c:v>1.3805325496482372</c:v>
                </c:pt>
                <c:pt idx="4508">
                  <c:v>1.3816902662748238</c:v>
                </c:pt>
                <c:pt idx="4509">
                  <c:v>1.3803989669605525</c:v>
                </c:pt>
                <c:pt idx="4510">
                  <c:v>1.3818149434499956</c:v>
                </c:pt>
                <c:pt idx="4511">
                  <c:v>1.3804969275981833</c:v>
                </c:pt>
                <c:pt idx="4512">
                  <c:v>1.3836405735150061</c:v>
                </c:pt>
                <c:pt idx="4513">
                  <c:v>1.3840413215780605</c:v>
                </c:pt>
                <c:pt idx="4514">
                  <c:v>1.3880933297711311</c:v>
                </c:pt>
                <c:pt idx="4515">
                  <c:v>1.3868554635319306</c:v>
                </c:pt>
                <c:pt idx="4516">
                  <c:v>1.3867931249443421</c:v>
                </c:pt>
                <c:pt idx="4517">
                  <c:v>1.3862498886810941</c:v>
                </c:pt>
                <c:pt idx="4518">
                  <c:v>1.3862142666310471</c:v>
                </c:pt>
                <c:pt idx="4519">
                  <c:v>1.3887968652595957</c:v>
                </c:pt>
                <c:pt idx="4520">
                  <c:v>1.3881467628462061</c:v>
                </c:pt>
                <c:pt idx="4521">
                  <c:v>1.3863478493187344</c:v>
                </c:pt>
                <c:pt idx="4522">
                  <c:v>1.3877282037581258</c:v>
                </c:pt>
                <c:pt idx="4523">
                  <c:v>1.3871226289072935</c:v>
                </c:pt>
                <c:pt idx="4524">
                  <c:v>1.3877282037581258</c:v>
                </c:pt>
                <c:pt idx="4525">
                  <c:v>1.3867575028942947</c:v>
                </c:pt>
                <c:pt idx="4526">
                  <c:v>1.3875500935078815</c:v>
                </c:pt>
                <c:pt idx="4527">
                  <c:v>1.3860628729183391</c:v>
                </c:pt>
                <c:pt idx="4528">
                  <c:v>1.387274022620002</c:v>
                </c:pt>
                <c:pt idx="4529">
                  <c:v>1.3888859203847228</c:v>
                </c:pt>
                <c:pt idx="4530">
                  <c:v>1.3857066524178432</c:v>
                </c:pt>
                <c:pt idx="4531">
                  <c:v>1.386908896607</c:v>
                </c:pt>
                <c:pt idx="4532">
                  <c:v>1.38813785733369</c:v>
                </c:pt>
                <c:pt idx="4533">
                  <c:v>1.3863745658562687</c:v>
                </c:pt>
                <c:pt idx="4534">
                  <c:v>1.3887434321845222</c:v>
                </c:pt>
                <c:pt idx="4535">
                  <c:v>1.3869267076320215</c:v>
                </c:pt>
                <c:pt idx="4536">
                  <c:v>1.3864725264939048</c:v>
                </c:pt>
                <c:pt idx="4537">
                  <c:v>1.3863033217561702</c:v>
                </c:pt>
                <c:pt idx="4538">
                  <c:v>1.3865170540564637</c:v>
                </c:pt>
                <c:pt idx="4539">
                  <c:v>1.388636566034376</c:v>
                </c:pt>
                <c:pt idx="4540">
                  <c:v>1.3878795974708338</c:v>
                </c:pt>
                <c:pt idx="4541">
                  <c:v>1.3860984949683861</c:v>
                </c:pt>
                <c:pt idx="4542">
                  <c:v>1.3858758571555778</c:v>
                </c:pt>
                <c:pt idx="4543">
                  <c:v>1.3861519280434618</c:v>
                </c:pt>
                <c:pt idx="4544">
                  <c:v>1.3871493454448298</c:v>
                </c:pt>
                <c:pt idx="4545">
                  <c:v>1.3854216760174507</c:v>
                </c:pt>
                <c:pt idx="4546">
                  <c:v>1.385279187817259</c:v>
                </c:pt>
                <c:pt idx="4547">
                  <c:v>1.3830349986641703</c:v>
                </c:pt>
                <c:pt idx="4548">
                  <c:v>1.3831507703268351</c:v>
                </c:pt>
                <c:pt idx="4549">
                  <c:v>1.3813963843619199</c:v>
                </c:pt>
                <c:pt idx="4550">
                  <c:v>1.3815388725621158</c:v>
                </c:pt>
                <c:pt idx="4551">
                  <c:v>1.3821088253629001</c:v>
                </c:pt>
                <c:pt idx="4552">
                  <c:v>1.3799002582598592</c:v>
                </c:pt>
                <c:pt idx="4553">
                  <c:v>1.3818772820375798</c:v>
                </c:pt>
                <c:pt idx="4554">
                  <c:v>1.3790809511087403</c:v>
                </c:pt>
                <c:pt idx="4555">
                  <c:v>1.3791611007213467</c:v>
                </c:pt>
                <c:pt idx="4556">
                  <c:v>1.3806037937483302</c:v>
                </c:pt>
                <c:pt idx="4557">
                  <c:v>1.3770861163059935</c:v>
                </c:pt>
                <c:pt idx="4558">
                  <c:v>1.3786089589455881</c:v>
                </c:pt>
                <c:pt idx="4559">
                  <c:v>1.3781993053700239</c:v>
                </c:pt>
                <c:pt idx="4560">
                  <c:v>1.3771840769436281</c:v>
                </c:pt>
                <c:pt idx="4561">
                  <c:v>1.376916911568264</c:v>
                </c:pt>
                <c:pt idx="4562">
                  <c:v>1.3770593997684566</c:v>
                </c:pt>
                <c:pt idx="4563">
                  <c:v>1.376810045418114</c:v>
                </c:pt>
                <c:pt idx="4564">
                  <c:v>1.3772107934811648</c:v>
                </c:pt>
                <c:pt idx="4565">
                  <c:v>1.3771306438685547</c:v>
                </c:pt>
                <c:pt idx="4566">
                  <c:v>1.37572357289162</c:v>
                </c:pt>
                <c:pt idx="4567">
                  <c:v>1.3759194941668893</c:v>
                </c:pt>
                <c:pt idx="4568">
                  <c:v>1.376373675305014</c:v>
                </c:pt>
                <c:pt idx="4569">
                  <c:v>1.3756167067414731</c:v>
                </c:pt>
                <c:pt idx="4570">
                  <c:v>1.3756523287915261</c:v>
                </c:pt>
                <c:pt idx="4571">
                  <c:v>1.3751714311158607</c:v>
                </c:pt>
                <c:pt idx="4572">
                  <c:v>1.3756523287915261</c:v>
                </c:pt>
                <c:pt idx="4573">
                  <c:v>1.3757591949416701</c:v>
                </c:pt>
                <c:pt idx="4574">
                  <c:v>1.3766942737554519</c:v>
                </c:pt>
                <c:pt idx="4575">
                  <c:v>1.3754385964912281</c:v>
                </c:pt>
                <c:pt idx="4576">
                  <c:v>1.3757146673791043</c:v>
                </c:pt>
                <c:pt idx="4577">
                  <c:v>1.3736753050138035</c:v>
                </c:pt>
                <c:pt idx="4578">
                  <c:v>1.3760174548045281</c:v>
                </c:pt>
                <c:pt idx="4579">
                  <c:v>1.3744946121649246</c:v>
                </c:pt>
                <c:pt idx="4580">
                  <c:v>1.3746192893401015</c:v>
                </c:pt>
                <c:pt idx="4581">
                  <c:v>1.3738534152640478</c:v>
                </c:pt>
                <c:pt idx="4582">
                  <c:v>1.3733101790008047</c:v>
                </c:pt>
                <c:pt idx="4583">
                  <c:v>1.3737732656514379</c:v>
                </c:pt>
                <c:pt idx="4584">
                  <c:v>1.3747083444652266</c:v>
                </c:pt>
                <c:pt idx="4585">
                  <c:v>1.375144714578324</c:v>
                </c:pt>
                <c:pt idx="4586">
                  <c:v>1.3732567459257281</c:v>
                </c:pt>
                <c:pt idx="4587">
                  <c:v>1.3722593285243565</c:v>
                </c:pt>
                <c:pt idx="4588">
                  <c:v>1.3732478404132189</c:v>
                </c:pt>
                <c:pt idx="4589">
                  <c:v>1.3713865882981564</c:v>
                </c:pt>
                <c:pt idx="4590">
                  <c:v>1.3722682340368701</c:v>
                </c:pt>
                <c:pt idx="4591">
                  <c:v>1.3741562026894638</c:v>
                </c:pt>
                <c:pt idx="4592">
                  <c:v>1.3745391397274913</c:v>
                </c:pt>
                <c:pt idx="4593">
                  <c:v>1.3729005254252411</c:v>
                </c:pt>
                <c:pt idx="4594">
                  <c:v>1.3729450529877993</c:v>
                </c:pt>
                <c:pt idx="4595">
                  <c:v>1.3735150057885841</c:v>
                </c:pt>
                <c:pt idx="4596">
                  <c:v>1.3725443049247483</c:v>
                </c:pt>
                <c:pt idx="4597">
                  <c:v>1.373550627838632</c:v>
                </c:pt>
                <c:pt idx="4598">
                  <c:v>1.3733636120758714</c:v>
                </c:pt>
                <c:pt idx="4599">
                  <c:v>1.3734170451509484</c:v>
                </c:pt>
                <c:pt idx="4600">
                  <c:v>1.3716359426484994</c:v>
                </c:pt>
                <c:pt idx="4601">
                  <c:v>1.3727669427375546</c:v>
                </c:pt>
                <c:pt idx="4602">
                  <c:v>1.3707008638347167</c:v>
                </c:pt>
                <c:pt idx="4603">
                  <c:v>1.3726600765874077</c:v>
                </c:pt>
                <c:pt idx="4604">
                  <c:v>1.3729984860628728</c:v>
                </c:pt>
                <c:pt idx="4605">
                  <c:v>1.371867485973818</c:v>
                </c:pt>
                <c:pt idx="4606">
                  <c:v>1.3712797221480095</c:v>
                </c:pt>
                <c:pt idx="4607">
                  <c:v>1.3714578323982578</c:v>
                </c:pt>
                <c:pt idx="4608">
                  <c:v>1.3717517143111586</c:v>
                </c:pt>
                <c:pt idx="4609">
                  <c:v>1.3698459346335421</c:v>
                </c:pt>
                <c:pt idx="4610">
                  <c:v>1.3698370291210289</c:v>
                </c:pt>
                <c:pt idx="4611">
                  <c:v>1.3698459346335421</c:v>
                </c:pt>
                <c:pt idx="4612">
                  <c:v>1.3696678243832969</c:v>
                </c:pt>
                <c:pt idx="4613">
                  <c:v>1.3698993677086118</c:v>
                </c:pt>
                <c:pt idx="4614">
                  <c:v>1.3706563362721524</c:v>
                </c:pt>
                <c:pt idx="4615">
                  <c:v>1.3730430136254339</c:v>
                </c:pt>
                <c:pt idx="4616">
                  <c:v>1.3710392733101764</c:v>
                </c:pt>
                <c:pt idx="4617">
                  <c:v>1.3730697301629682</c:v>
                </c:pt>
                <c:pt idx="4618">
                  <c:v>1.3715557930358893</c:v>
                </c:pt>
                <c:pt idx="4619">
                  <c:v>1.3711105174102769</c:v>
                </c:pt>
                <c:pt idx="4620">
                  <c:v>1.3726422655623831</c:v>
                </c:pt>
                <c:pt idx="4621">
                  <c:v>1.3707632024222978</c:v>
                </c:pt>
                <c:pt idx="4622">
                  <c:v>1.3721702733992343</c:v>
                </c:pt>
                <c:pt idx="4623">
                  <c:v>1.3708166354973728</c:v>
                </c:pt>
                <c:pt idx="4624">
                  <c:v>1.3714400213732338</c:v>
                </c:pt>
                <c:pt idx="4625">
                  <c:v>1.3729183364502655</c:v>
                </c:pt>
                <c:pt idx="4626">
                  <c:v>1.3718852969988422</c:v>
                </c:pt>
                <c:pt idx="4627">
                  <c:v>1.3702823047466428</c:v>
                </c:pt>
                <c:pt idx="4628">
                  <c:v>1.3706029031970801</c:v>
                </c:pt>
                <c:pt idx="4629">
                  <c:v>1.3712530056104728</c:v>
                </c:pt>
                <c:pt idx="4630">
                  <c:v>1.3691780211951201</c:v>
                </c:pt>
                <c:pt idx="4631">
                  <c:v>1.3684744857066524</c:v>
                </c:pt>
                <c:pt idx="4632">
                  <c:v>1.3698370291210289</c:v>
                </c:pt>
                <c:pt idx="4633">
                  <c:v>1.3689464778698013</c:v>
                </c:pt>
                <c:pt idx="4634">
                  <c:v>1.3684655801941399</c:v>
                </c:pt>
                <c:pt idx="4635">
                  <c:v>1.3691334936325579</c:v>
                </c:pt>
                <c:pt idx="4636">
                  <c:v>1.3680826431561164</c:v>
                </c:pt>
                <c:pt idx="4637">
                  <c:v>1.3690533440199484</c:v>
                </c:pt>
                <c:pt idx="4638">
                  <c:v>1.3676462730430134</c:v>
                </c:pt>
                <c:pt idx="4639">
                  <c:v>1.3683230919939442</c:v>
                </c:pt>
                <c:pt idx="4640">
                  <c:v>1.367806572268234</c:v>
                </c:pt>
                <c:pt idx="4641">
                  <c:v>1.3685546353192626</c:v>
                </c:pt>
                <c:pt idx="4642">
                  <c:v>1.3665865170540559</c:v>
                </c:pt>
                <c:pt idx="4643">
                  <c:v>1.3677620447056729</c:v>
                </c:pt>
                <c:pt idx="4644">
                  <c:v>1.3672366194674472</c:v>
                </c:pt>
                <c:pt idx="4645">
                  <c:v>1.3667379107667685</c:v>
                </c:pt>
                <c:pt idx="4646">
                  <c:v>1.3676818950930618</c:v>
                </c:pt>
                <c:pt idx="4647">
                  <c:v>1.366675572179179</c:v>
                </c:pt>
                <c:pt idx="4648">
                  <c:v>1.367806572268234</c:v>
                </c:pt>
                <c:pt idx="4649">
                  <c:v>1.3668091548668653</c:v>
                </c:pt>
                <c:pt idx="4650">
                  <c:v>1.3669605485795706</c:v>
                </c:pt>
                <c:pt idx="4651">
                  <c:v>1.3668358714043993</c:v>
                </c:pt>
                <c:pt idx="4652">
                  <c:v>1.3679223439308932</c:v>
                </c:pt>
                <c:pt idx="4653">
                  <c:v>1.3680381155935541</c:v>
                </c:pt>
                <c:pt idx="4654">
                  <c:v>1.3689464778698013</c:v>
                </c:pt>
                <c:pt idx="4655">
                  <c:v>1.368803989669606</c:v>
                </c:pt>
                <c:pt idx="4656">
                  <c:v>1.3699438952711718</c:v>
                </c:pt>
                <c:pt idx="4657">
                  <c:v>1.3706830528096892</c:v>
                </c:pt>
                <c:pt idx="4658">
                  <c:v>1.3696500133582687</c:v>
                </c:pt>
                <c:pt idx="4659">
                  <c:v>1.3696054857957081</c:v>
                </c:pt>
                <c:pt idx="4660">
                  <c:v>1.3704871315344231</c:v>
                </c:pt>
                <c:pt idx="4661">
                  <c:v>1.3714934544483035</c:v>
                </c:pt>
                <c:pt idx="4662">
                  <c:v>1.3707186748597409</c:v>
                </c:pt>
                <c:pt idx="4663">
                  <c:v>1.368955383382314</c:v>
                </c:pt>
                <c:pt idx="4664">
                  <c:v>1.3696589188707835</c:v>
                </c:pt>
                <c:pt idx="4665">
                  <c:v>1.3699171787336386</c:v>
                </c:pt>
                <c:pt idx="4666">
                  <c:v>1.3696589188707835</c:v>
                </c:pt>
                <c:pt idx="4667">
                  <c:v>1.36933832042034</c:v>
                </c:pt>
                <c:pt idx="4668">
                  <c:v>1.3695609582331458</c:v>
                </c:pt>
                <c:pt idx="4669">
                  <c:v>1.3694006590079231</c:v>
                </c:pt>
                <c:pt idx="4670">
                  <c:v>1.3696143913082197</c:v>
                </c:pt>
                <c:pt idx="4671">
                  <c:v>1.3703357378217149</c:v>
                </c:pt>
                <c:pt idx="4672">
                  <c:v>1.3702555882091021</c:v>
                </c:pt>
                <c:pt idx="4673">
                  <c:v>1.3710748953602279</c:v>
                </c:pt>
                <c:pt idx="4674">
                  <c:v>1.37056728114703</c:v>
                </c:pt>
                <c:pt idx="4675">
                  <c:v>1.3702555882091021</c:v>
                </c:pt>
                <c:pt idx="4676">
                  <c:v>1.3710392733101764</c:v>
                </c:pt>
                <c:pt idx="4677">
                  <c:v>1.3704693205093952</c:v>
                </c:pt>
                <c:pt idx="4678">
                  <c:v>1.3711995725353994</c:v>
                </c:pt>
                <c:pt idx="4679">
                  <c:v>1.374200730252026</c:v>
                </c:pt>
                <c:pt idx="4680">
                  <c:v>1.3727135096624821</c:v>
                </c:pt>
                <c:pt idx="4681">
                  <c:v>1.3712351945854484</c:v>
                </c:pt>
                <c:pt idx="4682">
                  <c:v>1.3711639504853506</c:v>
                </c:pt>
                <c:pt idx="4683">
                  <c:v>1.371769525336183</c:v>
                </c:pt>
                <c:pt idx="4684">
                  <c:v>1.3715557930358893</c:v>
                </c:pt>
                <c:pt idx="4685">
                  <c:v>1.3725443049247483</c:v>
                </c:pt>
                <c:pt idx="4686">
                  <c:v>1.3711016118977648</c:v>
                </c:pt>
                <c:pt idx="4687">
                  <c:v>1.3721079348116545</c:v>
                </c:pt>
                <c:pt idx="4688">
                  <c:v>1.3721346513491819</c:v>
                </c:pt>
                <c:pt idx="4689">
                  <c:v>1.3723751001870161</c:v>
                </c:pt>
                <c:pt idx="4690">
                  <c:v>1.3722682340368701</c:v>
                </c:pt>
                <c:pt idx="4691">
                  <c:v>1.3714756434232789</c:v>
                </c:pt>
                <c:pt idx="4692">
                  <c:v>1.3710659898477189</c:v>
                </c:pt>
                <c:pt idx="4693">
                  <c:v>1.3724997773621836</c:v>
                </c:pt>
                <c:pt idx="4694">
                  <c:v>1.3732389349007084</c:v>
                </c:pt>
                <c:pt idx="4695">
                  <c:v>1.3716893757235729</c:v>
                </c:pt>
                <c:pt idx="4696">
                  <c:v>1.3724285332620891</c:v>
                </c:pt>
                <c:pt idx="4697">
                  <c:v>1.3711995725353994</c:v>
                </c:pt>
                <c:pt idx="4698">
                  <c:v>1.3731944073381392</c:v>
                </c:pt>
                <c:pt idx="4699">
                  <c:v>1.3716270371359858</c:v>
                </c:pt>
                <c:pt idx="4700">
                  <c:v>1.3716092261109618</c:v>
                </c:pt>
                <c:pt idx="4701">
                  <c:v>1.3727758482500667</c:v>
                </c:pt>
                <c:pt idx="4702">
                  <c:v>1.372366194674504</c:v>
                </c:pt>
                <c:pt idx="4703">
                  <c:v>1.3721435568617006</c:v>
                </c:pt>
                <c:pt idx="4704">
                  <c:v>1.3714934544483035</c:v>
                </c:pt>
                <c:pt idx="4705">
                  <c:v>1.370638525247128</c:v>
                </c:pt>
                <c:pt idx="4706">
                  <c:v>1.3723751001870161</c:v>
                </c:pt>
                <c:pt idx="4707">
                  <c:v>1.3721257458366729</c:v>
                </c:pt>
                <c:pt idx="4708">
                  <c:v>1.371894202511351</c:v>
                </c:pt>
                <c:pt idx="4709">
                  <c:v>1.3716448481610115</c:v>
                </c:pt>
                <c:pt idx="4710">
                  <c:v>1.3719832576364737</c:v>
                </c:pt>
                <c:pt idx="4711">
                  <c:v>1.372357289161994</c:v>
                </c:pt>
                <c:pt idx="4712">
                  <c:v>1.3707988244723501</c:v>
                </c:pt>
                <c:pt idx="4713">
                  <c:v>1.3713598717606201</c:v>
                </c:pt>
                <c:pt idx="4714">
                  <c:v>1.3712975331730368</c:v>
                </c:pt>
                <c:pt idx="4715">
                  <c:v>1.3713954938106678</c:v>
                </c:pt>
                <c:pt idx="4716">
                  <c:v>1.3726956986374534</c:v>
                </c:pt>
                <c:pt idx="4717">
                  <c:v>1.372384005699528</c:v>
                </c:pt>
                <c:pt idx="4718">
                  <c:v>1.3720010686615054</c:v>
                </c:pt>
                <c:pt idx="4719">
                  <c:v>1.3714043993231781</c:v>
                </c:pt>
                <c:pt idx="4720">
                  <c:v>1.3729895805503607</c:v>
                </c:pt>
                <c:pt idx="4721">
                  <c:v>1.3726333600498708</c:v>
                </c:pt>
                <c:pt idx="4722">
                  <c:v>1.3718407694362835</c:v>
                </c:pt>
                <c:pt idx="4723">
                  <c:v>1.3726511710748961</c:v>
                </c:pt>
                <c:pt idx="4724">
                  <c:v>1.3721969899367747</c:v>
                </c:pt>
                <c:pt idx="4725">
                  <c:v>1.3719832576364737</c:v>
                </c:pt>
                <c:pt idx="4726">
                  <c:v>1.3704336984593437</c:v>
                </c:pt>
                <c:pt idx="4727">
                  <c:v>1.3711995725353994</c:v>
                </c:pt>
                <c:pt idx="4728">
                  <c:v>1.3707364858847626</c:v>
                </c:pt>
                <c:pt idx="4729">
                  <c:v>1.3709858402351061</c:v>
                </c:pt>
                <c:pt idx="4730">
                  <c:v>1.3695787692581709</c:v>
                </c:pt>
                <c:pt idx="4731">
                  <c:v>1.3701309110339301</c:v>
                </c:pt>
                <c:pt idx="4732">
                  <c:v>1.3703268323091968</c:v>
                </c:pt>
                <c:pt idx="4733">
                  <c:v>1.3706029031970801</c:v>
                </c:pt>
                <c:pt idx="4734">
                  <c:v>1.3701576275714697</c:v>
                </c:pt>
                <c:pt idx="4735">
                  <c:v>1.3691958322201438</c:v>
                </c:pt>
                <c:pt idx="4736">
                  <c:v>1.3712084780479117</c:v>
                </c:pt>
                <c:pt idx="4737">
                  <c:v>1.3707988244723501</c:v>
                </c:pt>
                <c:pt idx="4738">
                  <c:v>1.3707008638347167</c:v>
                </c:pt>
                <c:pt idx="4739">
                  <c:v>1.3717071867485999</c:v>
                </c:pt>
                <c:pt idx="4740">
                  <c:v>1.3740760530768545</c:v>
                </c:pt>
                <c:pt idx="4741">
                  <c:v>1.3722237064743075</c:v>
                </c:pt>
                <c:pt idx="4742">
                  <c:v>1.3729717695253361</c:v>
                </c:pt>
                <c:pt idx="4743">
                  <c:v>1.3718852969988422</c:v>
                </c:pt>
                <c:pt idx="4744">
                  <c:v>1.3727669427375546</c:v>
                </c:pt>
                <c:pt idx="4745">
                  <c:v>1.372099029299136</c:v>
                </c:pt>
                <c:pt idx="4746">
                  <c:v>1.3737732656514379</c:v>
                </c:pt>
                <c:pt idx="4747">
                  <c:v>1.3722593285243565</c:v>
                </c:pt>
                <c:pt idx="4748">
                  <c:v>1.3722415174993319</c:v>
                </c:pt>
                <c:pt idx="4749">
                  <c:v>1.3717873363612116</c:v>
                </c:pt>
                <c:pt idx="4750">
                  <c:v>1.3719120135363791</c:v>
                </c:pt>
                <c:pt idx="4751">
                  <c:v>1.3727224151749906</c:v>
                </c:pt>
                <c:pt idx="4752">
                  <c:v>1.3727046041499678</c:v>
                </c:pt>
                <c:pt idx="4753">
                  <c:v>1.3722860450618941</c:v>
                </c:pt>
                <c:pt idx="4754">
                  <c:v>1.3756879508415745</c:v>
                </c:pt>
                <c:pt idx="4755">
                  <c:v>1.3757591949416701</c:v>
                </c:pt>
                <c:pt idx="4756">
                  <c:v>1.3736753050138035</c:v>
                </c:pt>
                <c:pt idx="4757">
                  <c:v>1.3737109270638541</c:v>
                </c:pt>
                <c:pt idx="4758">
                  <c:v>1.3747172499777394</c:v>
                </c:pt>
                <c:pt idx="4759">
                  <c:v>1.3736307774512422</c:v>
                </c:pt>
                <c:pt idx="4760">
                  <c:v>1.3742541633271022</c:v>
                </c:pt>
                <c:pt idx="4761">
                  <c:v>1.3749042657404906</c:v>
                </c:pt>
                <c:pt idx="4762">
                  <c:v>1.3750022263781281</c:v>
                </c:pt>
                <c:pt idx="4763">
                  <c:v>1.3750111318906431</c:v>
                </c:pt>
                <c:pt idx="4764">
                  <c:v>1.3766319351678689</c:v>
                </c:pt>
                <c:pt idx="4765">
                  <c:v>1.3742452578145872</c:v>
                </c:pt>
                <c:pt idx="4766">
                  <c:v>1.3768456674681626</c:v>
                </c:pt>
                <c:pt idx="4767">
                  <c:v>1.3752604862409832</c:v>
                </c:pt>
                <c:pt idx="4768">
                  <c:v>1.3747973995903464</c:v>
                </c:pt>
                <c:pt idx="4769">
                  <c:v>1.3747528720277877</c:v>
                </c:pt>
                <c:pt idx="4770">
                  <c:v>1.373906848339119</c:v>
                </c:pt>
                <c:pt idx="4771">
                  <c:v>1.3745124231899561</c:v>
                </c:pt>
                <c:pt idx="4772">
                  <c:v>1.3728381868376525</c:v>
                </c:pt>
                <c:pt idx="4773">
                  <c:v>1.3742808798646389</c:v>
                </c:pt>
                <c:pt idx="4774">
                  <c:v>1.3750467539406892</c:v>
                </c:pt>
                <c:pt idx="4775">
                  <c:v>1.3739246593641405</c:v>
                </c:pt>
                <c:pt idx="4776">
                  <c:v>1.3750200374031518</c:v>
                </c:pt>
                <c:pt idx="4777">
                  <c:v>1.3742363523020722</c:v>
                </c:pt>
                <c:pt idx="4778">
                  <c:v>1.3745747617775403</c:v>
                </c:pt>
                <c:pt idx="4779">
                  <c:v>1.3746638169026626</c:v>
                </c:pt>
                <c:pt idx="4780">
                  <c:v>1.372731320687506</c:v>
                </c:pt>
                <c:pt idx="4781">
                  <c:v>1.3731142577255318</c:v>
                </c:pt>
                <c:pt idx="4782">
                  <c:v>1.373728738088877</c:v>
                </c:pt>
                <c:pt idx="4783">
                  <c:v>1.3735862498886811</c:v>
                </c:pt>
                <c:pt idx="4784">
                  <c:v>1.3746549113901505</c:v>
                </c:pt>
                <c:pt idx="4785">
                  <c:v>1.3737020215513434</c:v>
                </c:pt>
                <c:pt idx="4786">
                  <c:v>1.3738356042390238</c:v>
                </c:pt>
                <c:pt idx="4787">
                  <c:v>1.3721613678867244</c:v>
                </c:pt>
                <c:pt idx="4788">
                  <c:v>1.3731765963131179</c:v>
                </c:pt>
                <c:pt idx="4789">
                  <c:v>1.3721613678867244</c:v>
                </c:pt>
                <c:pt idx="4790">
                  <c:v>1.3725443049247483</c:v>
                </c:pt>
                <c:pt idx="4791">
                  <c:v>1.373657493988782</c:v>
                </c:pt>
                <c:pt idx="4792">
                  <c:v>1.3734971947635601</c:v>
                </c:pt>
                <c:pt idx="4793">
                  <c:v>1.3728025647876076</c:v>
                </c:pt>
                <c:pt idx="4794">
                  <c:v>1.3745035176774418</c:v>
                </c:pt>
                <c:pt idx="4795">
                  <c:v>1.3751536200908361</c:v>
                </c:pt>
                <c:pt idx="4796">
                  <c:v>1.3735239113010953</c:v>
                </c:pt>
                <c:pt idx="4797">
                  <c:v>1.3753139193160593</c:v>
                </c:pt>
                <c:pt idx="4798">
                  <c:v>1.3742452578145872</c:v>
                </c:pt>
                <c:pt idx="4799">
                  <c:v>1.3727580372250423</c:v>
                </c:pt>
                <c:pt idx="4800">
                  <c:v>1.3739691869267081</c:v>
                </c:pt>
                <c:pt idx="4801">
                  <c:v>1.3738088877014858</c:v>
                </c:pt>
                <c:pt idx="4802">
                  <c:v>1.3739424703891698</c:v>
                </c:pt>
                <c:pt idx="4803">
                  <c:v>1.3747884940778341</c:v>
                </c:pt>
                <c:pt idx="4804">
                  <c:v>1.37441446255232</c:v>
                </c:pt>
                <c:pt idx="4805">
                  <c:v>1.3750378484281771</c:v>
                </c:pt>
                <c:pt idx="4806">
                  <c:v>1.3750022263781281</c:v>
                </c:pt>
                <c:pt idx="4807">
                  <c:v>1.3759016831418638</c:v>
                </c:pt>
                <c:pt idx="4808">
                  <c:v>1.3749131712530089</c:v>
                </c:pt>
                <c:pt idx="4809">
                  <c:v>1.3755721791789144</c:v>
                </c:pt>
                <c:pt idx="4810">
                  <c:v>1.373880131801589</c:v>
                </c:pt>
                <c:pt idx="4811">
                  <c:v>1.3741740137144878</c:v>
                </c:pt>
                <c:pt idx="4812">
                  <c:v>1.3743788405022721</c:v>
                </c:pt>
                <c:pt idx="4813">
                  <c:v>1.3740315255142941</c:v>
                </c:pt>
                <c:pt idx="4814">
                  <c:v>1.3736129664262238</c:v>
                </c:pt>
                <c:pt idx="4815">
                  <c:v>1.3736753050138035</c:v>
                </c:pt>
                <c:pt idx="4816">
                  <c:v>1.3737643601389258</c:v>
                </c:pt>
                <c:pt idx="4817">
                  <c:v>1.374565856265028</c:v>
                </c:pt>
                <c:pt idx="4818">
                  <c:v>1.3754920295663047</c:v>
                </c:pt>
                <c:pt idx="4819">
                  <c:v>1.373880131801589</c:v>
                </c:pt>
                <c:pt idx="4820">
                  <c:v>1.3735239113010953</c:v>
                </c:pt>
                <c:pt idx="4821">
                  <c:v>1.3731409742630722</c:v>
                </c:pt>
                <c:pt idx="4822">
                  <c:v>1.3741383916644399</c:v>
                </c:pt>
                <c:pt idx="4823">
                  <c:v>1.3733012734882892</c:v>
                </c:pt>
                <c:pt idx="4824">
                  <c:v>1.3726689820999198</c:v>
                </c:pt>
                <c:pt idx="4825">
                  <c:v>1.3733636120758714</c:v>
                </c:pt>
                <c:pt idx="4826">
                  <c:v>1.3738534152640478</c:v>
                </c:pt>
                <c:pt idx="4827">
                  <c:v>1.3752070531659097</c:v>
                </c:pt>
                <c:pt idx="4828">
                  <c:v>1.3746994389527121</c:v>
                </c:pt>
                <c:pt idx="4829">
                  <c:v>1.3755365571288618</c:v>
                </c:pt>
                <c:pt idx="4830">
                  <c:v>1.3748775492029581</c:v>
                </c:pt>
                <c:pt idx="4831">
                  <c:v>1.3752693917534928</c:v>
                </c:pt>
                <c:pt idx="4832">
                  <c:v>1.3755454626413761</c:v>
                </c:pt>
                <c:pt idx="4833">
                  <c:v>1.3751179980407899</c:v>
                </c:pt>
                <c:pt idx="4834">
                  <c:v>1.376658651705406</c:v>
                </c:pt>
                <c:pt idx="4835">
                  <c:v>1.3768456674681626</c:v>
                </c:pt>
                <c:pt idx="4836">
                  <c:v>1.3739691869267081</c:v>
                </c:pt>
                <c:pt idx="4837">
                  <c:v>1.3744500846023715</c:v>
                </c:pt>
                <c:pt idx="4838">
                  <c:v>1.3755988957164478</c:v>
                </c:pt>
                <c:pt idx="4839">
                  <c:v>1.3746638169026626</c:v>
                </c:pt>
                <c:pt idx="4840">
                  <c:v>1.375581084691424</c:v>
                </c:pt>
                <c:pt idx="4841">
                  <c:v>1.3747884940778341</c:v>
                </c:pt>
                <c:pt idx="4842">
                  <c:v>1.3767031792679669</c:v>
                </c:pt>
                <c:pt idx="4843">
                  <c:v>1.3755365571288618</c:v>
                </c:pt>
                <c:pt idx="4844">
                  <c:v>1.3760263603170362</c:v>
                </c:pt>
                <c:pt idx="4845">
                  <c:v>1.375581084691424</c:v>
                </c:pt>
                <c:pt idx="4846">
                  <c:v>1.3760352658295483</c:v>
                </c:pt>
                <c:pt idx="4847">
                  <c:v>1.373096446700508</c:v>
                </c:pt>
                <c:pt idx="4848">
                  <c:v>1.3737910766764618</c:v>
                </c:pt>
                <c:pt idx="4849">
                  <c:v>1.3734704782260221</c:v>
                </c:pt>
                <c:pt idx="4850">
                  <c:v>1.373915753851634</c:v>
                </c:pt>
                <c:pt idx="4851">
                  <c:v>1.3732923679757769</c:v>
                </c:pt>
                <c:pt idx="4852">
                  <c:v>1.3744055570398075</c:v>
                </c:pt>
                <c:pt idx="4853">
                  <c:v>1.3738088877014858</c:v>
                </c:pt>
                <c:pt idx="4854">
                  <c:v>1.3754296909787158</c:v>
                </c:pt>
                <c:pt idx="4855">
                  <c:v>1.375109092528275</c:v>
                </c:pt>
                <c:pt idx="4856">
                  <c:v>1.3771662659186035</c:v>
                </c:pt>
                <c:pt idx="4857">
                  <c:v>1.3762668091548669</c:v>
                </c:pt>
                <c:pt idx="4858">
                  <c:v>1.3759551162169383</c:v>
                </c:pt>
                <c:pt idx="4859">
                  <c:v>1.3748686436904438</c:v>
                </c:pt>
                <c:pt idx="4860">
                  <c:v>1.3750645649657172</c:v>
                </c:pt>
                <c:pt idx="4861">
                  <c:v>1.3744233680648319</c:v>
                </c:pt>
                <c:pt idx="4862">
                  <c:v>1.3750200374031518</c:v>
                </c:pt>
                <c:pt idx="4863">
                  <c:v>1.3744946121649246</c:v>
                </c:pt>
                <c:pt idx="4864">
                  <c:v>1.3760085492920149</c:v>
                </c:pt>
                <c:pt idx="4865">
                  <c:v>1.3747617775402974</c:v>
                </c:pt>
                <c:pt idx="4866">
                  <c:v>1.376925817080773</c:v>
                </c:pt>
                <c:pt idx="4867">
                  <c:v>1.3760352658295483</c:v>
                </c:pt>
                <c:pt idx="4868">
                  <c:v>1.3784219431828302</c:v>
                </c:pt>
                <c:pt idx="4869">
                  <c:v>1.3771306438685547</c:v>
                </c:pt>
                <c:pt idx="4870">
                  <c:v>1.3780479116573201</c:v>
                </c:pt>
                <c:pt idx="4871">
                  <c:v>1.3771573604060949</c:v>
                </c:pt>
                <c:pt idx="4872">
                  <c:v>1.3772731320687503</c:v>
                </c:pt>
                <c:pt idx="4873">
                  <c:v>1.377326565143824</c:v>
                </c:pt>
                <c:pt idx="4874">
                  <c:v>1.3771395493810681</c:v>
                </c:pt>
                <c:pt idx="4875">
                  <c:v>1.3767477068305312</c:v>
                </c:pt>
                <c:pt idx="4876">
                  <c:v>1.3773354706563361</c:v>
                </c:pt>
                <c:pt idx="4877">
                  <c:v>1.3772642265562383</c:v>
                </c:pt>
                <c:pt idx="4878">
                  <c:v>1.3775135809065839</c:v>
                </c:pt>
                <c:pt idx="4879">
                  <c:v>1.3782616439576096</c:v>
                </c:pt>
                <c:pt idx="4880">
                  <c:v>1.3777184076943618</c:v>
                </c:pt>
                <c:pt idx="4881">
                  <c:v>1.3784575652328832</c:v>
                </c:pt>
                <c:pt idx="4882">
                  <c:v>1.3774245257814586</c:v>
                </c:pt>
                <c:pt idx="4883">
                  <c:v>1.3789740849585901</c:v>
                </c:pt>
                <c:pt idx="4884">
                  <c:v>1.3775670139816547</c:v>
                </c:pt>
                <c:pt idx="4885">
                  <c:v>1.3784397542078546</c:v>
                </c:pt>
                <c:pt idx="4886">
                  <c:v>1.3783150770326833</c:v>
                </c:pt>
                <c:pt idx="4887">
                  <c:v>1.3771306438685547</c:v>
                </c:pt>
                <c:pt idx="4888">
                  <c:v>1.3765428800427491</c:v>
                </c:pt>
                <c:pt idx="4889">
                  <c:v>1.3778341793570219</c:v>
                </c:pt>
                <c:pt idx="4890">
                  <c:v>1.3780835337073682</c:v>
                </c:pt>
                <c:pt idx="4891">
                  <c:v>1.3773087541188</c:v>
                </c:pt>
                <c:pt idx="4892">
                  <c:v>1.376097604417134</c:v>
                </c:pt>
                <c:pt idx="4893">
                  <c:v>1.3759283996793976</c:v>
                </c:pt>
                <c:pt idx="4894">
                  <c:v>1.3761510374922081</c:v>
                </c:pt>
                <c:pt idx="4895">
                  <c:v>1.3766675572179179</c:v>
                </c:pt>
                <c:pt idx="4896">
                  <c:v>1.3771929824561404</c:v>
                </c:pt>
                <c:pt idx="4897">
                  <c:v>1.3766497461928933</c:v>
                </c:pt>
                <c:pt idx="4898">
                  <c:v>1.3769080060557501</c:v>
                </c:pt>
                <c:pt idx="4899">
                  <c:v>1.376890195030724</c:v>
                </c:pt>
                <c:pt idx="4900">
                  <c:v>1.3771484548935817</c:v>
                </c:pt>
                <c:pt idx="4901">
                  <c:v>1.3777095021818506</c:v>
                </c:pt>
                <c:pt idx="4902">
                  <c:v>1.3780746281948526</c:v>
                </c:pt>
                <c:pt idx="4903">
                  <c:v>1.3774156202689465</c:v>
                </c:pt>
                <c:pt idx="4904">
                  <c:v>1.3787425416332761</c:v>
                </c:pt>
                <c:pt idx="4905">
                  <c:v>1.3786534865081501</c:v>
                </c:pt>
                <c:pt idx="4906">
                  <c:v>1.3762846201798913</c:v>
                </c:pt>
                <c:pt idx="4907">
                  <c:v>1.3790453290586899</c:v>
                </c:pt>
                <c:pt idx="4908">
                  <c:v>1.3770326832309199</c:v>
                </c:pt>
                <c:pt idx="4909">
                  <c:v>1.3779944785822418</c:v>
                </c:pt>
                <c:pt idx="4910">
                  <c:v>1.3781013447323893</c:v>
                </c:pt>
                <c:pt idx="4911">
                  <c:v>1.3773889037314129</c:v>
                </c:pt>
                <c:pt idx="4912">
                  <c:v>1.3781369667824401</c:v>
                </c:pt>
                <c:pt idx="4913">
                  <c:v>1.3776471635942678</c:v>
                </c:pt>
                <c:pt idx="4914">
                  <c:v>1.3788850298334705</c:v>
                </c:pt>
                <c:pt idx="4915">
                  <c:v>1.3787425416332761</c:v>
                </c:pt>
                <c:pt idx="4916">
                  <c:v>1.3781102502449014</c:v>
                </c:pt>
                <c:pt idx="4917">
                  <c:v>1.3778787069195833</c:v>
                </c:pt>
                <c:pt idx="4918">
                  <c:v>1.3778787069195833</c:v>
                </c:pt>
                <c:pt idx="4919">
                  <c:v>1.37834179357022</c:v>
                </c:pt>
                <c:pt idx="4920">
                  <c:v>1.3776827856443137</c:v>
                </c:pt>
                <c:pt idx="4921">
                  <c:v>1.3783863211327847</c:v>
                </c:pt>
                <c:pt idx="4922">
                  <c:v>1.378840502270906</c:v>
                </c:pt>
                <c:pt idx="4923">
                  <c:v>1.3783685101077567</c:v>
                </c:pt>
                <c:pt idx="4924">
                  <c:v>1.3786802030456853</c:v>
                </c:pt>
                <c:pt idx="4925">
                  <c:v>1.3798824472348379</c:v>
                </c:pt>
                <c:pt idx="4926">
                  <c:v>1.3807195654109901</c:v>
                </c:pt>
                <c:pt idx="4927">
                  <c:v>1.3816457387122629</c:v>
                </c:pt>
                <c:pt idx="4928">
                  <c:v>1.3806839433609421</c:v>
                </c:pt>
                <c:pt idx="4929">
                  <c:v>1.3806572268234074</c:v>
                </c:pt>
                <c:pt idx="4930">
                  <c:v>1.3789295573960278</c:v>
                </c:pt>
                <c:pt idx="4931">
                  <c:v>1.3805948882358179</c:v>
                </c:pt>
                <c:pt idx="4932">
                  <c:v>1.3808620536111853</c:v>
                </c:pt>
                <c:pt idx="4933">
                  <c:v>1.3814854394870451</c:v>
                </c:pt>
                <c:pt idx="4934">
                  <c:v>1.3814854394870451</c:v>
                </c:pt>
                <c:pt idx="4935">
                  <c:v>1.3821177308754149</c:v>
                </c:pt>
                <c:pt idx="4936">
                  <c:v>1.3828390773889037</c:v>
                </c:pt>
                <c:pt idx="4937">
                  <c:v>1.3831774868643689</c:v>
                </c:pt>
                <c:pt idx="4938">
                  <c:v>1.3823403686882219</c:v>
                </c:pt>
                <c:pt idx="4939">
                  <c:v>1.3826876836761961</c:v>
                </c:pt>
                <c:pt idx="4940">
                  <c:v>1.3817704158874338</c:v>
                </c:pt>
                <c:pt idx="4941">
                  <c:v>1.3808086205361121</c:v>
                </c:pt>
                <c:pt idx="4942">
                  <c:v>1.3817347938373818</c:v>
                </c:pt>
                <c:pt idx="4943">
                  <c:v>1.38237599073827</c:v>
                </c:pt>
                <c:pt idx="4944">
                  <c:v>1.3815923056371866</c:v>
                </c:pt>
                <c:pt idx="4945">
                  <c:v>1.3820821088253668</c:v>
                </c:pt>
                <c:pt idx="4946">
                  <c:v>1.3836761955650538</c:v>
                </c:pt>
                <c:pt idx="4947">
                  <c:v>1.3825808175260501</c:v>
                </c:pt>
                <c:pt idx="4948">
                  <c:v>1.383613856977469</c:v>
                </c:pt>
                <c:pt idx="4949">
                  <c:v>1.3826342506011218</c:v>
                </c:pt>
                <c:pt idx="4950">
                  <c:v>1.3826965891887104</c:v>
                </c:pt>
                <c:pt idx="4951">
                  <c:v>1.3835604239023955</c:v>
                </c:pt>
                <c:pt idx="4952">
                  <c:v>1.3850743610294758</c:v>
                </c:pt>
                <c:pt idx="4953">
                  <c:v>1.3831952978893889</c:v>
                </c:pt>
                <c:pt idx="4954">
                  <c:v>1.3812895182117741</c:v>
                </c:pt>
                <c:pt idx="4955">
                  <c:v>1.3826253450886099</c:v>
                </c:pt>
                <c:pt idx="4956">
                  <c:v>1.383213108914418</c:v>
                </c:pt>
                <c:pt idx="4957">
                  <c:v>1.383435746727224</c:v>
                </c:pt>
                <c:pt idx="4958">
                  <c:v>1.3838632113278118</c:v>
                </c:pt>
                <c:pt idx="4959">
                  <c:v>1.3837830617152052</c:v>
                </c:pt>
                <c:pt idx="4960">
                  <c:v>1.3838988333778608</c:v>
                </c:pt>
                <c:pt idx="4961">
                  <c:v>1.3826075340635908</c:v>
                </c:pt>
                <c:pt idx="4962">
                  <c:v>1.3839344554279061</c:v>
                </c:pt>
                <c:pt idx="4963">
                  <c:v>1.3829014159764894</c:v>
                </c:pt>
                <c:pt idx="4964">
                  <c:v>1.3829014159764894</c:v>
                </c:pt>
                <c:pt idx="4965">
                  <c:v>1.3846023688663314</c:v>
                </c:pt>
                <c:pt idx="4966">
                  <c:v>1.3835782349274199</c:v>
                </c:pt>
                <c:pt idx="4967">
                  <c:v>1.3839255499153975</c:v>
                </c:pt>
                <c:pt idx="4968">
                  <c:v>1.3839077388903731</c:v>
                </c:pt>
                <c:pt idx="4969">
                  <c:v>1.3837207231276158</c:v>
                </c:pt>
                <c:pt idx="4970">
                  <c:v>1.3834891798022981</c:v>
                </c:pt>
                <c:pt idx="4971">
                  <c:v>1.3836672900525397</c:v>
                </c:pt>
                <c:pt idx="4972">
                  <c:v>1.3838632113278118</c:v>
                </c:pt>
                <c:pt idx="4973">
                  <c:v>1.38237599073827</c:v>
                </c:pt>
                <c:pt idx="4974">
                  <c:v>1.384299581440912</c:v>
                </c:pt>
                <c:pt idx="4975">
                  <c:v>1.383970077477956</c:v>
                </c:pt>
                <c:pt idx="4976">
                  <c:v>1.3840235105530323</c:v>
                </c:pt>
                <c:pt idx="4977">
                  <c:v>1.3846023688663314</c:v>
                </c:pt>
                <c:pt idx="4978">
                  <c:v>1.3850387389794279</c:v>
                </c:pt>
                <c:pt idx="4979">
                  <c:v>1.385323715379817</c:v>
                </c:pt>
                <c:pt idx="4980">
                  <c:v>1.3849229673167722</c:v>
                </c:pt>
                <c:pt idx="4981">
                  <c:v>1.3855374476801139</c:v>
                </c:pt>
                <c:pt idx="4982">
                  <c:v>1.3848962507792297</c:v>
                </c:pt>
                <c:pt idx="4983">
                  <c:v>1.3864636209813881</c:v>
                </c:pt>
                <c:pt idx="4984">
                  <c:v>1.3863122272686801</c:v>
                </c:pt>
                <c:pt idx="4985">
                  <c:v>1.3849764003918423</c:v>
                </c:pt>
                <c:pt idx="4986">
                  <c:v>1.38567993588031</c:v>
                </c:pt>
                <c:pt idx="4987">
                  <c:v>1.3864190934188263</c:v>
                </c:pt>
                <c:pt idx="4988">
                  <c:v>1.386009439843267</c:v>
                </c:pt>
                <c:pt idx="4989">
                  <c:v>1.3869890462196099</c:v>
                </c:pt>
                <c:pt idx="4990">
                  <c:v>1.3865170540564637</c:v>
                </c:pt>
                <c:pt idx="4991">
                  <c:v>1.3875144714578322</c:v>
                </c:pt>
                <c:pt idx="4992">
                  <c:v>1.3871137233947821</c:v>
                </c:pt>
                <c:pt idx="4993">
                  <c:v>1.3862053611185363</c:v>
                </c:pt>
                <c:pt idx="4994">
                  <c:v>1.3869178021195121</c:v>
                </c:pt>
                <c:pt idx="4995">
                  <c:v>1.3855374476801139</c:v>
                </c:pt>
                <c:pt idx="4996">
                  <c:v>1.3858580461305561</c:v>
                </c:pt>
                <c:pt idx="4997">
                  <c:v>1.3863033217561702</c:v>
                </c:pt>
                <c:pt idx="4998">
                  <c:v>1.3871582509573426</c:v>
                </c:pt>
                <c:pt idx="4999">
                  <c:v>1.3871226289072935</c:v>
                </c:pt>
                <c:pt idx="5000">
                  <c:v>1.3873185501825629</c:v>
                </c:pt>
                <c:pt idx="5001">
                  <c:v>1.386178644580996</c:v>
                </c:pt>
                <c:pt idx="5002">
                  <c:v>1.3867664084068041</c:v>
                </c:pt>
                <c:pt idx="5003">
                  <c:v>1.3863745658562687</c:v>
                </c:pt>
                <c:pt idx="5004">
                  <c:v>1.3871493454448298</c:v>
                </c:pt>
                <c:pt idx="5005">
                  <c:v>1.3863389438062208</c:v>
                </c:pt>
                <c:pt idx="5006">
                  <c:v>1.3868465580194138</c:v>
                </c:pt>
                <c:pt idx="5007">
                  <c:v>1.3879152195208835</c:v>
                </c:pt>
                <c:pt idx="5008">
                  <c:v>1.3875233769703446</c:v>
                </c:pt>
                <c:pt idx="5009">
                  <c:v>1.3879953691334936</c:v>
                </c:pt>
                <c:pt idx="5010">
                  <c:v>1.3886187550093498</c:v>
                </c:pt>
                <c:pt idx="5011">
                  <c:v>1.390773889037314</c:v>
                </c:pt>
                <c:pt idx="5012">
                  <c:v>1.3899902039362366</c:v>
                </c:pt>
                <c:pt idx="5013">
                  <c:v>1.3896072668982129</c:v>
                </c:pt>
                <c:pt idx="5014">
                  <c:v>1.3906492118621419</c:v>
                </c:pt>
                <c:pt idx="5015">
                  <c:v>1.3902039362365357</c:v>
                </c:pt>
                <c:pt idx="5016">
                  <c:v>1.3894113456229398</c:v>
                </c:pt>
                <c:pt idx="5017">
                  <c:v>1.3895538338231381</c:v>
                </c:pt>
                <c:pt idx="5018">
                  <c:v>1.3890105975598894</c:v>
                </c:pt>
                <c:pt idx="5019">
                  <c:v>1.388226912458812</c:v>
                </c:pt>
                <c:pt idx="5020">
                  <c:v>1.3900258259862897</c:v>
                </c:pt>
                <c:pt idx="5021">
                  <c:v>1.3888681093596935</c:v>
                </c:pt>
                <c:pt idx="5022">
                  <c:v>1.3899812984237239</c:v>
                </c:pt>
                <c:pt idx="5023">
                  <c:v>1.3894558731855049</c:v>
                </c:pt>
                <c:pt idx="5024">
                  <c:v>1.388779054234571</c:v>
                </c:pt>
                <c:pt idx="5025">
                  <c:v>1.3892421408852111</c:v>
                </c:pt>
                <c:pt idx="5026">
                  <c:v>1.3885118888592041</c:v>
                </c:pt>
                <c:pt idx="5027">
                  <c:v>1.3879063140083712</c:v>
                </c:pt>
                <c:pt idx="5028">
                  <c:v>1.3901861252115115</c:v>
                </c:pt>
                <c:pt idx="5029">
                  <c:v>1.3886989046219638</c:v>
                </c:pt>
                <c:pt idx="5030">
                  <c:v>1.3911657315878529</c:v>
                </c:pt>
                <c:pt idx="5031">
                  <c:v>1.3895093062605752</c:v>
                </c:pt>
                <c:pt idx="5032">
                  <c:v>1.3913082197880486</c:v>
                </c:pt>
                <c:pt idx="5033">
                  <c:v>1.3896161724107221</c:v>
                </c:pt>
                <c:pt idx="5034">
                  <c:v>1.3897319440733815</c:v>
                </c:pt>
                <c:pt idx="5035">
                  <c:v>1.3899902039362366</c:v>
                </c:pt>
                <c:pt idx="5036">
                  <c:v>1.3908718496749488</c:v>
                </c:pt>
                <c:pt idx="5037">
                  <c:v>1.3915753851634158</c:v>
                </c:pt>
                <c:pt idx="5038">
                  <c:v>1.3922789206518889</c:v>
                </c:pt>
                <c:pt idx="5039">
                  <c:v>1.3917178733636149</c:v>
                </c:pt>
                <c:pt idx="5040">
                  <c:v>1.3912547867129752</c:v>
                </c:pt>
                <c:pt idx="5041">
                  <c:v>1.3907204559622406</c:v>
                </c:pt>
                <c:pt idx="5042">
                  <c:v>1.391539763113367</c:v>
                </c:pt>
                <c:pt idx="5043">
                  <c:v>1.3912636922254822</c:v>
                </c:pt>
                <c:pt idx="5044">
                  <c:v>1.3910677709502208</c:v>
                </c:pt>
                <c:pt idx="5045">
                  <c:v>1.3918781725888325</c:v>
                </c:pt>
                <c:pt idx="5046">
                  <c:v>1.393516786891086</c:v>
                </c:pt>
                <c:pt idx="5047">
                  <c:v>1.3936236530412318</c:v>
                </c:pt>
                <c:pt idx="5048">
                  <c:v>1.3931160388280361</c:v>
                </c:pt>
                <c:pt idx="5049">
                  <c:v>1.3930269837029119</c:v>
                </c:pt>
                <c:pt idx="5050">
                  <c:v>1.391851456051296</c:v>
                </c:pt>
                <c:pt idx="5051">
                  <c:v>1.3926707632024222</c:v>
                </c:pt>
                <c:pt idx="5052">
                  <c:v>1.3921542434767149</c:v>
                </c:pt>
                <c:pt idx="5053">
                  <c:v>1.3923590702644937</c:v>
                </c:pt>
                <c:pt idx="5054">
                  <c:v>1.394336094042212</c:v>
                </c:pt>
                <c:pt idx="5055">
                  <c:v>1.3934099207409387</c:v>
                </c:pt>
                <c:pt idx="5056">
                  <c:v>1.3926885742274495</c:v>
                </c:pt>
                <c:pt idx="5057">
                  <c:v>1.3933475821533541</c:v>
                </c:pt>
                <c:pt idx="5058">
                  <c:v>1.3936859916288211</c:v>
                </c:pt>
                <c:pt idx="5059">
                  <c:v>1.3928488734526681</c:v>
                </c:pt>
                <c:pt idx="5060">
                  <c:v>1.3934900703535487</c:v>
                </c:pt>
                <c:pt idx="5061">
                  <c:v>1.3950752515807285</c:v>
                </c:pt>
                <c:pt idx="5062">
                  <c:v>1.394665598005165</c:v>
                </c:pt>
                <c:pt idx="5063">
                  <c:v>1.3922432986018345</c:v>
                </c:pt>
                <c:pt idx="5064">
                  <c:v>1.3933297711283279</c:v>
                </c:pt>
                <c:pt idx="5065">
                  <c:v>1.3946834090301901</c:v>
                </c:pt>
                <c:pt idx="5066">
                  <c:v>1.3935345979161098</c:v>
                </c:pt>
                <c:pt idx="5067">
                  <c:v>1.3939531570041821</c:v>
                </c:pt>
                <c:pt idx="5068">
                  <c:v>1.3940333066167991</c:v>
                </c:pt>
                <c:pt idx="5069">
                  <c:v>1.39321399946567</c:v>
                </c:pt>
                <c:pt idx="5070">
                  <c:v>1.3915753851634158</c:v>
                </c:pt>
                <c:pt idx="5071">
                  <c:v>1.3938195743165052</c:v>
                </c:pt>
                <c:pt idx="5072">
                  <c:v>1.3941579837919733</c:v>
                </c:pt>
                <c:pt idx="5073">
                  <c:v>1.393383204203402</c:v>
                </c:pt>
                <c:pt idx="5074">
                  <c:v>1.394113456229406</c:v>
                </c:pt>
                <c:pt idx="5075">
                  <c:v>1.3943895271172861</c:v>
                </c:pt>
                <c:pt idx="5076">
                  <c:v>1.393962062516698</c:v>
                </c:pt>
                <c:pt idx="5077">
                  <c:v>1.3939264404666478</c:v>
                </c:pt>
                <c:pt idx="5078">
                  <c:v>1.3928399679401549</c:v>
                </c:pt>
                <c:pt idx="5079">
                  <c:v>1.3936859916288211</c:v>
                </c:pt>
                <c:pt idx="5080">
                  <c:v>1.3938908184165999</c:v>
                </c:pt>
                <c:pt idx="5081">
                  <c:v>1.394113456229406</c:v>
                </c:pt>
                <c:pt idx="5082">
                  <c:v>1.3940778341793605</c:v>
                </c:pt>
                <c:pt idx="5083">
                  <c:v>1.3941312672544277</c:v>
                </c:pt>
                <c:pt idx="5084">
                  <c:v>1.3942737554546258</c:v>
                </c:pt>
                <c:pt idx="5085">
                  <c:v>1.3948169917178741</c:v>
                </c:pt>
                <c:pt idx="5086">
                  <c:v>1.3931872829281324</c:v>
                </c:pt>
                <c:pt idx="5087">
                  <c:v>1.3950129129931441</c:v>
                </c:pt>
                <c:pt idx="5088">
                  <c:v>1.394710125567731</c:v>
                </c:pt>
                <c:pt idx="5089">
                  <c:v>1.3950663460682162</c:v>
                </c:pt>
                <c:pt idx="5090">
                  <c:v>1.393668180603794</c:v>
                </c:pt>
                <c:pt idx="5091">
                  <c:v>1.3942203223795531</c:v>
                </c:pt>
                <c:pt idx="5092">
                  <c:v>1.394184700329504</c:v>
                </c:pt>
                <c:pt idx="5093">
                  <c:v>1.3942381334045781</c:v>
                </c:pt>
                <c:pt idx="5094">
                  <c:v>1.3944696767298956</c:v>
                </c:pt>
                <c:pt idx="5095">
                  <c:v>1.3950129129931441</c:v>
                </c:pt>
                <c:pt idx="5096">
                  <c:v>1.3941490782794548</c:v>
                </c:pt>
                <c:pt idx="5097">
                  <c:v>1.3944785822424082</c:v>
                </c:pt>
                <c:pt idx="5098">
                  <c:v>1.3944518657048721</c:v>
                </c:pt>
                <c:pt idx="5099">
                  <c:v>1.3949238578680199</c:v>
                </c:pt>
                <c:pt idx="5100">
                  <c:v>1.3944963932674295</c:v>
                </c:pt>
                <c:pt idx="5101">
                  <c:v>1.3964823225576641</c:v>
                </c:pt>
                <c:pt idx="5102">
                  <c:v>1.3950930626057529</c:v>
                </c:pt>
                <c:pt idx="5103">
                  <c:v>1.3957609760441714</c:v>
                </c:pt>
                <c:pt idx="5104">
                  <c:v>1.3959747083444614</c:v>
                </c:pt>
                <c:pt idx="5105">
                  <c:v>1.396063763469588</c:v>
                </c:pt>
                <c:pt idx="5106">
                  <c:v>1.3971235194585447</c:v>
                </c:pt>
                <c:pt idx="5107">
                  <c:v>1.3955116216938301</c:v>
                </c:pt>
                <c:pt idx="5108">
                  <c:v>1.3954047555436788</c:v>
                </c:pt>
                <c:pt idx="5109">
                  <c:v>1.3946923145427021</c:v>
                </c:pt>
                <c:pt idx="5110">
                  <c:v>1.396295306794906</c:v>
                </c:pt>
                <c:pt idx="5111">
                  <c:v>1.395565054768902</c:v>
                </c:pt>
                <c:pt idx="5112">
                  <c:v>1.3966337162703713</c:v>
                </c:pt>
                <c:pt idx="5113">
                  <c:v>1.3964377949951021</c:v>
                </c:pt>
                <c:pt idx="5114">
                  <c:v>1.3969097871582508</c:v>
                </c:pt>
                <c:pt idx="5115">
                  <c:v>1.3955561492563924</c:v>
                </c:pt>
                <c:pt idx="5116">
                  <c:v>1.3962685902573693</c:v>
                </c:pt>
                <c:pt idx="5117">
                  <c:v>1.3959658028319528</c:v>
                </c:pt>
                <c:pt idx="5118">
                  <c:v>1.3954314720812182</c:v>
                </c:pt>
                <c:pt idx="5119">
                  <c:v>1.3960192359070265</c:v>
                </c:pt>
                <c:pt idx="5120">
                  <c:v>1.3984326297978478</c:v>
                </c:pt>
                <c:pt idx="5121">
                  <c:v>1.3956452043815148</c:v>
                </c:pt>
                <c:pt idx="5122">
                  <c:v>1.3954403775937305</c:v>
                </c:pt>
                <c:pt idx="5123">
                  <c:v>1.3951375901683141</c:v>
                </c:pt>
                <c:pt idx="5124">
                  <c:v>1.3956362988689968</c:v>
                </c:pt>
                <c:pt idx="5125">
                  <c:v>1.395894558731855</c:v>
                </c:pt>
                <c:pt idx="5126">
                  <c:v>1.3960192359070265</c:v>
                </c:pt>
                <c:pt idx="5127">
                  <c:v>1.394514204292457</c:v>
                </c:pt>
                <c:pt idx="5128">
                  <c:v>1.3952177397809271</c:v>
                </c:pt>
                <c:pt idx="5129">
                  <c:v>1.3950752515807285</c:v>
                </c:pt>
                <c:pt idx="5130">
                  <c:v>1.3966337162703713</c:v>
                </c:pt>
                <c:pt idx="5131">
                  <c:v>1.395413661056194</c:v>
                </c:pt>
                <c:pt idx="5132">
                  <c:v>1.396063763469588</c:v>
                </c:pt>
                <c:pt idx="5133">
                  <c:v>1.3980585982723321</c:v>
                </c:pt>
                <c:pt idx="5134">
                  <c:v>1.3974886454715467</c:v>
                </c:pt>
                <c:pt idx="5135">
                  <c:v>1.3968474485706661</c:v>
                </c:pt>
                <c:pt idx="5136">
                  <c:v>1.3972927241962809</c:v>
                </c:pt>
                <c:pt idx="5137">
                  <c:v>1.3971235194585447</c:v>
                </c:pt>
                <c:pt idx="5138">
                  <c:v>1.3971680470211059</c:v>
                </c:pt>
                <c:pt idx="5139">
                  <c:v>1.3967405824205181</c:v>
                </c:pt>
                <c:pt idx="5140">
                  <c:v>1.3976934722593257</c:v>
                </c:pt>
                <c:pt idx="5141">
                  <c:v>1.3970166533083979</c:v>
                </c:pt>
                <c:pt idx="5142">
                  <c:v>1.3967405824205181</c:v>
                </c:pt>
                <c:pt idx="5143">
                  <c:v>1.395894558731855</c:v>
                </c:pt>
                <c:pt idx="5144">
                  <c:v>1.3958144091192448</c:v>
                </c:pt>
                <c:pt idx="5145">
                  <c:v>1.3960370469320538</c:v>
                </c:pt>
                <c:pt idx="5146">
                  <c:v>1.3963665508950041</c:v>
                </c:pt>
                <c:pt idx="5147">
                  <c:v>1.3951464956808264</c:v>
                </c:pt>
                <c:pt idx="5148">
                  <c:v>1.3956719209190489</c:v>
                </c:pt>
                <c:pt idx="5149">
                  <c:v>1.3961350075696857</c:v>
                </c:pt>
                <c:pt idx="5150">
                  <c:v>1.3950307240181681</c:v>
                </c:pt>
                <c:pt idx="5151">
                  <c:v>1.3959658028319528</c:v>
                </c:pt>
                <c:pt idx="5152">
                  <c:v>1.3964734170451498</c:v>
                </c:pt>
                <c:pt idx="5153">
                  <c:v>1.3953691334936325</c:v>
                </c:pt>
                <c:pt idx="5154">
                  <c:v>1.3962151571822961</c:v>
                </c:pt>
                <c:pt idx="5155">
                  <c:v>1.3957520705316617</c:v>
                </c:pt>
                <c:pt idx="5156">
                  <c:v>1.3965713776827857</c:v>
                </c:pt>
                <c:pt idx="5157">
                  <c:v>1.3954314720812182</c:v>
                </c:pt>
                <c:pt idx="5158">
                  <c:v>1.3956897319440733</c:v>
                </c:pt>
                <c:pt idx="5159">
                  <c:v>1.3963754564075161</c:v>
                </c:pt>
                <c:pt idx="5160">
                  <c:v>1.3953691334936325</c:v>
                </c:pt>
                <c:pt idx="5161">
                  <c:v>1.396063763469588</c:v>
                </c:pt>
                <c:pt idx="5162">
                  <c:v>1.3952533618309741</c:v>
                </c:pt>
                <c:pt idx="5163">
                  <c:v>1.3956095823314618</c:v>
                </c:pt>
                <c:pt idx="5164">
                  <c:v>1.3970522753584469</c:v>
                </c:pt>
                <c:pt idx="5165">
                  <c:v>1.3963309288449561</c:v>
                </c:pt>
                <c:pt idx="5166">
                  <c:v>1.3971858580461305</c:v>
                </c:pt>
                <c:pt idx="5167">
                  <c:v>1.3958144091192448</c:v>
                </c:pt>
                <c:pt idx="5168">
                  <c:v>1.3966159052453495</c:v>
                </c:pt>
                <c:pt idx="5169">
                  <c:v>1.3964199839700799</c:v>
                </c:pt>
                <c:pt idx="5170">
                  <c:v>1.3952355508059489</c:v>
                </c:pt>
                <c:pt idx="5171">
                  <c:v>1.3953869445186597</c:v>
                </c:pt>
                <c:pt idx="5172">
                  <c:v>1.3956719209190489</c:v>
                </c:pt>
                <c:pt idx="5173">
                  <c:v>1.3948437082554102</c:v>
                </c:pt>
                <c:pt idx="5174">
                  <c:v>1.3951554011933418</c:v>
                </c:pt>
                <c:pt idx="5175">
                  <c:v>1.3947902751803358</c:v>
                </c:pt>
                <c:pt idx="5176">
                  <c:v>1.3966693383204198</c:v>
                </c:pt>
                <c:pt idx="5177">
                  <c:v>1.3959747083444614</c:v>
                </c:pt>
                <c:pt idx="5178">
                  <c:v>1.3966159052453495</c:v>
                </c:pt>
                <c:pt idx="5179">
                  <c:v>1.3969365036957881</c:v>
                </c:pt>
                <c:pt idx="5180">
                  <c:v>1.3965179446077181</c:v>
                </c:pt>
                <c:pt idx="5181">
                  <c:v>1.3960815744946151</c:v>
                </c:pt>
                <c:pt idx="5182">
                  <c:v>1.3973995903464238</c:v>
                </c:pt>
                <c:pt idx="5183">
                  <c:v>1.3952177397809271</c:v>
                </c:pt>
                <c:pt idx="5184">
                  <c:v>1.3955383382313651</c:v>
                </c:pt>
                <c:pt idx="5185">
                  <c:v>1.3961884406447622</c:v>
                </c:pt>
                <c:pt idx="5186">
                  <c:v>1.3954225665687106</c:v>
                </c:pt>
                <c:pt idx="5187">
                  <c:v>1.3986196455606019</c:v>
                </c:pt>
                <c:pt idx="5188">
                  <c:v>1.3956897319440733</c:v>
                </c:pt>
                <c:pt idx="5189">
                  <c:v>1.3972481966337194</c:v>
                </c:pt>
                <c:pt idx="5190">
                  <c:v>1.3973016297087901</c:v>
                </c:pt>
                <c:pt idx="5191">
                  <c:v>1.3987977558108469</c:v>
                </c:pt>
                <c:pt idx="5192">
                  <c:v>1.398673078635676</c:v>
                </c:pt>
                <c:pt idx="5193">
                  <c:v>1.3994567637367572</c:v>
                </c:pt>
                <c:pt idx="5194">
                  <c:v>1.3992163148989223</c:v>
                </c:pt>
                <c:pt idx="5195">
                  <c:v>1.3989224329860181</c:v>
                </c:pt>
                <c:pt idx="5196">
                  <c:v>1.4010152284263959</c:v>
                </c:pt>
                <c:pt idx="5197">
                  <c:v>1.4011844331641254</c:v>
                </c:pt>
                <c:pt idx="5198">
                  <c:v>1.4003740315255142</c:v>
                </c:pt>
                <c:pt idx="5199">
                  <c:v>1.3996348739869979</c:v>
                </c:pt>
                <c:pt idx="5200">
                  <c:v>1.39964377949951</c:v>
                </c:pt>
                <c:pt idx="5201">
                  <c:v>1.3992964645115356</c:v>
                </c:pt>
                <c:pt idx="5202">
                  <c:v>1.3996615905245338</c:v>
                </c:pt>
                <c:pt idx="5203">
                  <c:v>1.3989669605485822</c:v>
                </c:pt>
                <c:pt idx="5204">
                  <c:v>1.3993855196366587</c:v>
                </c:pt>
                <c:pt idx="5205">
                  <c:v>1.4009617953513185</c:v>
                </c:pt>
                <c:pt idx="5206">
                  <c:v>1.400498708700683</c:v>
                </c:pt>
                <c:pt idx="5207">
                  <c:v>1.4004096535755604</c:v>
                </c:pt>
                <c:pt idx="5208">
                  <c:v>1.3997506456496558</c:v>
                </c:pt>
                <c:pt idx="5209">
                  <c:v>1.3989669605485822</c:v>
                </c:pt>
                <c:pt idx="5210">
                  <c:v>1.4011666221390982</c:v>
                </c:pt>
                <c:pt idx="5211">
                  <c:v>1.4002849764003917</c:v>
                </c:pt>
                <c:pt idx="5212">
                  <c:v>1.3983613856977468</c:v>
                </c:pt>
                <c:pt idx="5213">
                  <c:v>1.3990203936236518</c:v>
                </c:pt>
                <c:pt idx="5214">
                  <c:v>1.3990649211862176</c:v>
                </c:pt>
                <c:pt idx="5215">
                  <c:v>1.3983791967227721</c:v>
                </c:pt>
                <c:pt idx="5216">
                  <c:v>1.398673078635676</c:v>
                </c:pt>
                <c:pt idx="5217">
                  <c:v>1.3981031258348944</c:v>
                </c:pt>
                <c:pt idx="5218">
                  <c:v>1.3979517321221808</c:v>
                </c:pt>
                <c:pt idx="5219">
                  <c:v>1.397497550984059</c:v>
                </c:pt>
                <c:pt idx="5220">
                  <c:v>1.3977825273844509</c:v>
                </c:pt>
                <c:pt idx="5221">
                  <c:v>1.3982456140350881</c:v>
                </c:pt>
                <c:pt idx="5222">
                  <c:v>1.3986374565856265</c:v>
                </c:pt>
                <c:pt idx="5223">
                  <c:v>1.3980496927598178</c:v>
                </c:pt>
                <c:pt idx="5224">
                  <c:v>1.3968830706207174</c:v>
                </c:pt>
                <c:pt idx="5225">
                  <c:v>1.3973016297087901</c:v>
                </c:pt>
                <c:pt idx="5226">
                  <c:v>1.396731676908006</c:v>
                </c:pt>
                <c:pt idx="5227">
                  <c:v>1.3964556060201263</c:v>
                </c:pt>
                <c:pt idx="5228">
                  <c:v>1.3971324249710624</c:v>
                </c:pt>
                <c:pt idx="5229">
                  <c:v>1.3977558108469141</c:v>
                </c:pt>
                <c:pt idx="5230">
                  <c:v>1.3965268501202244</c:v>
                </c:pt>
                <c:pt idx="5231">
                  <c:v>1.3966871493454485</c:v>
                </c:pt>
                <c:pt idx="5232">
                  <c:v>1.3962062516697835</c:v>
                </c:pt>
                <c:pt idx="5233">
                  <c:v>1.396696054857957</c:v>
                </c:pt>
                <c:pt idx="5234">
                  <c:v>1.3966069997328345</c:v>
                </c:pt>
                <c:pt idx="5235">
                  <c:v>1.3968652595956896</c:v>
                </c:pt>
                <c:pt idx="5236">
                  <c:v>1.3968385430581529</c:v>
                </c:pt>
                <c:pt idx="5237">
                  <c:v>1.3972392911212042</c:v>
                </c:pt>
                <c:pt idx="5238">
                  <c:v>1.3972749131712541</c:v>
                </c:pt>
                <c:pt idx="5239">
                  <c:v>1.3972481966337194</c:v>
                </c:pt>
                <c:pt idx="5240">
                  <c:v>1.3975598895716461</c:v>
                </c:pt>
                <c:pt idx="5241">
                  <c:v>1.3972303856086916</c:v>
                </c:pt>
                <c:pt idx="5242">
                  <c:v>1.3974886454715467</c:v>
                </c:pt>
                <c:pt idx="5243">
                  <c:v>1.3972660076587406</c:v>
                </c:pt>
                <c:pt idx="5244">
                  <c:v>1.397675661234304</c:v>
                </c:pt>
                <c:pt idx="5245">
                  <c:v>1.3987265117107501</c:v>
                </c:pt>
                <c:pt idx="5246">
                  <c:v>1.3978982990471065</c:v>
                </c:pt>
                <c:pt idx="5247">
                  <c:v>1.3988066613233601</c:v>
                </c:pt>
                <c:pt idx="5248">
                  <c:v>1.3985394959479918</c:v>
                </c:pt>
                <c:pt idx="5249">
                  <c:v>1.3982099919850401</c:v>
                </c:pt>
                <c:pt idx="5250">
                  <c:v>1.3991272597738</c:v>
                </c:pt>
                <c:pt idx="5251">
                  <c:v>1.3981387478849399</c:v>
                </c:pt>
                <c:pt idx="5252">
                  <c:v>1.3980140707097701</c:v>
                </c:pt>
                <c:pt idx="5253">
                  <c:v>1.3981832754475021</c:v>
                </c:pt>
                <c:pt idx="5254">
                  <c:v>1.3984949683854304</c:v>
                </c:pt>
                <c:pt idx="5255">
                  <c:v>1.3980229762222847</c:v>
                </c:pt>
                <c:pt idx="5256">
                  <c:v>1.3993053700240448</c:v>
                </c:pt>
                <c:pt idx="5257">
                  <c:v>1.3985929290230692</c:v>
                </c:pt>
                <c:pt idx="5258">
                  <c:v>1.3985573069730215</c:v>
                </c:pt>
                <c:pt idx="5259">
                  <c:v>1.3995369133493618</c:v>
                </c:pt>
                <c:pt idx="5260">
                  <c:v>1.399038204648678</c:v>
                </c:pt>
                <c:pt idx="5261">
                  <c:v>1.3978181494344999</c:v>
                </c:pt>
                <c:pt idx="5262">
                  <c:v>1.3999287558998987</c:v>
                </c:pt>
                <c:pt idx="5263">
                  <c:v>1.4000623385875857</c:v>
                </c:pt>
                <c:pt idx="5264">
                  <c:v>1.4001692047377328</c:v>
                </c:pt>
                <c:pt idx="5265">
                  <c:v>1.3991717873363612</c:v>
                </c:pt>
                <c:pt idx="5266">
                  <c:v>1.3993855196366587</c:v>
                </c:pt>
                <c:pt idx="5267">
                  <c:v>1.3999821889749755</c:v>
                </c:pt>
                <c:pt idx="5268">
                  <c:v>1.3991539763113405</c:v>
                </c:pt>
                <c:pt idx="5269">
                  <c:v>1.3990738266987317</c:v>
                </c:pt>
                <c:pt idx="5270">
                  <c:v>1.3982990471101584</c:v>
                </c:pt>
                <c:pt idx="5271">
                  <c:v>1.3983881022352866</c:v>
                </c:pt>
                <c:pt idx="5272">
                  <c:v>1.3987799447858253</c:v>
                </c:pt>
                <c:pt idx="5273">
                  <c:v>1.3986374565856265</c:v>
                </c:pt>
                <c:pt idx="5274">
                  <c:v>1.3995992519369478</c:v>
                </c:pt>
                <c:pt idx="5275">
                  <c:v>1.3987265117107501</c:v>
                </c:pt>
                <c:pt idx="5276">
                  <c:v>1.3986018345355802</c:v>
                </c:pt>
                <c:pt idx="5277">
                  <c:v>1.3995814409119245</c:v>
                </c:pt>
                <c:pt idx="5278">
                  <c:v>1.4007925906135898</c:v>
                </c:pt>
                <c:pt idx="5279">
                  <c:v>1.4003740315255142</c:v>
                </c:pt>
                <c:pt idx="5280">
                  <c:v>1.4004452756256118</c:v>
                </c:pt>
                <c:pt idx="5281">
                  <c:v>1.3993231810490694</c:v>
                </c:pt>
                <c:pt idx="5282">
                  <c:v>1.4012734882892481</c:v>
                </c:pt>
                <c:pt idx="5283">
                  <c:v>1.4005699528007836</c:v>
                </c:pt>
                <c:pt idx="5284">
                  <c:v>1.4006233858758543</c:v>
                </c:pt>
                <c:pt idx="5285">
                  <c:v>1.4007124410009795</c:v>
                </c:pt>
                <c:pt idx="5286">
                  <c:v>1.4013625434143708</c:v>
                </c:pt>
                <c:pt idx="5287">
                  <c:v>1.402253094665598</c:v>
                </c:pt>
                <c:pt idx="5288">
                  <c:v>1.4020571733903315</c:v>
                </c:pt>
                <c:pt idx="5289">
                  <c:v>1.401380354439395</c:v>
                </c:pt>
                <c:pt idx="5290">
                  <c:v>1.4022709056906224</c:v>
                </c:pt>
                <c:pt idx="5291">
                  <c:v>1.4015851812271796</c:v>
                </c:pt>
                <c:pt idx="5292">
                  <c:v>1.4030278742541618</c:v>
                </c:pt>
                <c:pt idx="5293">
                  <c:v>1.4011844331641254</c:v>
                </c:pt>
                <c:pt idx="5294">
                  <c:v>1.4004452756256118</c:v>
                </c:pt>
                <c:pt idx="5295">
                  <c:v>1.4024579214533841</c:v>
                </c:pt>
                <c:pt idx="5296">
                  <c:v>1.4010686615014694</c:v>
                </c:pt>
                <c:pt idx="5297">
                  <c:v>1.4008905512512244</c:v>
                </c:pt>
                <c:pt idx="5298">
                  <c:v>1.4007569685635421</c:v>
                </c:pt>
                <c:pt idx="5299">
                  <c:v>1.4022976222281578</c:v>
                </c:pt>
                <c:pt idx="5300">
                  <c:v>1.4019235907026397</c:v>
                </c:pt>
                <c:pt idx="5301">
                  <c:v>1.4003829370380265</c:v>
                </c:pt>
                <c:pt idx="5302">
                  <c:v>1.4016564253272774</c:v>
                </c:pt>
                <c:pt idx="5303">
                  <c:v>1.4021729450529876</c:v>
                </c:pt>
                <c:pt idx="5304">
                  <c:v>1.4019235907026397</c:v>
                </c:pt>
                <c:pt idx="5305">
                  <c:v>1.4024312049158418</c:v>
                </c:pt>
                <c:pt idx="5306">
                  <c:v>1.4033662837296226</c:v>
                </c:pt>
                <c:pt idx="5307">
                  <c:v>1.4018523466025468</c:v>
                </c:pt>
                <c:pt idx="5308">
                  <c:v>1.4021017009528898</c:v>
                </c:pt>
                <c:pt idx="5309">
                  <c:v>1.4020749844153531</c:v>
                </c:pt>
                <c:pt idx="5310">
                  <c:v>1.4025469765785021</c:v>
                </c:pt>
                <c:pt idx="5311">
                  <c:v>1.4031970789918959</c:v>
                </c:pt>
                <c:pt idx="5312">
                  <c:v>1.4029477246415567</c:v>
                </c:pt>
                <c:pt idx="5313">
                  <c:v>1.4035622050048921</c:v>
                </c:pt>
                <c:pt idx="5314">
                  <c:v>1.4030367797666756</c:v>
                </c:pt>
                <c:pt idx="5315">
                  <c:v>1.4021373230029388</c:v>
                </c:pt>
                <c:pt idx="5316">
                  <c:v>1.4021106064654019</c:v>
                </c:pt>
                <c:pt idx="5317">
                  <c:v>1.4017989135274687</c:v>
                </c:pt>
                <c:pt idx="5318">
                  <c:v>1.4017543859649075</c:v>
                </c:pt>
                <c:pt idx="5319">
                  <c:v>1.4031525514293346</c:v>
                </c:pt>
                <c:pt idx="5320">
                  <c:v>1.402965535666578</c:v>
                </c:pt>
                <c:pt idx="5321">
                  <c:v>1.4031258348917981</c:v>
                </c:pt>
                <c:pt idx="5322">
                  <c:v>1.4022174726155501</c:v>
                </c:pt>
                <c:pt idx="5323">
                  <c:v>1.4030011577166235</c:v>
                </c:pt>
                <c:pt idx="5324">
                  <c:v>1.4021729450529876</c:v>
                </c:pt>
                <c:pt idx="5325">
                  <c:v>1.4036156380799676</c:v>
                </c:pt>
                <c:pt idx="5326">
                  <c:v>1.4031080238667741</c:v>
                </c:pt>
                <c:pt idx="5327">
                  <c:v>1.404817882269122</c:v>
                </c:pt>
                <c:pt idx="5328">
                  <c:v>1.4041944963932658</c:v>
                </c:pt>
                <c:pt idx="5329">
                  <c:v>1.4046575830439043</c:v>
                </c:pt>
                <c:pt idx="5330">
                  <c:v>1.4029566301540624</c:v>
                </c:pt>
                <c:pt idx="5331">
                  <c:v>1.4051028586695158</c:v>
                </c:pt>
                <c:pt idx="5332">
                  <c:v>1.4046842995814377</c:v>
                </c:pt>
                <c:pt idx="5333">
                  <c:v>1.4049781814943452</c:v>
                </c:pt>
                <c:pt idx="5334">
                  <c:v>1.404586338943806</c:v>
                </c:pt>
                <c:pt idx="5335">
                  <c:v>1.4040431026805593</c:v>
                </c:pt>
                <c:pt idx="5336">
                  <c:v>1.4040787247306081</c:v>
                </c:pt>
                <c:pt idx="5337">
                  <c:v>1.4052898744322735</c:v>
                </c:pt>
                <c:pt idx="5338">
                  <c:v>1.4053611185323669</c:v>
                </c:pt>
                <c:pt idx="5339">
                  <c:v>1.4049069373942458</c:v>
                </c:pt>
                <c:pt idx="5340">
                  <c:v>1.4061269926084214</c:v>
                </c:pt>
                <c:pt idx="5341">
                  <c:v>1.4048089767566123</c:v>
                </c:pt>
                <c:pt idx="5342">
                  <c:v>1.404960370469317</c:v>
                </c:pt>
                <c:pt idx="5343">
                  <c:v>1.4045329058687341</c:v>
                </c:pt>
                <c:pt idx="5344">
                  <c:v>1.403927331017897</c:v>
                </c:pt>
                <c:pt idx="5345">
                  <c:v>1.403864992430309</c:v>
                </c:pt>
                <c:pt idx="5346">
                  <c:v>1.40339300026716</c:v>
                </c:pt>
                <c:pt idx="5347">
                  <c:v>1.4032594175794761</c:v>
                </c:pt>
                <c:pt idx="5348">
                  <c:v>1.4035354884673577</c:v>
                </c:pt>
                <c:pt idx="5349">
                  <c:v>1.4039718585804555</c:v>
                </c:pt>
                <c:pt idx="5350">
                  <c:v>1.40384718140529</c:v>
                </c:pt>
                <c:pt idx="5351">
                  <c:v>1.402983346691602</c:v>
                </c:pt>
                <c:pt idx="5352">
                  <c:v>1.4022441891530857</c:v>
                </c:pt>
                <c:pt idx="5353">
                  <c:v>1.4025469765785021</c:v>
                </c:pt>
                <c:pt idx="5354">
                  <c:v>1.4032594175794761</c:v>
                </c:pt>
                <c:pt idx="5355">
                  <c:v>1.4028497640039184</c:v>
                </c:pt>
                <c:pt idx="5356">
                  <c:v>1.4036156380799676</c:v>
                </c:pt>
                <c:pt idx="5357">
                  <c:v>1.4030902128417462</c:v>
                </c:pt>
                <c:pt idx="5358">
                  <c:v>1.4033662837296226</c:v>
                </c:pt>
                <c:pt idx="5359">
                  <c:v>1.4039540475554315</c:v>
                </c:pt>
                <c:pt idx="5360">
                  <c:v>1.4036334491049911</c:v>
                </c:pt>
                <c:pt idx="5361">
                  <c:v>1.3774245257814586</c:v>
                </c:pt>
                <c:pt idx="5362">
                  <c:v>1.3803188173479384</c:v>
                </c:pt>
                <c:pt idx="5363">
                  <c:v>1.380220856710304</c:v>
                </c:pt>
                <c:pt idx="5364">
                  <c:v>1.3831062427642684</c:v>
                </c:pt>
                <c:pt idx="5365">
                  <c:v>1.3823848962507801</c:v>
                </c:pt>
                <c:pt idx="5366">
                  <c:v>1.3819396206251642</c:v>
                </c:pt>
                <c:pt idx="5367">
                  <c:v>1.3819307151126512</c:v>
                </c:pt>
                <c:pt idx="5368">
                  <c:v>1.3820732033128507</c:v>
                </c:pt>
                <c:pt idx="5369">
                  <c:v>1.3824027072758041</c:v>
                </c:pt>
                <c:pt idx="5370">
                  <c:v>1.3838810223528364</c:v>
                </c:pt>
                <c:pt idx="5371">
                  <c:v>1.3846468964288901</c:v>
                </c:pt>
                <c:pt idx="5372">
                  <c:v>1.3846468964288901</c:v>
                </c:pt>
                <c:pt idx="5373">
                  <c:v>1.3855463531926258</c:v>
                </c:pt>
                <c:pt idx="5374">
                  <c:v>1.3844687861786447</c:v>
                </c:pt>
                <c:pt idx="5375">
                  <c:v>1.3835604239023955</c:v>
                </c:pt>
                <c:pt idx="5376">
                  <c:v>1.3851277941045508</c:v>
                </c:pt>
                <c:pt idx="5377">
                  <c:v>1.3842105263157956</c:v>
                </c:pt>
                <c:pt idx="5378">
                  <c:v>1.3854929201175541</c:v>
                </c:pt>
                <c:pt idx="5379">
                  <c:v>1.3851545106420875</c:v>
                </c:pt>
                <c:pt idx="5380">
                  <c:v>1.3857868020304558</c:v>
                </c:pt>
                <c:pt idx="5381">
                  <c:v>1.3855730697301629</c:v>
                </c:pt>
                <c:pt idx="5382">
                  <c:v>1.3880577077210829</c:v>
                </c:pt>
                <c:pt idx="5383">
                  <c:v>1.3862142666310471</c:v>
                </c:pt>
                <c:pt idx="5384">
                  <c:v>1.3876480541455161</c:v>
                </c:pt>
                <c:pt idx="5385">
                  <c:v>1.3868821800694631</c:v>
                </c:pt>
                <c:pt idx="5386">
                  <c:v>1.3870157627571467</c:v>
                </c:pt>
                <c:pt idx="5387">
                  <c:v>1.391361652863119</c:v>
                </c:pt>
                <c:pt idx="5388">
                  <c:v>1.3895360227981122</c:v>
                </c:pt>
                <c:pt idx="5389">
                  <c:v>1.3910232433876539</c:v>
                </c:pt>
                <c:pt idx="5390">
                  <c:v>1.3909252827500218</c:v>
                </c:pt>
                <c:pt idx="5391">
                  <c:v>1.3908985662124855</c:v>
                </c:pt>
                <c:pt idx="5392">
                  <c:v>1.3916911568260752</c:v>
                </c:pt>
                <c:pt idx="5393">
                  <c:v>1.3918781725888325</c:v>
                </c:pt>
                <c:pt idx="5394">
                  <c:v>1.3923323537269581</c:v>
                </c:pt>
                <c:pt idx="5395">
                  <c:v>1.3932496215157208</c:v>
                </c:pt>
                <c:pt idx="5396">
                  <c:v>1.3933297711283279</c:v>
                </c:pt>
                <c:pt idx="5397">
                  <c:v>1.3937572357289161</c:v>
                </c:pt>
                <c:pt idx="5398">
                  <c:v>1.3938730073915753</c:v>
                </c:pt>
                <c:pt idx="5399">
                  <c:v>1.3938195743165052</c:v>
                </c:pt>
                <c:pt idx="5400">
                  <c:v>1.3933208656158163</c:v>
                </c:pt>
                <c:pt idx="5401">
                  <c:v>1.3929379285777934</c:v>
                </c:pt>
                <c:pt idx="5402">
                  <c:v>1.3923145427019341</c:v>
                </c:pt>
                <c:pt idx="5403">
                  <c:v>1.3935256924035948</c:v>
                </c:pt>
                <c:pt idx="5404">
                  <c:v>1.3925995191023244</c:v>
                </c:pt>
                <c:pt idx="5405">
                  <c:v>1.393080416777986</c:v>
                </c:pt>
                <c:pt idx="5406">
                  <c:v>1.393596936503696</c:v>
                </c:pt>
                <c:pt idx="5407">
                  <c:v>1.393962062516698</c:v>
                </c:pt>
                <c:pt idx="5408">
                  <c:v>1.392652952177398</c:v>
                </c:pt>
                <c:pt idx="5409">
                  <c:v>1.3920117552765161</c:v>
                </c:pt>
                <c:pt idx="5410">
                  <c:v>1.3938730073915753</c:v>
                </c:pt>
                <c:pt idx="5411">
                  <c:v>1.39154866862588</c:v>
                </c:pt>
                <c:pt idx="5412">
                  <c:v>1.3917445899011489</c:v>
                </c:pt>
                <c:pt idx="5413">
                  <c:v>1.3933030545907921</c:v>
                </c:pt>
                <c:pt idx="5414">
                  <c:v>1.3927063852524684</c:v>
                </c:pt>
                <c:pt idx="5415">
                  <c:v>1.3932496215157208</c:v>
                </c:pt>
                <c:pt idx="5416">
                  <c:v>1.3925282750022259</c:v>
                </c:pt>
                <c:pt idx="5417">
                  <c:v>1.3930893222904979</c:v>
                </c:pt>
                <c:pt idx="5418">
                  <c:v>1.3938106688039895</c:v>
                </c:pt>
                <c:pt idx="5419">
                  <c:v>1.3936859916288211</c:v>
                </c:pt>
                <c:pt idx="5420">
                  <c:v>1.3939531570041821</c:v>
                </c:pt>
                <c:pt idx="5421">
                  <c:v>1.3931605663905984</c:v>
                </c:pt>
                <c:pt idx="5422">
                  <c:v>1.3924570309021314</c:v>
                </c:pt>
                <c:pt idx="5423">
                  <c:v>1.3937839522664528</c:v>
                </c:pt>
                <c:pt idx="5424">
                  <c:v>1.3924748419271529</c:v>
                </c:pt>
                <c:pt idx="5425">
                  <c:v>1.3929290230652773</c:v>
                </c:pt>
                <c:pt idx="5426">
                  <c:v>1.3934722593285245</c:v>
                </c:pt>
                <c:pt idx="5427">
                  <c:v>1.3949238578680199</c:v>
                </c:pt>
                <c:pt idx="5428">
                  <c:v>1.393694897141327</c:v>
                </c:pt>
                <c:pt idx="5429">
                  <c:v>1.394701220055214</c:v>
                </c:pt>
                <c:pt idx="5430">
                  <c:v>1.3953869445186597</c:v>
                </c:pt>
                <c:pt idx="5431">
                  <c:v>1.3952533618309741</c:v>
                </c:pt>
                <c:pt idx="5432">
                  <c:v>1.394995101968121</c:v>
                </c:pt>
                <c:pt idx="5433">
                  <c:v>1.3952533618309741</c:v>
                </c:pt>
                <c:pt idx="5434">
                  <c:v>1.3946388814676285</c:v>
                </c:pt>
                <c:pt idx="5435">
                  <c:v>1.3948526137679222</c:v>
                </c:pt>
                <c:pt idx="5436">
                  <c:v>1.3954670941312681</c:v>
                </c:pt>
                <c:pt idx="5437">
                  <c:v>1.394897141330484</c:v>
                </c:pt>
                <c:pt idx="5438">
                  <c:v>1.3937216136788644</c:v>
                </c:pt>
                <c:pt idx="5439">
                  <c:v>1.3946923145427021</c:v>
                </c:pt>
                <c:pt idx="5440">
                  <c:v>1.3928577789651801</c:v>
                </c:pt>
                <c:pt idx="5441">
                  <c:v>1.3951821177308761</c:v>
                </c:pt>
                <c:pt idx="5442">
                  <c:v>1.3943182830171876</c:v>
                </c:pt>
                <c:pt idx="5443">
                  <c:v>1.3956006768189508</c:v>
                </c:pt>
                <c:pt idx="5444">
                  <c:v>1.3953780390061461</c:v>
                </c:pt>
                <c:pt idx="5445">
                  <c:v>1.3952266452934332</c:v>
                </c:pt>
                <c:pt idx="5446">
                  <c:v>1.394745747617776</c:v>
                </c:pt>
                <c:pt idx="5447">
                  <c:v>1.394995101968121</c:v>
                </c:pt>
                <c:pt idx="5448">
                  <c:v>1.3949683854305817</c:v>
                </c:pt>
                <c:pt idx="5449">
                  <c:v>1.3953780390061461</c:v>
                </c:pt>
                <c:pt idx="5450">
                  <c:v>1.3960459524445641</c:v>
                </c:pt>
                <c:pt idx="5451">
                  <c:v>1.395956897319437</c:v>
                </c:pt>
                <c:pt idx="5452">
                  <c:v>1.3956452043815148</c:v>
                </c:pt>
                <c:pt idx="5453">
                  <c:v>1.3966693383204198</c:v>
                </c:pt>
                <c:pt idx="5454">
                  <c:v>1.3968919761332281</c:v>
                </c:pt>
                <c:pt idx="5455">
                  <c:v>1.3958055036067361</c:v>
                </c:pt>
                <c:pt idx="5456">
                  <c:v>1.3975598895716461</c:v>
                </c:pt>
                <c:pt idx="5457">
                  <c:v>1.3945943539050658</c:v>
                </c:pt>
                <c:pt idx="5458">
                  <c:v>1.3971680470211059</c:v>
                </c:pt>
                <c:pt idx="5459">
                  <c:v>1.3945676373675304</c:v>
                </c:pt>
                <c:pt idx="5460">
                  <c:v>1.3944963932674295</c:v>
                </c:pt>
                <c:pt idx="5461">
                  <c:v>1.3947991806928488</c:v>
                </c:pt>
                <c:pt idx="5462">
                  <c:v>1.3952622673434856</c:v>
                </c:pt>
                <c:pt idx="5463">
                  <c:v>1.3953424169560984</c:v>
                </c:pt>
                <c:pt idx="5464">
                  <c:v>1.3946032594175795</c:v>
                </c:pt>
                <c:pt idx="5465">
                  <c:v>1.394897141330484</c:v>
                </c:pt>
                <c:pt idx="5466">
                  <c:v>1.395048535043192</c:v>
                </c:pt>
                <c:pt idx="5467">
                  <c:v>1.393748330216404</c:v>
                </c:pt>
                <c:pt idx="5468">
                  <c:v>1.3943628105797501</c:v>
                </c:pt>
                <c:pt idx="5469">
                  <c:v>1.3934277317659631</c:v>
                </c:pt>
                <c:pt idx="5470">
                  <c:v>1.3939798735417221</c:v>
                </c:pt>
                <c:pt idx="5471">
                  <c:v>1.3955828657939293</c:v>
                </c:pt>
                <c:pt idx="5472">
                  <c:v>1.3954047555436788</c:v>
                </c:pt>
                <c:pt idx="5473">
                  <c:v>1.3958233146317571</c:v>
                </c:pt>
                <c:pt idx="5474">
                  <c:v>1.395565054768902</c:v>
                </c:pt>
                <c:pt idx="5475">
                  <c:v>1.3953691334936325</c:v>
                </c:pt>
                <c:pt idx="5476">
                  <c:v>1.3958144091192448</c:v>
                </c:pt>
                <c:pt idx="5477">
                  <c:v>1.3954492831062426</c:v>
                </c:pt>
                <c:pt idx="5478">
                  <c:v>1.3954849051562921</c:v>
                </c:pt>
                <c:pt idx="5479">
                  <c:v>1.3963131178199304</c:v>
                </c:pt>
                <c:pt idx="5480">
                  <c:v>1.3937038026538426</c:v>
                </c:pt>
                <c:pt idx="5481">
                  <c:v>1.39321399946567</c:v>
                </c:pt>
                <c:pt idx="5482">
                  <c:v>1.3940689286668502</c:v>
                </c:pt>
                <c:pt idx="5483">
                  <c:v>1.394398432629798</c:v>
                </c:pt>
                <c:pt idx="5484">
                  <c:v>1.395493810668804</c:v>
                </c:pt>
                <c:pt idx="5485">
                  <c:v>1.3960370469320538</c:v>
                </c:pt>
                <c:pt idx="5486">
                  <c:v>1.3958856532193418</c:v>
                </c:pt>
                <c:pt idx="5487">
                  <c:v>1.3954849051562921</c:v>
                </c:pt>
                <c:pt idx="5488">
                  <c:v>1.3930626057529598</c:v>
                </c:pt>
                <c:pt idx="5489">
                  <c:v>1.3951197791432901</c:v>
                </c:pt>
                <c:pt idx="5490">
                  <c:v>1.3963754564075161</c:v>
                </c:pt>
                <c:pt idx="5491">
                  <c:v>1.3967405824205181</c:v>
                </c:pt>
                <c:pt idx="5492">
                  <c:v>1.3947279365927547</c:v>
                </c:pt>
                <c:pt idx="5493">
                  <c:v>1.3959212752693861</c:v>
                </c:pt>
                <c:pt idx="5494">
                  <c:v>1.3953869445186597</c:v>
                </c:pt>
                <c:pt idx="5495">
                  <c:v>1.395939086294413</c:v>
                </c:pt>
                <c:pt idx="5496">
                  <c:v>1.3944162436548224</c:v>
                </c:pt>
                <c:pt idx="5497">
                  <c:v>1.394897141330484</c:v>
                </c:pt>
                <c:pt idx="5498">
                  <c:v>1.3957075429690977</c:v>
                </c:pt>
                <c:pt idx="5499">
                  <c:v>1.3966693383204198</c:v>
                </c:pt>
                <c:pt idx="5500">
                  <c:v>1.3958411256567846</c:v>
                </c:pt>
                <c:pt idx="5501">
                  <c:v>1.3954670941312681</c:v>
                </c:pt>
                <c:pt idx="5502">
                  <c:v>1.3945498263425089</c:v>
                </c:pt>
                <c:pt idx="5503">
                  <c:v>1.395048535043192</c:v>
                </c:pt>
                <c:pt idx="5504">
                  <c:v>1.395128684655802</c:v>
                </c:pt>
                <c:pt idx="5505">
                  <c:v>1.3953602279811204</c:v>
                </c:pt>
                <c:pt idx="5506">
                  <c:v>1.3947902751803358</c:v>
                </c:pt>
                <c:pt idx="5507">
                  <c:v>1.3961171965446637</c:v>
                </c:pt>
                <c:pt idx="5508">
                  <c:v>1.3966515272953961</c:v>
                </c:pt>
                <c:pt idx="5509">
                  <c:v>1.3970433698459361</c:v>
                </c:pt>
                <c:pt idx="5510">
                  <c:v>1.3968652595956896</c:v>
                </c:pt>
                <c:pt idx="5511">
                  <c:v>1.3967672989580551</c:v>
                </c:pt>
                <c:pt idx="5512">
                  <c:v>1.3943182830171876</c:v>
                </c:pt>
                <c:pt idx="5513">
                  <c:v>1.3946210704426039</c:v>
                </c:pt>
                <c:pt idx="5514">
                  <c:v>1.3956986374565856</c:v>
                </c:pt>
                <c:pt idx="5515">
                  <c:v>1.3947724641553161</c:v>
                </c:pt>
                <c:pt idx="5516">
                  <c:v>1.3952088342684121</c:v>
                </c:pt>
                <c:pt idx="5517">
                  <c:v>1.3958233146317571</c:v>
                </c:pt>
                <c:pt idx="5518">
                  <c:v>1.3950930626057529</c:v>
                </c:pt>
                <c:pt idx="5519">
                  <c:v>1.3957520705316617</c:v>
                </c:pt>
                <c:pt idx="5520">
                  <c:v>1.3958144091192448</c:v>
                </c:pt>
                <c:pt idx="5521">
                  <c:v>1.3966604328079082</c:v>
                </c:pt>
                <c:pt idx="5522">
                  <c:v>1.3960370469320538</c:v>
                </c:pt>
                <c:pt idx="5523">
                  <c:v>1.3956273933564876</c:v>
                </c:pt>
                <c:pt idx="5524">
                  <c:v>1.3958055036067361</c:v>
                </c:pt>
                <c:pt idx="5525">
                  <c:v>1.3972303856086916</c:v>
                </c:pt>
                <c:pt idx="5526">
                  <c:v>1.3967227713954939</c:v>
                </c:pt>
                <c:pt idx="5527">
                  <c:v>1.3961617241072248</c:v>
                </c:pt>
                <c:pt idx="5528">
                  <c:v>1.3969810312583517</c:v>
                </c:pt>
                <c:pt idx="5529">
                  <c:v>1.3966426217828867</c:v>
                </c:pt>
                <c:pt idx="5530">
                  <c:v>1.3968207320331278</c:v>
                </c:pt>
                <c:pt idx="5531">
                  <c:v>1.3986819841481881</c:v>
                </c:pt>
                <c:pt idx="5532">
                  <c:v>1.3961973461572721</c:v>
                </c:pt>
                <c:pt idx="5533">
                  <c:v>1.3962329682073233</c:v>
                </c:pt>
                <c:pt idx="5534">
                  <c:v>1.3980675037848456</c:v>
                </c:pt>
                <c:pt idx="5535">
                  <c:v>1.3960815744946151</c:v>
                </c:pt>
                <c:pt idx="5536">
                  <c:v>1.3968830706207174</c:v>
                </c:pt>
                <c:pt idx="5537">
                  <c:v>1.397604417134203</c:v>
                </c:pt>
                <c:pt idx="5538">
                  <c:v>1.3960370469320538</c:v>
                </c:pt>
                <c:pt idx="5539">
                  <c:v>1.3961171965446637</c:v>
                </c:pt>
                <c:pt idx="5540">
                  <c:v>1.3969365036957881</c:v>
                </c:pt>
                <c:pt idx="5541">
                  <c:v>1.3963309288449561</c:v>
                </c:pt>
                <c:pt idx="5542">
                  <c:v>1.3986997951732119</c:v>
                </c:pt>
                <c:pt idx="5543">
                  <c:v>1.3991005432362664</c:v>
                </c:pt>
                <c:pt idx="5544">
                  <c:v>1.3989224329860181</c:v>
                </c:pt>
                <c:pt idx="5545">
                  <c:v>1.399189598361386</c:v>
                </c:pt>
                <c:pt idx="5546">
                  <c:v>1.3992074093864129</c:v>
                </c:pt>
                <c:pt idx="5547">
                  <c:v>1.3984949683854304</c:v>
                </c:pt>
                <c:pt idx="5548">
                  <c:v>1.4001781102502449</c:v>
                </c:pt>
                <c:pt idx="5549">
                  <c:v>1.4001335826876811</c:v>
                </c:pt>
                <c:pt idx="5550">
                  <c:v>1.3995369133493618</c:v>
                </c:pt>
                <c:pt idx="5551">
                  <c:v>1.3990560156737046</c:v>
                </c:pt>
                <c:pt idx="5552">
                  <c:v>1.3998040787247306</c:v>
                </c:pt>
                <c:pt idx="5553">
                  <c:v>1.3995725353994122</c:v>
                </c:pt>
                <c:pt idx="5554">
                  <c:v>1.3980140707097701</c:v>
                </c:pt>
                <c:pt idx="5555">
                  <c:v>1.3985573069730215</c:v>
                </c:pt>
                <c:pt idx="5556">
                  <c:v>1.3985751179980421</c:v>
                </c:pt>
                <c:pt idx="5557">
                  <c:v>1.3987977558108469</c:v>
                </c:pt>
                <c:pt idx="5558">
                  <c:v>1.3991183542612904</c:v>
                </c:pt>
                <c:pt idx="5559">
                  <c:v>1.4002226378128058</c:v>
                </c:pt>
                <c:pt idx="5560">
                  <c:v>1.3986285510731142</c:v>
                </c:pt>
                <c:pt idx="5561">
                  <c:v>1.399893133849853</c:v>
                </c:pt>
                <c:pt idx="5562">
                  <c:v>1.3997417401371417</c:v>
                </c:pt>
                <c:pt idx="5563">
                  <c:v>1.3989847715736041</c:v>
                </c:pt>
                <c:pt idx="5564">
                  <c:v>1.3990827322112422</c:v>
                </c:pt>
                <c:pt idx="5565">
                  <c:v>1.3991539763113405</c:v>
                </c:pt>
                <c:pt idx="5566">
                  <c:v>1.3985305904354794</c:v>
                </c:pt>
                <c:pt idx="5567">
                  <c:v>1.3981654644224781</c:v>
                </c:pt>
                <c:pt idx="5568">
                  <c:v>1.3977736218719401</c:v>
                </c:pt>
                <c:pt idx="5569">
                  <c:v>1.3975153620090837</c:v>
                </c:pt>
                <c:pt idx="5570">
                  <c:v>1.3970522753584469</c:v>
                </c:pt>
                <c:pt idx="5571">
                  <c:v>1.3965624721702741</c:v>
                </c:pt>
                <c:pt idx="5572">
                  <c:v>1.3975331730341078</c:v>
                </c:pt>
                <c:pt idx="5573">
                  <c:v>1.3976667557217919</c:v>
                </c:pt>
                <c:pt idx="5574">
                  <c:v>1.3976489446967721</c:v>
                </c:pt>
                <c:pt idx="5575">
                  <c:v>1.3973105352213049</c:v>
                </c:pt>
                <c:pt idx="5576">
                  <c:v>1.3985127794104577</c:v>
                </c:pt>
                <c:pt idx="5577">
                  <c:v>1.3979339210971591</c:v>
                </c:pt>
                <c:pt idx="5578">
                  <c:v>1.3977736218719401</c:v>
                </c:pt>
                <c:pt idx="5579">
                  <c:v>1.3965891887078101</c:v>
                </c:pt>
                <c:pt idx="5580">
                  <c:v>1.3968741651082046</c:v>
                </c:pt>
                <c:pt idx="5581">
                  <c:v>1.398040787247306</c:v>
                </c:pt>
                <c:pt idx="5582">
                  <c:v>1.397595511621694</c:v>
                </c:pt>
                <c:pt idx="5583">
                  <c:v>1.3968207320331278</c:v>
                </c:pt>
                <c:pt idx="5584">
                  <c:v>1.3967672989580551</c:v>
                </c:pt>
                <c:pt idx="5585">
                  <c:v>1.3981832754475021</c:v>
                </c:pt>
                <c:pt idx="5586">
                  <c:v>1.3977112832843499</c:v>
                </c:pt>
                <c:pt idx="5587">
                  <c:v>1.3977914328969634</c:v>
                </c:pt>
                <c:pt idx="5588">
                  <c:v>1.3972571021462334</c:v>
                </c:pt>
                <c:pt idx="5589">
                  <c:v>1.3949327633805353</c:v>
                </c:pt>
                <c:pt idx="5590">
                  <c:v>1.3952266452934332</c:v>
                </c:pt>
                <c:pt idx="5591">
                  <c:v>1.3946121649300978</c:v>
                </c:pt>
                <c:pt idx="5592">
                  <c:v>1.3936770861163061</c:v>
                </c:pt>
                <c:pt idx="5593">
                  <c:v>1.3937216136788644</c:v>
                </c:pt>
                <c:pt idx="5594">
                  <c:v>1.3915753851634158</c:v>
                </c:pt>
                <c:pt idx="5595">
                  <c:v>1.3924570309021314</c:v>
                </c:pt>
                <c:pt idx="5596">
                  <c:v>1.3925104639772066</c:v>
                </c:pt>
                <c:pt idx="5597">
                  <c:v>1.3944429601923627</c:v>
                </c:pt>
                <c:pt idx="5598">
                  <c:v>1.3931249443405467</c:v>
                </c:pt>
                <c:pt idx="5599">
                  <c:v>1.3930091726778875</c:v>
                </c:pt>
                <c:pt idx="5600">
                  <c:v>1.3921453379641999</c:v>
                </c:pt>
                <c:pt idx="5601">
                  <c:v>1.3918425505387841</c:v>
                </c:pt>
                <c:pt idx="5602">
                  <c:v>1.3918692670763178</c:v>
                </c:pt>
                <c:pt idx="5603">
                  <c:v>1.3925728025647881</c:v>
                </c:pt>
                <c:pt idx="5604">
                  <c:v>1.392750912815035</c:v>
                </c:pt>
                <c:pt idx="5605">
                  <c:v>1.3913883694006601</c:v>
                </c:pt>
                <c:pt idx="5606">
                  <c:v>1.3912547867129752</c:v>
                </c:pt>
                <c:pt idx="5607">
                  <c:v>1.3914596135007571</c:v>
                </c:pt>
                <c:pt idx="5608">
                  <c:v>1.391753495413661</c:v>
                </c:pt>
                <c:pt idx="5609">
                  <c:v>1.3912636922254822</c:v>
                </c:pt>
                <c:pt idx="5610">
                  <c:v>1.3911390150503158</c:v>
                </c:pt>
                <c:pt idx="5611">
                  <c:v>1.3919137946388815</c:v>
                </c:pt>
                <c:pt idx="5612">
                  <c:v>1.3921898655267664</c:v>
                </c:pt>
                <c:pt idx="5613">
                  <c:v>1.3943093775046738</c:v>
                </c:pt>
                <c:pt idx="5614">
                  <c:v>1.3927865348650854</c:v>
                </c:pt>
                <c:pt idx="5615">
                  <c:v>1.3945854483925577</c:v>
                </c:pt>
                <c:pt idx="5616">
                  <c:v>1.3946210704426039</c:v>
                </c:pt>
                <c:pt idx="5617">
                  <c:v>1.3944696767298956</c:v>
                </c:pt>
                <c:pt idx="5618">
                  <c:v>1.3947368421052633</c:v>
                </c:pt>
                <c:pt idx="5619">
                  <c:v>1.3944696767298956</c:v>
                </c:pt>
                <c:pt idx="5620">
                  <c:v>1.3946210704426039</c:v>
                </c:pt>
                <c:pt idx="5621">
                  <c:v>1.3949594799180722</c:v>
                </c:pt>
                <c:pt idx="5622">
                  <c:v>1.3950841570932406</c:v>
                </c:pt>
                <c:pt idx="5623">
                  <c:v>1.3947546531302877</c:v>
                </c:pt>
                <c:pt idx="5624">
                  <c:v>1.393507881378576</c:v>
                </c:pt>
                <c:pt idx="5625">
                  <c:v>1.3960370469320538</c:v>
                </c:pt>
                <c:pt idx="5626">
                  <c:v>1.3970789918959841</c:v>
                </c:pt>
                <c:pt idx="5627">
                  <c:v>1.3978448659720366</c:v>
                </c:pt>
                <c:pt idx="5628">
                  <c:v>1.396580283195298</c:v>
                </c:pt>
                <c:pt idx="5629">
                  <c:v>1.3988066613233601</c:v>
                </c:pt>
                <c:pt idx="5630">
                  <c:v>1.3973283462463264</c:v>
                </c:pt>
                <c:pt idx="5631">
                  <c:v>1.3989936770861158</c:v>
                </c:pt>
                <c:pt idx="5632">
                  <c:v>1.4000178110250245</c:v>
                </c:pt>
                <c:pt idx="5633">
                  <c:v>1.3979072045596224</c:v>
                </c:pt>
                <c:pt idx="5634">
                  <c:v>1.4001959212752719</c:v>
                </c:pt>
                <c:pt idx="5635">
                  <c:v>1.3992964645115356</c:v>
                </c:pt>
                <c:pt idx="5636">
                  <c:v>1.3993409920740938</c:v>
                </c:pt>
                <c:pt idx="5637">
                  <c:v>1.4009885118888601</c:v>
                </c:pt>
                <c:pt idx="5638">
                  <c:v>1.3993142755365571</c:v>
                </c:pt>
                <c:pt idx="5639">
                  <c:v>1.398673078635676</c:v>
                </c:pt>
                <c:pt idx="5640">
                  <c:v>1.3968919761332281</c:v>
                </c:pt>
                <c:pt idx="5641">
                  <c:v>1.3970878974084959</c:v>
                </c:pt>
                <c:pt idx="5642">
                  <c:v>1.3974530234214981</c:v>
                </c:pt>
                <c:pt idx="5643">
                  <c:v>1.3993053700240448</c:v>
                </c:pt>
                <c:pt idx="5644">
                  <c:v>1.4000445275625613</c:v>
                </c:pt>
                <c:pt idx="5645">
                  <c:v>1.3974530234214981</c:v>
                </c:pt>
                <c:pt idx="5646">
                  <c:v>1.3979428266096721</c:v>
                </c:pt>
                <c:pt idx="5647">
                  <c:v>1.3953691334936325</c:v>
                </c:pt>
                <c:pt idx="5648">
                  <c:v>1.3954225665687106</c:v>
                </c:pt>
                <c:pt idx="5649">
                  <c:v>1.3971057084335203</c:v>
                </c:pt>
                <c:pt idx="5650">
                  <c:v>1.397061180870959</c:v>
                </c:pt>
                <c:pt idx="5651">
                  <c:v>1.3980764092973561</c:v>
                </c:pt>
                <c:pt idx="5652">
                  <c:v>1.3975242675215958</c:v>
                </c:pt>
                <c:pt idx="5653">
                  <c:v>1.3991272597738</c:v>
                </c:pt>
                <c:pt idx="5654">
                  <c:v>1.3961261020571734</c:v>
                </c:pt>
                <c:pt idx="5655">
                  <c:v>1.3972392911212042</c:v>
                </c:pt>
                <c:pt idx="5656">
                  <c:v>1.3987977558108469</c:v>
                </c:pt>
                <c:pt idx="5657">
                  <c:v>1.3986997951732119</c:v>
                </c:pt>
                <c:pt idx="5658">
                  <c:v>1.3982634250601123</c:v>
                </c:pt>
                <c:pt idx="5659">
                  <c:v>1.3982545195476026</c:v>
                </c:pt>
                <c:pt idx="5660">
                  <c:v>1.3979784486597202</c:v>
                </c:pt>
                <c:pt idx="5661">
                  <c:v>1.3992875589990221</c:v>
                </c:pt>
                <c:pt idx="5662">
                  <c:v>1.3985484014605079</c:v>
                </c:pt>
                <c:pt idx="5663">
                  <c:v>1.3990827322112422</c:v>
                </c:pt>
                <c:pt idx="5664">
                  <c:v>1.3988689999109449</c:v>
                </c:pt>
                <c:pt idx="5665">
                  <c:v>1.3988689999109449</c:v>
                </c:pt>
                <c:pt idx="5666">
                  <c:v>1.3987532282482884</c:v>
                </c:pt>
                <c:pt idx="5667">
                  <c:v>1.3979428266096721</c:v>
                </c:pt>
                <c:pt idx="5668">
                  <c:v>1.3987977558108469</c:v>
                </c:pt>
                <c:pt idx="5669">
                  <c:v>1.3980496927598178</c:v>
                </c:pt>
                <c:pt idx="5670">
                  <c:v>1.3988511888859203</c:v>
                </c:pt>
                <c:pt idx="5671">
                  <c:v>1.3996704960370459</c:v>
                </c:pt>
                <c:pt idx="5672">
                  <c:v>1.399189598361386</c:v>
                </c:pt>
                <c:pt idx="5673">
                  <c:v>1.3996348739869979</c:v>
                </c:pt>
                <c:pt idx="5674">
                  <c:v>1.4017543859649075</c:v>
                </c:pt>
                <c:pt idx="5675">
                  <c:v>1.3987176061982403</c:v>
                </c:pt>
                <c:pt idx="5676">
                  <c:v>1.3992519369489744</c:v>
                </c:pt>
                <c:pt idx="5677">
                  <c:v>1.400204826787782</c:v>
                </c:pt>
                <c:pt idx="5678">
                  <c:v>1.3993320865615821</c:v>
                </c:pt>
                <c:pt idx="5679">
                  <c:v>1.4013269213643238</c:v>
                </c:pt>
                <c:pt idx="5680">
                  <c:v>1.40339300026716</c:v>
                </c:pt>
                <c:pt idx="5681">
                  <c:v>1.4029388191290382</c:v>
                </c:pt>
                <c:pt idx="5682">
                  <c:v>1.4039362365304076</c:v>
                </c:pt>
                <c:pt idx="5683">
                  <c:v>1.4035265829548444</c:v>
                </c:pt>
                <c:pt idx="5684">
                  <c:v>1.4030724018167273</c:v>
                </c:pt>
                <c:pt idx="5685">
                  <c:v>1.4023688663282581</c:v>
                </c:pt>
                <c:pt idx="5686">
                  <c:v>1.4041410633181939</c:v>
                </c:pt>
                <c:pt idx="5687">
                  <c:v>1.4016564253272774</c:v>
                </c:pt>
                <c:pt idx="5688">
                  <c:v>1.4033662837296226</c:v>
                </c:pt>
                <c:pt idx="5689">
                  <c:v>1.403775937305189</c:v>
                </c:pt>
                <c:pt idx="5690">
                  <c:v>1.4022352836405734</c:v>
                </c:pt>
                <c:pt idx="5691">
                  <c:v>1.402600409653576</c:v>
                </c:pt>
                <c:pt idx="5692">
                  <c:v>1.4023955828657939</c:v>
                </c:pt>
                <c:pt idx="5693">
                  <c:v>1.4041855908807561</c:v>
                </c:pt>
                <c:pt idx="5694">
                  <c:v>1.4030189687416521</c:v>
                </c:pt>
                <c:pt idx="5695">
                  <c:v>1.4034464333422378</c:v>
                </c:pt>
                <c:pt idx="5696">
                  <c:v>1.4025558820910142</c:v>
                </c:pt>
                <c:pt idx="5697">
                  <c:v>1.4029299136165279</c:v>
                </c:pt>
                <c:pt idx="5698">
                  <c:v>1.4012022441891494</c:v>
                </c:pt>
                <c:pt idx="5699">
                  <c:v>1.4013625434143708</c:v>
                </c:pt>
                <c:pt idx="5700">
                  <c:v>1.3997328346246325</c:v>
                </c:pt>
                <c:pt idx="5701">
                  <c:v>1.4017276694273728</c:v>
                </c:pt>
                <c:pt idx="5702">
                  <c:v>1.4015406536646136</c:v>
                </c:pt>
                <c:pt idx="5703">
                  <c:v>1.4007569685635421</c:v>
                </c:pt>
                <c:pt idx="5704">
                  <c:v>1.4023332442782082</c:v>
                </c:pt>
                <c:pt idx="5705">
                  <c:v>1.4028764805414538</c:v>
                </c:pt>
                <c:pt idx="5706">
                  <c:v>1.403775937305189</c:v>
                </c:pt>
                <c:pt idx="5707">
                  <c:v>1.4038560869178018</c:v>
                </c:pt>
                <c:pt idx="5708">
                  <c:v>1.4036868821800661</c:v>
                </c:pt>
                <c:pt idx="5709">
                  <c:v>1.4020304568527919</c:v>
                </c:pt>
                <c:pt idx="5710">
                  <c:v>1.4022263781280586</c:v>
                </c:pt>
                <c:pt idx="5711">
                  <c:v>1.4040876302431204</c:v>
                </c:pt>
                <c:pt idx="5712">
                  <c:v>1.4046932050939485</c:v>
                </c:pt>
                <c:pt idx="5713">
                  <c:v>1.40339300026716</c:v>
                </c:pt>
                <c:pt idx="5714">
                  <c:v>1.4033128506545538</c:v>
                </c:pt>
                <c:pt idx="5715">
                  <c:v>1.4042568349808557</c:v>
                </c:pt>
                <c:pt idx="5716">
                  <c:v>1.405174102769611</c:v>
                </c:pt>
                <c:pt idx="5717">
                  <c:v>1.4046842995814377</c:v>
                </c:pt>
                <c:pt idx="5718">
                  <c:v>1.4058954492831035</c:v>
                </c:pt>
                <c:pt idx="5719">
                  <c:v>1.4032594175794761</c:v>
                </c:pt>
                <c:pt idx="5720">
                  <c:v>1.4046753940689278</c:v>
                </c:pt>
                <c:pt idx="5721">
                  <c:v>1.4053344019948319</c:v>
                </c:pt>
                <c:pt idx="5722">
                  <c:v>1.404630866506368</c:v>
                </c:pt>
                <c:pt idx="5723">
                  <c:v>1.4059488823581756</c:v>
                </c:pt>
                <c:pt idx="5724">
                  <c:v>1.4064832131089138</c:v>
                </c:pt>
                <c:pt idx="5725">
                  <c:v>1.4050583311069551</c:v>
                </c:pt>
                <c:pt idx="5726">
                  <c:v>1.4077567013981638</c:v>
                </c:pt>
                <c:pt idx="5727">
                  <c:v>1.4054323626324658</c:v>
                </c:pt>
                <c:pt idx="5728">
                  <c:v>1.4059845044082286</c:v>
                </c:pt>
                <c:pt idx="5729">
                  <c:v>1.407507347047819</c:v>
                </c:pt>
                <c:pt idx="5730">
                  <c:v>1.4072668982099859</c:v>
                </c:pt>
                <c:pt idx="5731">
                  <c:v>1.4080060557485079</c:v>
                </c:pt>
                <c:pt idx="5732">
                  <c:v>1.4083444652239736</c:v>
                </c:pt>
                <c:pt idx="5733">
                  <c:v>1.4075874966604318</c:v>
                </c:pt>
                <c:pt idx="5734">
                  <c:v>1.4089144180247546</c:v>
                </c:pt>
                <c:pt idx="5735">
                  <c:v>1.4094487487754888</c:v>
                </c:pt>
                <c:pt idx="5736">
                  <c:v>1.4064921186214259</c:v>
                </c:pt>
                <c:pt idx="5737">
                  <c:v>1.4072847092350158</c:v>
                </c:pt>
                <c:pt idx="5738">
                  <c:v>1.4069106777094993</c:v>
                </c:pt>
                <c:pt idx="5739">
                  <c:v>1.4073648588476213</c:v>
                </c:pt>
                <c:pt idx="5740">
                  <c:v>1.4066702288716717</c:v>
                </c:pt>
                <c:pt idx="5741">
                  <c:v>1.4066257013091072</c:v>
                </c:pt>
                <c:pt idx="5742">
                  <c:v>1.4083533707364857</c:v>
                </c:pt>
                <c:pt idx="5743">
                  <c:v>1.409377504675394</c:v>
                </c:pt>
                <c:pt idx="5744">
                  <c:v>1.4093062605752935</c:v>
                </c:pt>
                <c:pt idx="5745">
                  <c:v>1.4107489536022797</c:v>
                </c:pt>
                <c:pt idx="5746">
                  <c:v>1.4117107489536018</c:v>
                </c:pt>
                <c:pt idx="5747">
                  <c:v>1.4115860717784308</c:v>
                </c:pt>
                <c:pt idx="5748">
                  <c:v>1.4111497016653298</c:v>
                </c:pt>
                <c:pt idx="5749">
                  <c:v>1.4109626859025708</c:v>
                </c:pt>
                <c:pt idx="5750">
                  <c:v>1.4113545284531126</c:v>
                </c:pt>
                <c:pt idx="5751">
                  <c:v>1.4111764182028641</c:v>
                </c:pt>
                <c:pt idx="5752">
                  <c:v>1.4086472526493861</c:v>
                </c:pt>
                <c:pt idx="5753">
                  <c:v>1.4078902840858452</c:v>
                </c:pt>
                <c:pt idx="5754">
                  <c:v>1.4092884495502715</c:v>
                </c:pt>
                <c:pt idx="5755">
                  <c:v>1.4088966069997302</c:v>
                </c:pt>
                <c:pt idx="5756">
                  <c:v>1.4106598984771543</c:v>
                </c:pt>
                <c:pt idx="5757">
                  <c:v>1.4091192448125378</c:v>
                </c:pt>
                <c:pt idx="5758">
                  <c:v>1.4091281503250483</c:v>
                </c:pt>
                <c:pt idx="5759">
                  <c:v>1.4101166622139099</c:v>
                </c:pt>
                <c:pt idx="5760">
                  <c:v>1.4105352213019857</c:v>
                </c:pt>
                <c:pt idx="5761">
                  <c:v>1.4122807017543859</c:v>
                </c:pt>
                <c:pt idx="5762">
                  <c:v>1.4109003473149822</c:v>
                </c:pt>
                <c:pt idx="5763">
                  <c:v>1.4113456229405998</c:v>
                </c:pt>
                <c:pt idx="5764">
                  <c:v>1.412752693917535</c:v>
                </c:pt>
                <c:pt idx="5765">
                  <c:v>1.4127705049425601</c:v>
                </c:pt>
                <c:pt idx="5766">
                  <c:v>1.4131801585181218</c:v>
                </c:pt>
                <c:pt idx="5767">
                  <c:v>1.4134117018434398</c:v>
                </c:pt>
                <c:pt idx="5768">
                  <c:v>1.4131267254430466</c:v>
                </c:pt>
                <c:pt idx="5769">
                  <c:v>1.4126369222548758</c:v>
                </c:pt>
                <c:pt idx="5770">
                  <c:v>1.4148187728203758</c:v>
                </c:pt>
                <c:pt idx="5771">
                  <c:v>1.4144447412948598</c:v>
                </c:pt>
                <c:pt idx="5772">
                  <c:v>1.4143289696322023</c:v>
                </c:pt>
                <c:pt idx="5773">
                  <c:v>1.4136966782438289</c:v>
                </c:pt>
                <c:pt idx="5774">
                  <c:v>1.4143289696322023</c:v>
                </c:pt>
                <c:pt idx="5775">
                  <c:v>1.4150592216582065</c:v>
                </c:pt>
                <c:pt idx="5776">
                  <c:v>1.4162169382847982</c:v>
                </c:pt>
                <c:pt idx="5777">
                  <c:v>1.4123341348294594</c:v>
                </c:pt>
                <c:pt idx="5778">
                  <c:v>1.414382402707276</c:v>
                </c:pt>
                <c:pt idx="5779">
                  <c:v>1.4153174815210621</c:v>
                </c:pt>
                <c:pt idx="5780">
                  <c:v>1.4144803633449106</c:v>
                </c:pt>
                <c:pt idx="5781">
                  <c:v>1.4171609226110962</c:v>
                </c:pt>
                <c:pt idx="5782">
                  <c:v>1.4160121114970181</c:v>
                </c:pt>
                <c:pt idx="5783">
                  <c:v>1.4154065366461839</c:v>
                </c:pt>
                <c:pt idx="5784">
                  <c:v>1.4165731587852879</c:v>
                </c:pt>
                <c:pt idx="5785">
                  <c:v>1.4147831507703268</c:v>
                </c:pt>
                <c:pt idx="5786">
                  <c:v>1.4156024579214503</c:v>
                </c:pt>
                <c:pt idx="5787">
                  <c:v>1.4154599697212606</c:v>
                </c:pt>
                <c:pt idx="5788">
                  <c:v>1.414827678332885</c:v>
                </c:pt>
                <c:pt idx="5789">
                  <c:v>1.4153352925460818</c:v>
                </c:pt>
                <c:pt idx="5790">
                  <c:v>1.415344198058595</c:v>
                </c:pt>
                <c:pt idx="5791">
                  <c:v>1.4153174815210621</c:v>
                </c:pt>
                <c:pt idx="5792">
                  <c:v>1.4152462374209589</c:v>
                </c:pt>
                <c:pt idx="5793">
                  <c:v>1.4146495680826432</c:v>
                </c:pt>
                <c:pt idx="5794">
                  <c:v>1.4151215602457918</c:v>
                </c:pt>
                <c:pt idx="5795">
                  <c:v>1.4160121114970181</c:v>
                </c:pt>
                <c:pt idx="5796">
                  <c:v>1.4168403241606553</c:v>
                </c:pt>
                <c:pt idx="5797">
                  <c:v>1.4159853949594763</c:v>
                </c:pt>
                <c:pt idx="5798">
                  <c:v>1.4165553477602637</c:v>
                </c:pt>
                <c:pt idx="5799">
                  <c:v>1.4181939620625166</c:v>
                </c:pt>
                <c:pt idx="5800">
                  <c:v>1.4163327099474574</c:v>
                </c:pt>
                <c:pt idx="5801">
                  <c:v>1.4170273399234126</c:v>
                </c:pt>
                <c:pt idx="5802">
                  <c:v>1.4174191824739486</c:v>
                </c:pt>
                <c:pt idx="5803">
                  <c:v>1.417659631311782</c:v>
                </c:pt>
                <c:pt idx="5804">
                  <c:v>1.4178199305370018</c:v>
                </c:pt>
                <c:pt idx="5805">
                  <c:v>1.4165820642978031</c:v>
                </c:pt>
                <c:pt idx="5806">
                  <c:v>1.4158250957342542</c:v>
                </c:pt>
                <c:pt idx="5807">
                  <c:v>1.4165375367352417</c:v>
                </c:pt>
                <c:pt idx="5808">
                  <c:v>1.4177754029744372</c:v>
                </c:pt>
                <c:pt idx="5809">
                  <c:v>1.4177219698993648</c:v>
                </c:pt>
                <c:pt idx="5810">
                  <c:v>1.4162792768723838</c:v>
                </c:pt>
                <c:pt idx="5811">
                  <c:v>1.4158874343218479</c:v>
                </c:pt>
                <c:pt idx="5812">
                  <c:v>1.4160566390595779</c:v>
                </c:pt>
                <c:pt idx="5813">
                  <c:v>1.4152996704960339</c:v>
                </c:pt>
                <c:pt idx="5814">
                  <c:v>1.415949772909425</c:v>
                </c:pt>
                <c:pt idx="5815">
                  <c:v>1.4167423635230207</c:v>
                </c:pt>
                <c:pt idx="5816">
                  <c:v>1.4179267966871427</c:v>
                </c:pt>
                <c:pt idx="5817">
                  <c:v>1.4152640484459826</c:v>
                </c:pt>
                <c:pt idx="5818">
                  <c:v>1.4168047021106025</c:v>
                </c:pt>
                <c:pt idx="5819">
                  <c:v>1.416412859560068</c:v>
                </c:pt>
                <c:pt idx="5820">
                  <c:v>1.4166087808353358</c:v>
                </c:pt>
                <c:pt idx="5821">
                  <c:v>1.4171876391486329</c:v>
                </c:pt>
                <c:pt idx="5822">
                  <c:v>1.4186837652506898</c:v>
                </c:pt>
                <c:pt idx="5823">
                  <c:v>1.4182563006501019</c:v>
                </c:pt>
                <c:pt idx="5824">
                  <c:v>1.4180870959123697</c:v>
                </c:pt>
                <c:pt idx="5825">
                  <c:v>1.4209546709413126</c:v>
                </c:pt>
                <c:pt idx="5826">
                  <c:v>1.4193873007391558</c:v>
                </c:pt>
                <c:pt idx="5827">
                  <c:v>1.420170985840236</c:v>
                </c:pt>
                <c:pt idx="5828">
                  <c:v>1.420687505565946</c:v>
                </c:pt>
                <c:pt idx="5829">
                  <c:v>1.4195297889393474</c:v>
                </c:pt>
                <c:pt idx="5830">
                  <c:v>1.4200641196900878</c:v>
                </c:pt>
                <c:pt idx="5831">
                  <c:v>1.4203134740404311</c:v>
                </c:pt>
                <c:pt idx="5832">
                  <c:v>1.4194941668893017</c:v>
                </c:pt>
                <c:pt idx="5833">
                  <c:v>1.4221034820553895</c:v>
                </c:pt>
                <c:pt idx="5834">
                  <c:v>1.4230385608691778</c:v>
                </c:pt>
                <c:pt idx="5835">
                  <c:v>1.4228248285688838</c:v>
                </c:pt>
                <c:pt idx="5836">
                  <c:v>1.4245079704336985</c:v>
                </c:pt>
                <c:pt idx="5837">
                  <c:v>1.4231365215068141</c:v>
                </c:pt>
                <c:pt idx="5838">
                  <c:v>1.4203134740404311</c:v>
                </c:pt>
                <c:pt idx="5839">
                  <c:v>1.4205717339032862</c:v>
                </c:pt>
                <c:pt idx="5840">
                  <c:v>1.4223617419182473</c:v>
                </c:pt>
                <c:pt idx="5841">
                  <c:v>1.4211327811915575</c:v>
                </c:pt>
                <c:pt idx="5842">
                  <c:v>1.4235016475198088</c:v>
                </c:pt>
                <c:pt idx="5843">
                  <c:v>1.4240626948080859</c:v>
                </c:pt>
                <c:pt idx="5844">
                  <c:v>1.4249621515718229</c:v>
                </c:pt>
                <c:pt idx="5845">
                  <c:v>1.4240805058331107</c:v>
                </c:pt>
                <c:pt idx="5846">
                  <c:v>1.4248285688841378</c:v>
                </c:pt>
                <c:pt idx="5847">
                  <c:v>1.4240003562205006</c:v>
                </c:pt>
                <c:pt idx="5848">
                  <c:v>1.4231988600943952</c:v>
                </c:pt>
                <c:pt idx="5849">
                  <c:v>1.4242942381334009</c:v>
                </c:pt>
                <c:pt idx="5850">
                  <c:v>1.4235372695698636</c:v>
                </c:pt>
                <c:pt idx="5851">
                  <c:v>1.4250690177219658</c:v>
                </c:pt>
                <c:pt idx="5852">
                  <c:v>1.4252115059221631</c:v>
                </c:pt>
                <c:pt idx="5853">
                  <c:v>1.4230741829192244</c:v>
                </c:pt>
                <c:pt idx="5854">
                  <c:v>1.4238400569952798</c:v>
                </c:pt>
                <c:pt idx="5855">
                  <c:v>1.4244990649211862</c:v>
                </c:pt>
                <c:pt idx="5856">
                  <c:v>1.4235105530323258</c:v>
                </c:pt>
                <c:pt idx="5857">
                  <c:v>1.4240805058331107</c:v>
                </c:pt>
                <c:pt idx="5858">
                  <c:v>1.4242764271083799</c:v>
                </c:pt>
                <c:pt idx="5859">
                  <c:v>1.4256122539852158</c:v>
                </c:pt>
                <c:pt idx="5860">
                  <c:v>1.4236263246949827</c:v>
                </c:pt>
                <c:pt idx="5861">
                  <c:v>1.4227090569062248</c:v>
                </c:pt>
                <c:pt idx="5862">
                  <c:v>1.4224240805058301</c:v>
                </c:pt>
                <c:pt idx="5863">
                  <c:v>1.4229138836940058</c:v>
                </c:pt>
                <c:pt idx="5864">
                  <c:v>1.4244901594086739</c:v>
                </c:pt>
                <c:pt idx="5865">
                  <c:v>1.4243387656959658</c:v>
                </c:pt>
                <c:pt idx="5866">
                  <c:v>1.4240983168581338</c:v>
                </c:pt>
                <c:pt idx="5867">
                  <c:v>1.4252115059221631</c:v>
                </c:pt>
                <c:pt idx="5868">
                  <c:v>1.4265473327990026</c:v>
                </c:pt>
                <c:pt idx="5869">
                  <c:v>1.4275002226378102</c:v>
                </c:pt>
                <c:pt idx="5870">
                  <c:v>1.4254697657850184</c:v>
                </c:pt>
                <c:pt idx="5871">
                  <c:v>1.4252471279722161</c:v>
                </c:pt>
                <c:pt idx="5872">
                  <c:v>1.4248374743966521</c:v>
                </c:pt>
                <c:pt idx="5873">
                  <c:v>1.424953246059308</c:v>
                </c:pt>
                <c:pt idx="5874">
                  <c:v>1.424997773621872</c:v>
                </c:pt>
                <c:pt idx="5875">
                  <c:v>1.423911301095375</c:v>
                </c:pt>
                <c:pt idx="5876">
                  <c:v>1.4246326476088698</c:v>
                </c:pt>
                <c:pt idx="5877">
                  <c:v>1.4271350966248098</c:v>
                </c:pt>
                <c:pt idx="5878">
                  <c:v>1.425915041410633</c:v>
                </c:pt>
                <c:pt idx="5879">
                  <c:v>1.4278030100632264</c:v>
                </c:pt>
                <c:pt idx="5880">
                  <c:v>1.4265028052364412</c:v>
                </c:pt>
                <c:pt idx="5881">
                  <c:v>1.4282928132514028</c:v>
                </c:pt>
                <c:pt idx="5882">
                  <c:v>1.4298067503784784</c:v>
                </c:pt>
                <c:pt idx="5883">
                  <c:v>1.4287915219520884</c:v>
                </c:pt>
                <c:pt idx="5884">
                  <c:v>1.4289518211773087</c:v>
                </c:pt>
                <c:pt idx="5885">
                  <c:v>1.4274913171252945</c:v>
                </c:pt>
                <c:pt idx="5886">
                  <c:v>1.4267521595867874</c:v>
                </c:pt>
                <c:pt idx="5887">
                  <c:v>1.4252560334847271</c:v>
                </c:pt>
                <c:pt idx="5888">
                  <c:v>1.4273488289251046</c:v>
                </c:pt>
                <c:pt idx="5889">
                  <c:v>1.4259773799982187</c:v>
                </c:pt>
                <c:pt idx="5890">
                  <c:v>1.4277139549381066</c:v>
                </c:pt>
                <c:pt idx="5891">
                  <c:v>1.4288449550271578</c:v>
                </c:pt>
                <c:pt idx="5892">
                  <c:v>1.4287826164395758</c:v>
                </c:pt>
                <c:pt idx="5893">
                  <c:v>1.4280256478760338</c:v>
                </c:pt>
                <c:pt idx="5894">
                  <c:v>1.4280968919761332</c:v>
                </c:pt>
                <c:pt idx="5895">
                  <c:v>1.4276248998129781</c:v>
                </c:pt>
                <c:pt idx="5896">
                  <c:v>1.4284174904265741</c:v>
                </c:pt>
                <c:pt idx="5897">
                  <c:v>1.4285332620892304</c:v>
                </c:pt>
                <c:pt idx="5898">
                  <c:v>1.4278564431383018</c:v>
                </c:pt>
                <c:pt idx="5899">
                  <c:v>1.4277851990382047</c:v>
                </c:pt>
                <c:pt idx="5900">
                  <c:v>1.4277851990382047</c:v>
                </c:pt>
                <c:pt idx="5901">
                  <c:v>1.4270282304746591</c:v>
                </c:pt>
                <c:pt idx="5902">
                  <c:v>1.4293970968029184</c:v>
                </c:pt>
                <c:pt idx="5903">
                  <c:v>1.4279098762133735</c:v>
                </c:pt>
                <c:pt idx="5904">
                  <c:v>1.4275269391753496</c:v>
                </c:pt>
                <c:pt idx="5905">
                  <c:v>1.43022530946656</c:v>
                </c:pt>
                <c:pt idx="5906">
                  <c:v>1.4297622228159201</c:v>
                </c:pt>
                <c:pt idx="5907">
                  <c:v>1.4260308130732924</c:v>
                </c:pt>
                <c:pt idx="5908">
                  <c:v>1.4260842461483658</c:v>
                </c:pt>
                <c:pt idx="5909">
                  <c:v>1.4262801674236361</c:v>
                </c:pt>
                <c:pt idx="5910">
                  <c:v>1.4264226556238284</c:v>
                </c:pt>
                <c:pt idx="5911">
                  <c:v>1.424231899545819</c:v>
                </c:pt>
                <c:pt idx="5912">
                  <c:v>1.4258616083355546</c:v>
                </c:pt>
                <c:pt idx="5913">
                  <c:v>1.4245614035087719</c:v>
                </c:pt>
                <c:pt idx="5914">
                  <c:v>1.4259773799982187</c:v>
                </c:pt>
                <c:pt idx="5915">
                  <c:v>1.425763647697919</c:v>
                </c:pt>
                <c:pt idx="5916">
                  <c:v>1.4289785377148456</c:v>
                </c:pt>
                <c:pt idx="5917">
                  <c:v>1.4282037581262799</c:v>
                </c:pt>
                <c:pt idx="5918">
                  <c:v>1.4285599786267729</c:v>
                </c:pt>
                <c:pt idx="5919">
                  <c:v>1.4287291833644999</c:v>
                </c:pt>
                <c:pt idx="5920">
                  <c:v>1.4291744589901114</c:v>
                </c:pt>
                <c:pt idx="5921">
                  <c:v>1.4302431204915873</c:v>
                </c:pt>
                <c:pt idx="5922">
                  <c:v>1.4300561047288307</c:v>
                </c:pt>
                <c:pt idx="5923">
                  <c:v>1.4266898209991978</c:v>
                </c:pt>
                <c:pt idx="5924">
                  <c:v>1.4284976400391796</c:v>
                </c:pt>
                <c:pt idx="5925">
                  <c:v>1.4289696322023282</c:v>
                </c:pt>
                <c:pt idx="5926">
                  <c:v>1.4272241517499284</c:v>
                </c:pt>
                <c:pt idx="5927">
                  <c:v>1.4270549470121972</c:v>
                </c:pt>
                <c:pt idx="5928">
                  <c:v>1.4247929468340899</c:v>
                </c:pt>
                <c:pt idx="5929">
                  <c:v>1.425443049247481</c:v>
                </c:pt>
                <c:pt idx="5930">
                  <c:v>1.4251758838721158</c:v>
                </c:pt>
                <c:pt idx="5931">
                  <c:v>1.4292813251402618</c:v>
                </c:pt>
                <c:pt idx="5932">
                  <c:v>1.4300293881912898</c:v>
                </c:pt>
                <c:pt idx="5933">
                  <c:v>1.4287737109270611</c:v>
                </c:pt>
                <c:pt idx="5934">
                  <c:v>1.4267165375367361</c:v>
                </c:pt>
                <c:pt idx="5935">
                  <c:v>1.4249443405467979</c:v>
                </c:pt>
                <c:pt idx="5936">
                  <c:v>1.4253628996348713</c:v>
                </c:pt>
                <c:pt idx="5937">
                  <c:v>1.425576631935165</c:v>
                </c:pt>
                <c:pt idx="5938">
                  <c:v>1.424917624009262</c:v>
                </c:pt>
                <c:pt idx="5939">
                  <c:v>1.4267521595867874</c:v>
                </c:pt>
                <c:pt idx="5940">
                  <c:v>1.4262089233235402</c:v>
                </c:pt>
                <c:pt idx="5941">
                  <c:v>1.4262178288360534</c:v>
                </c:pt>
                <c:pt idx="5942">
                  <c:v>1.4279633092884454</c:v>
                </c:pt>
                <c:pt idx="5943">
                  <c:v>1.4262712619111229</c:v>
                </c:pt>
                <c:pt idx="5944">
                  <c:v>1.42629797844866</c:v>
                </c:pt>
                <c:pt idx="5945">
                  <c:v>1.4267343485617598</c:v>
                </c:pt>
                <c:pt idx="5946">
                  <c:v>1.4258437973105305</c:v>
                </c:pt>
                <c:pt idx="5947">
                  <c:v>1.4258705138480718</c:v>
                </c:pt>
                <c:pt idx="5948">
                  <c:v>1.4251224507970404</c:v>
                </c:pt>
                <c:pt idx="5949">
                  <c:v>1.4266987265117121</c:v>
                </c:pt>
                <c:pt idx="5950">
                  <c:v>1.4262712619111229</c:v>
                </c:pt>
                <c:pt idx="5951">
                  <c:v>1.4271885296998843</c:v>
                </c:pt>
                <c:pt idx="5952">
                  <c:v>1.4296375456407515</c:v>
                </c:pt>
                <c:pt idx="5953">
                  <c:v>1.4287469943895272</c:v>
                </c:pt>
                <c:pt idx="5954">
                  <c:v>1.4291299314275536</c:v>
                </c:pt>
                <c:pt idx="5955">
                  <c:v>1.4300561047288307</c:v>
                </c:pt>
                <c:pt idx="5956">
                  <c:v>1.4305102858669516</c:v>
                </c:pt>
                <c:pt idx="5957">
                  <c:v>1.430501380354434</c:v>
                </c:pt>
                <c:pt idx="5958">
                  <c:v>1.4290854038649918</c:v>
                </c:pt>
                <c:pt idx="5959">
                  <c:v>1.4300471992163175</c:v>
                </c:pt>
                <c:pt idx="5960">
                  <c:v>1.4259061358981198</c:v>
                </c:pt>
                <c:pt idx="5961">
                  <c:v>1.4271974352123937</c:v>
                </c:pt>
                <c:pt idx="5962">
                  <c:v>1.4276516163505184</c:v>
                </c:pt>
                <c:pt idx="5963">
                  <c:v>1.4264315611363441</c:v>
                </c:pt>
                <c:pt idx="5964">
                  <c:v>1.4285243565767198</c:v>
                </c:pt>
                <c:pt idx="5965">
                  <c:v>1.4285866951643027</c:v>
                </c:pt>
                <c:pt idx="5966">
                  <c:v>1.4297266007658695</c:v>
                </c:pt>
                <c:pt idx="5967">
                  <c:v>1.4296553566657759</c:v>
                </c:pt>
                <c:pt idx="5968">
                  <c:v>1.4281503250512095</c:v>
                </c:pt>
                <c:pt idx="5969">
                  <c:v>1.4270104194496394</c:v>
                </c:pt>
                <c:pt idx="5970">
                  <c:v>1.4257992697479693</c:v>
                </c:pt>
                <c:pt idx="5971">
                  <c:v>1.4288360495146468</c:v>
                </c:pt>
                <c:pt idx="5972">
                  <c:v>1.4286579392644061</c:v>
                </c:pt>
                <c:pt idx="5973">
                  <c:v>1.4296286401282361</c:v>
                </c:pt>
                <c:pt idx="5974">
                  <c:v>1.4299225220411436</c:v>
                </c:pt>
                <c:pt idx="5975">
                  <c:v>1.4302876480541438</c:v>
                </c:pt>
                <c:pt idx="5976">
                  <c:v>1.4305191913794613</c:v>
                </c:pt>
                <c:pt idx="5977">
                  <c:v>1.4305370024044852</c:v>
                </c:pt>
                <c:pt idx="5978">
                  <c:v>1.4309555614925669</c:v>
                </c:pt>
                <c:pt idx="5979">
                  <c:v>1.4318015851812258</c:v>
                </c:pt>
                <c:pt idx="5980">
                  <c:v>1.4314186481431976</c:v>
                </c:pt>
                <c:pt idx="5981">
                  <c:v>1.4281681360762339</c:v>
                </c:pt>
                <c:pt idx="5982">
                  <c:v>1.4281770415887469</c:v>
                </c:pt>
                <c:pt idx="5983">
                  <c:v>1.4289518211773087</c:v>
                </c:pt>
                <c:pt idx="5984">
                  <c:v>1.4302520260040965</c:v>
                </c:pt>
                <c:pt idx="5985">
                  <c:v>1.4296108291032161</c:v>
                </c:pt>
                <c:pt idx="5986">
                  <c:v>1.4314542701932496</c:v>
                </c:pt>
                <c:pt idx="5987">
                  <c:v>1.4305815299670501</c:v>
                </c:pt>
                <c:pt idx="5988">
                  <c:v>1.430011577166266</c:v>
                </c:pt>
                <c:pt idx="5989">
                  <c:v>1.4296909787158252</c:v>
                </c:pt>
                <c:pt idx="5990">
                  <c:v>1.4303677976667557</c:v>
                </c:pt>
                <c:pt idx="5991">
                  <c:v>1.4293792857778911</c:v>
                </c:pt>
                <c:pt idx="5992">
                  <c:v>1.4314898922432955</c:v>
                </c:pt>
                <c:pt idx="5993">
                  <c:v>1.4316769080060558</c:v>
                </c:pt>
                <c:pt idx="5994">
                  <c:v>1.4328168136076218</c:v>
                </c:pt>
                <c:pt idx="5995">
                  <c:v>1.4315967583934395</c:v>
                </c:pt>
                <c:pt idx="5996">
                  <c:v>1.4317748686436877</c:v>
                </c:pt>
                <c:pt idx="5997">
                  <c:v>1.4326030813073292</c:v>
                </c:pt>
                <c:pt idx="5998">
                  <c:v>1.4316947190310763</c:v>
                </c:pt>
                <c:pt idx="5999">
                  <c:v>1.4308843173924601</c:v>
                </c:pt>
                <c:pt idx="6000">
                  <c:v>1.4282839077388902</c:v>
                </c:pt>
                <c:pt idx="6001">
                  <c:v>1.4306171520170978</c:v>
                </c:pt>
                <c:pt idx="6002">
                  <c:v>1.42933475821533</c:v>
                </c:pt>
                <c:pt idx="6003">
                  <c:v>1.4299492385786763</c:v>
                </c:pt>
                <c:pt idx="6004">
                  <c:v>1.429895805503604</c:v>
                </c:pt>
                <c:pt idx="6005">
                  <c:v>1.4281414195386939</c:v>
                </c:pt>
                <c:pt idx="6006">
                  <c:v>1.4286846558019388</c:v>
                </c:pt>
                <c:pt idx="6007">
                  <c:v>1.429895805503604</c:v>
                </c:pt>
                <c:pt idx="6008">
                  <c:v>1.4304301362543415</c:v>
                </c:pt>
                <c:pt idx="6009">
                  <c:v>1.4299225220411436</c:v>
                </c:pt>
                <c:pt idx="6010">
                  <c:v>1.4319084513313738</c:v>
                </c:pt>
                <c:pt idx="6011">
                  <c:v>1.4311069552052718</c:v>
                </c:pt>
                <c:pt idx="6012">
                  <c:v>1.4321756167067421</c:v>
                </c:pt>
                <c:pt idx="6013">
                  <c:v>1.4311781993053698</c:v>
                </c:pt>
                <c:pt idx="6014">
                  <c:v>1.4333333333333318</c:v>
                </c:pt>
                <c:pt idx="6015">
                  <c:v>1.4327722860450618</c:v>
                </c:pt>
                <c:pt idx="6016">
                  <c:v>1.432255766319352</c:v>
                </c:pt>
                <c:pt idx="6017">
                  <c:v>1.4333867664084068</c:v>
                </c:pt>
                <c:pt idx="6018">
                  <c:v>1.4327366639950128</c:v>
                </c:pt>
                <c:pt idx="6019">
                  <c:v>1.4357289161991227</c:v>
                </c:pt>
                <c:pt idx="6020">
                  <c:v>1.4356576720990266</c:v>
                </c:pt>
                <c:pt idx="6021">
                  <c:v>1.4349452310980497</c:v>
                </c:pt>
                <c:pt idx="6022">
                  <c:v>1.432131089144177</c:v>
                </c:pt>
                <c:pt idx="6023">
                  <c:v>1.4321756167067421</c:v>
                </c:pt>
                <c:pt idx="6024">
                  <c:v>1.4336717428087959</c:v>
                </c:pt>
                <c:pt idx="6025">
                  <c:v>1.4331641285955998</c:v>
                </c:pt>
                <c:pt idx="6026">
                  <c:v>1.4343574672722421</c:v>
                </c:pt>
                <c:pt idx="6027">
                  <c:v>1.4336450262712621</c:v>
                </c:pt>
                <c:pt idx="6028">
                  <c:v>1.4345355775224837</c:v>
                </c:pt>
                <c:pt idx="6029">
                  <c:v>1.4322112387567905</c:v>
                </c:pt>
                <c:pt idx="6030">
                  <c:v>1.4339478136966779</c:v>
                </c:pt>
                <c:pt idx="6031">
                  <c:v>1.4327544750200374</c:v>
                </c:pt>
                <c:pt idx="6032">
                  <c:v>1.432799002582595</c:v>
                </c:pt>
                <c:pt idx="6033">
                  <c:v>1.4317837741562027</c:v>
                </c:pt>
                <c:pt idx="6034">
                  <c:v>1.4312049158429032</c:v>
                </c:pt>
                <c:pt idx="6035">
                  <c:v>1.4308130732923678</c:v>
                </c:pt>
                <c:pt idx="6036">
                  <c:v>1.4316858135185679</c:v>
                </c:pt>
                <c:pt idx="6037">
                  <c:v>1.672107934811655</c:v>
                </c:pt>
                <c:pt idx="6038">
                  <c:v>1.4315166087808338</c:v>
                </c:pt>
                <c:pt idx="6039">
                  <c:v>1.4322023332442779</c:v>
                </c:pt>
                <c:pt idx="6040">
                  <c:v>1.4325674592572799</c:v>
                </c:pt>
                <c:pt idx="6041">
                  <c:v>1.4315611363433958</c:v>
                </c:pt>
                <c:pt idx="6042">
                  <c:v>1.4323982545195448</c:v>
                </c:pt>
                <c:pt idx="6043">
                  <c:v>1.4325852702823048</c:v>
                </c:pt>
                <c:pt idx="6044">
                  <c:v>1.433351144358358</c:v>
                </c:pt>
                <c:pt idx="6045">
                  <c:v>1.433787514471458</c:v>
                </c:pt>
                <c:pt idx="6046">
                  <c:v>1.4333867664084068</c:v>
                </c:pt>
                <c:pt idx="6047">
                  <c:v>1.4330305459079158</c:v>
                </c:pt>
                <c:pt idx="6048">
                  <c:v>1.4324694986196409</c:v>
                </c:pt>
                <c:pt idx="6049">
                  <c:v>1.4317303410811264</c:v>
                </c:pt>
                <c:pt idx="6050">
                  <c:v>1.433502538071066</c:v>
                </c:pt>
                <c:pt idx="6051">
                  <c:v>1.4336272152462348</c:v>
                </c:pt>
                <c:pt idx="6052">
                  <c:v>1.433351144358358</c:v>
                </c:pt>
                <c:pt idx="6053">
                  <c:v>1.4338676640840653</c:v>
                </c:pt>
                <c:pt idx="6054">
                  <c:v>1.4337340813963813</c:v>
                </c:pt>
                <c:pt idx="6055">
                  <c:v>1.4334134829459408</c:v>
                </c:pt>
                <c:pt idx="6056">
                  <c:v>1.4330572624454536</c:v>
                </c:pt>
                <c:pt idx="6057">
                  <c:v>1.4332799002582599</c:v>
                </c:pt>
                <c:pt idx="6058">
                  <c:v>1.4338053254964818</c:v>
                </c:pt>
                <c:pt idx="6059">
                  <c:v>1.4331374120580638</c:v>
                </c:pt>
                <c:pt idx="6060">
                  <c:v>1.4328524356576722</c:v>
                </c:pt>
                <c:pt idx="6061">
                  <c:v>1.4353192626235638</c:v>
                </c:pt>
                <c:pt idx="6062">
                  <c:v>1.4347671208478061</c:v>
                </c:pt>
                <c:pt idx="6063">
                  <c:v>1.435844687861783</c:v>
                </c:pt>
                <c:pt idx="6064">
                  <c:v>1.4347760263603171</c:v>
                </c:pt>
                <c:pt idx="6065">
                  <c:v>1.4333956719209178</c:v>
                </c:pt>
                <c:pt idx="6066">
                  <c:v>1.4331196010330394</c:v>
                </c:pt>
                <c:pt idx="6067">
                  <c:v>1.4337162703713571</c:v>
                </c:pt>
                <c:pt idx="6068">
                  <c:v>1.4323448214444738</c:v>
                </c:pt>
                <c:pt idx="6069">
                  <c:v>1.4315700418559079</c:v>
                </c:pt>
                <c:pt idx="6070">
                  <c:v>1.4348917980229698</c:v>
                </c:pt>
                <c:pt idx="6071">
                  <c:v>1.4344554279098762</c:v>
                </c:pt>
                <c:pt idx="6072">
                  <c:v>1.4371627037135986</c:v>
                </c:pt>
                <c:pt idx="6073">
                  <c:v>1.4373051919137947</c:v>
                </c:pt>
                <c:pt idx="6074">
                  <c:v>1.4360317036245436</c:v>
                </c:pt>
                <c:pt idx="6075">
                  <c:v>1.4348472704604138</c:v>
                </c:pt>
                <c:pt idx="6076">
                  <c:v>1.4366016564253243</c:v>
                </c:pt>
                <c:pt idx="6077">
                  <c:v>1.4365215068127171</c:v>
                </c:pt>
                <c:pt idx="6078">
                  <c:v>1.4377682785644255</c:v>
                </c:pt>
                <c:pt idx="6079">
                  <c:v>1.4390595778787081</c:v>
                </c:pt>
                <c:pt idx="6080">
                  <c:v>1.4405913260308132</c:v>
                </c:pt>
                <c:pt idx="6081">
                  <c:v>1.4413304835693266</c:v>
                </c:pt>
                <c:pt idx="6082">
                  <c:v>1.4362632469498593</c:v>
                </c:pt>
                <c:pt idx="6083">
                  <c:v>1.4355775224864191</c:v>
                </c:pt>
                <c:pt idx="6084">
                  <c:v>1.4354617508237573</c:v>
                </c:pt>
                <c:pt idx="6085">
                  <c:v>1.4351411523733164</c:v>
                </c:pt>
                <c:pt idx="6086">
                  <c:v>1.4338409475465312</c:v>
                </c:pt>
                <c:pt idx="6087">
                  <c:v>1.4338943806216</c:v>
                </c:pt>
                <c:pt idx="6088">
                  <c:v>1.4343663727847538</c:v>
                </c:pt>
                <c:pt idx="6089">
                  <c:v>1.4336183097337261</c:v>
                </c:pt>
                <c:pt idx="6090">
                  <c:v>1.434963042123071</c:v>
                </c:pt>
                <c:pt idx="6091">
                  <c:v>1.4353370736485884</c:v>
                </c:pt>
                <c:pt idx="6092">
                  <c:v>1.4352925460860273</c:v>
                </c:pt>
                <c:pt idx="6093">
                  <c:v>1.4343752782972659</c:v>
                </c:pt>
                <c:pt idx="6094">
                  <c:v>1.4361830973372516</c:v>
                </c:pt>
                <c:pt idx="6095">
                  <c:v>1.4355062783863184</c:v>
                </c:pt>
                <c:pt idx="6096">
                  <c:v>1.4371983257636476</c:v>
                </c:pt>
                <c:pt idx="6097">
                  <c:v>1.4366372784753758</c:v>
                </c:pt>
                <c:pt idx="6098">
                  <c:v>1.4371537982010858</c:v>
                </c:pt>
                <c:pt idx="6099">
                  <c:v>1.43589812093686</c:v>
                </c:pt>
                <c:pt idx="6100">
                  <c:v>1.4357912547867118</c:v>
                </c:pt>
                <c:pt idx="6101">
                  <c:v>1.4374120580639416</c:v>
                </c:pt>
                <c:pt idx="6102">
                  <c:v>1.4378484281770414</c:v>
                </c:pt>
                <c:pt idx="6103">
                  <c:v>1.4392020660789029</c:v>
                </c:pt>
                <c:pt idx="6104">
                  <c:v>1.4393890818416599</c:v>
                </c:pt>
                <c:pt idx="6105">
                  <c:v>1.4383382313652149</c:v>
                </c:pt>
                <c:pt idx="6106">
                  <c:v>1.4386588298156584</c:v>
                </c:pt>
                <c:pt idx="6107">
                  <c:v>1.4385074361029477</c:v>
                </c:pt>
                <c:pt idx="6108">
                  <c:v>1.4390506723661938</c:v>
                </c:pt>
                <c:pt idx="6109">
                  <c:v>1.4385875857155581</c:v>
                </c:pt>
                <c:pt idx="6110">
                  <c:v>1.4383293258527028</c:v>
                </c:pt>
                <c:pt idx="6111">
                  <c:v>1.4376257903642307</c:v>
                </c:pt>
                <c:pt idx="6112">
                  <c:v>1.4389705227535845</c:v>
                </c:pt>
                <c:pt idx="6113">
                  <c:v>1.4404132157805678</c:v>
                </c:pt>
                <c:pt idx="6114">
                  <c:v>1.4407516252560335</c:v>
                </c:pt>
                <c:pt idx="6115">
                  <c:v>1.4384272864903374</c:v>
                </c:pt>
                <c:pt idx="6116">
                  <c:v>1.4394514204292457</c:v>
                </c:pt>
                <c:pt idx="6117">
                  <c:v>1.4389081841659979</c:v>
                </c:pt>
                <c:pt idx="6118">
                  <c:v>1.4398254519547578</c:v>
                </c:pt>
                <c:pt idx="6119">
                  <c:v>1.4380087274022619</c:v>
                </c:pt>
                <c:pt idx="6120">
                  <c:v>1.4371359871760618</c:v>
                </c:pt>
                <c:pt idx="6121">
                  <c:v>1.4391931605663906</c:v>
                </c:pt>
                <c:pt idx="6122">
                  <c:v>1.4369400659007925</c:v>
                </c:pt>
                <c:pt idx="6123">
                  <c:v>1.435853593374296</c:v>
                </c:pt>
                <c:pt idx="6124">
                  <c:v>1.4374833021640359</c:v>
                </c:pt>
                <c:pt idx="6125">
                  <c:v>1.4372428533262089</c:v>
                </c:pt>
                <c:pt idx="6126">
                  <c:v>1.436993498975863</c:v>
                </c:pt>
                <c:pt idx="6127">
                  <c:v>1.4350253807106568</c:v>
                </c:pt>
                <c:pt idx="6128">
                  <c:v>1.4348383649479028</c:v>
                </c:pt>
                <c:pt idx="6129">
                  <c:v>1.4356487665865181</c:v>
                </c:pt>
                <c:pt idx="6130">
                  <c:v>1.4360049870870042</c:v>
                </c:pt>
                <c:pt idx="6131">
                  <c:v>1.4366550895004007</c:v>
                </c:pt>
                <c:pt idx="6132">
                  <c:v>1.439095199928756</c:v>
                </c:pt>
                <c:pt idx="6133">
                  <c:v>1.4374387746014778</c:v>
                </c:pt>
                <c:pt idx="6134">
                  <c:v>1.4360049870870042</c:v>
                </c:pt>
                <c:pt idx="6135">
                  <c:v>1.438044349452311</c:v>
                </c:pt>
                <c:pt idx="6136">
                  <c:v>1.4350788137857333</c:v>
                </c:pt>
                <c:pt idx="6137">
                  <c:v>1.4357823492742008</c:v>
                </c:pt>
                <c:pt idx="6138">
                  <c:v>1.4356309555614895</c:v>
                </c:pt>
                <c:pt idx="6139">
                  <c:v>1.4387389794282661</c:v>
                </c:pt>
                <c:pt idx="6140">
                  <c:v>1.4389794282660966</c:v>
                </c:pt>
                <c:pt idx="6141">
                  <c:v>1.4381244990649165</c:v>
                </c:pt>
                <c:pt idx="6142">
                  <c:v>1.4390417668536819</c:v>
                </c:pt>
                <c:pt idx="6143">
                  <c:v>1.4381244990649165</c:v>
                </c:pt>
                <c:pt idx="6144">
                  <c:v>1.4391219164662918</c:v>
                </c:pt>
                <c:pt idx="6145">
                  <c:v>1.439077388903732</c:v>
                </c:pt>
                <c:pt idx="6146">
                  <c:v>1.4383026093151658</c:v>
                </c:pt>
                <c:pt idx="6147">
                  <c:v>1.4372873808887701</c:v>
                </c:pt>
                <c:pt idx="6148">
                  <c:v>1.4389972392911212</c:v>
                </c:pt>
                <c:pt idx="6149">
                  <c:v>1.4388280345533886</c:v>
                </c:pt>
                <c:pt idx="6150">
                  <c:v>1.4400748063051028</c:v>
                </c:pt>
                <c:pt idx="6151">
                  <c:v>1.4406358535933739</c:v>
                </c:pt>
                <c:pt idx="6152">
                  <c:v>1.4404132157805678</c:v>
                </c:pt>
                <c:pt idx="6153">
                  <c:v>1.4420696411078431</c:v>
                </c:pt>
                <c:pt idx="6154">
                  <c:v>1.4415353103571071</c:v>
                </c:pt>
                <c:pt idx="6155">
                  <c:v>1.4421141686704071</c:v>
                </c:pt>
                <c:pt idx="6156">
                  <c:v>1.4401193338676639</c:v>
                </c:pt>
                <c:pt idx="6157">
                  <c:v>1.4415353103571071</c:v>
                </c:pt>
                <c:pt idx="6158">
                  <c:v>1.4414996883070559</c:v>
                </c:pt>
                <c:pt idx="6159">
                  <c:v>1.4423100899456764</c:v>
                </c:pt>
                <c:pt idx="6160">
                  <c:v>1.4427731765963141</c:v>
                </c:pt>
                <c:pt idx="6161">
                  <c:v>1.4420518300828213</c:v>
                </c:pt>
                <c:pt idx="6162">
                  <c:v>1.4422744678956274</c:v>
                </c:pt>
                <c:pt idx="6163">
                  <c:v>1.4439308932229007</c:v>
                </c:pt>
                <c:pt idx="6164">
                  <c:v>1.4420696411078431</c:v>
                </c:pt>
                <c:pt idx="6165">
                  <c:v>1.4432986018345328</c:v>
                </c:pt>
                <c:pt idx="6166">
                  <c:v>1.4436102947724605</c:v>
                </c:pt>
                <c:pt idx="6167">
                  <c:v>1.4431561136343396</c:v>
                </c:pt>
                <c:pt idx="6168">
                  <c:v>1.4441268144981738</c:v>
                </c:pt>
                <c:pt idx="6169">
                  <c:v>1.4429512868465579</c:v>
                </c:pt>
                <c:pt idx="6170">
                  <c:v>1.4442603971858547</c:v>
                </c:pt>
                <c:pt idx="6171">
                  <c:v>1.4435123341348295</c:v>
                </c:pt>
                <c:pt idx="6172">
                  <c:v>1.4431917356843833</c:v>
                </c:pt>
                <c:pt idx="6173">
                  <c:v>1.4435657672098989</c:v>
                </c:pt>
                <c:pt idx="6174">
                  <c:v>1.44200730252026</c:v>
                </c:pt>
                <c:pt idx="6175">
                  <c:v>1.441472971769526</c:v>
                </c:pt>
                <c:pt idx="6176">
                  <c:v>1.441642176507258</c:v>
                </c:pt>
                <c:pt idx="6177">
                  <c:v>1.4428711372339478</c:v>
                </c:pt>
                <c:pt idx="6178">
                  <c:v>1.4409564520438152</c:v>
                </c:pt>
                <c:pt idx="6179">
                  <c:v>1.4429067592839937</c:v>
                </c:pt>
                <c:pt idx="6180">
                  <c:v>1.4415531213821355</c:v>
                </c:pt>
                <c:pt idx="6181">
                  <c:v>1.4428533262089231</c:v>
                </c:pt>
                <c:pt idx="6182">
                  <c:v>1.4419182473951324</c:v>
                </c:pt>
                <c:pt idx="6183">
                  <c:v>1.4418826253450878</c:v>
                </c:pt>
                <c:pt idx="6184">
                  <c:v>1.4429512868465579</c:v>
                </c:pt>
                <c:pt idx="6185">
                  <c:v>1.4432540742719744</c:v>
                </c:pt>
                <c:pt idx="6186">
                  <c:v>1.4425149167334579</c:v>
                </c:pt>
                <c:pt idx="6187">
                  <c:v>1.4421765072579902</c:v>
                </c:pt>
                <c:pt idx="6188">
                  <c:v>1.4409475465313055</c:v>
                </c:pt>
                <c:pt idx="6189">
                  <c:v>1.442149790720453</c:v>
                </c:pt>
                <c:pt idx="6190">
                  <c:v>1.4427108380087281</c:v>
                </c:pt>
                <c:pt idx="6191">
                  <c:v>1.4410276961439101</c:v>
                </c:pt>
                <c:pt idx="6192">
                  <c:v>1.441357200106866</c:v>
                </c:pt>
                <c:pt idx="6193">
                  <c:v>1.4425327277584818</c:v>
                </c:pt>
                <c:pt idx="6194">
                  <c:v>1.4432718852969957</c:v>
                </c:pt>
                <c:pt idx="6195">
                  <c:v>1.4417312316323765</c:v>
                </c:pt>
                <c:pt idx="6196">
                  <c:v>1.4434767120847756</c:v>
                </c:pt>
                <c:pt idx="6197">
                  <c:v>1.4423368064832129</c:v>
                </c:pt>
                <c:pt idx="6198">
                  <c:v>1.4433787514471428</c:v>
                </c:pt>
                <c:pt idx="6199">
                  <c:v>1.4420251135452846</c:v>
                </c:pt>
                <c:pt idx="6200">
                  <c:v>1.4424614836583838</c:v>
                </c:pt>
                <c:pt idx="6201">
                  <c:v>1.4428978537714838</c:v>
                </c:pt>
                <c:pt idx="6202">
                  <c:v>1.4430136254341408</c:v>
                </c:pt>
                <c:pt idx="6203">
                  <c:v>1.4418113812449858</c:v>
                </c:pt>
                <c:pt idx="6204">
                  <c:v>1.4409297355062778</c:v>
                </c:pt>
                <c:pt idx="6205">
                  <c:v>1.4408139638436201</c:v>
                </c:pt>
                <c:pt idx="6206">
                  <c:v>1.4396562472170225</c:v>
                </c:pt>
                <c:pt idx="6207">
                  <c:v>1.4418291922700097</c:v>
                </c:pt>
                <c:pt idx="6208">
                  <c:v>1.4418737198325737</c:v>
                </c:pt>
                <c:pt idx="6209">
                  <c:v>1.4423546175082376</c:v>
                </c:pt>
                <c:pt idx="6210">
                  <c:v>1.4426217828836014</c:v>
                </c:pt>
                <c:pt idx="6211">
                  <c:v>1.4421586962329678</c:v>
                </c:pt>
                <c:pt idx="6212">
                  <c:v>1.4406091370558374</c:v>
                </c:pt>
                <c:pt idx="6213">
                  <c:v>1.4392376881289488</c:v>
                </c:pt>
                <c:pt idx="6214">
                  <c:v>1.4389616172410669</c:v>
                </c:pt>
                <c:pt idx="6215">
                  <c:v>1.440475554368154</c:v>
                </c:pt>
                <c:pt idx="6216">
                  <c:v>1.4398877905423431</c:v>
                </c:pt>
                <c:pt idx="6217">
                  <c:v>1.438213554190044</c:v>
                </c:pt>
                <c:pt idx="6218">
                  <c:v>1.4393534597916111</c:v>
                </c:pt>
                <c:pt idx="6219">
                  <c:v>1.4403063496304198</c:v>
                </c:pt>
                <c:pt idx="6220">
                  <c:v>1.4420874521328702</c:v>
                </c:pt>
                <c:pt idx="6221">
                  <c:v>1.4431561136343396</c:v>
                </c:pt>
                <c:pt idx="6222">
                  <c:v>1.4429869088966081</c:v>
                </c:pt>
                <c:pt idx="6223">
                  <c:v>1.4416243654822296</c:v>
                </c:pt>
                <c:pt idx="6224">
                  <c:v>1.4434410900347281</c:v>
                </c:pt>
                <c:pt idx="6225">
                  <c:v>1.441161278831594</c:v>
                </c:pt>
                <c:pt idx="6226">
                  <c:v>1.4421141686704071</c:v>
                </c:pt>
                <c:pt idx="6227">
                  <c:v>1.4408584914061804</c:v>
                </c:pt>
                <c:pt idx="6228">
                  <c:v>1.4414373497194732</c:v>
                </c:pt>
                <c:pt idx="6229">
                  <c:v>1.4415798379196683</c:v>
                </c:pt>
                <c:pt idx="6230">
                  <c:v>1.4428889482589722</c:v>
                </c:pt>
                <c:pt idx="6231">
                  <c:v>1.4431917356843833</c:v>
                </c:pt>
                <c:pt idx="6232">
                  <c:v>1.4449995547243712</c:v>
                </c:pt>
                <c:pt idx="6233">
                  <c:v>1.4410811292189865</c:v>
                </c:pt>
                <c:pt idx="6234">
                  <c:v>1.4413482945943508</c:v>
                </c:pt>
                <c:pt idx="6235">
                  <c:v>1.4421141686704071</c:v>
                </c:pt>
                <c:pt idx="6236">
                  <c:v>1.4417846647074508</c:v>
                </c:pt>
                <c:pt idx="6237">
                  <c:v>1.4428978537714838</c:v>
                </c:pt>
                <c:pt idx="6238">
                  <c:v>1.4434499955472411</c:v>
                </c:pt>
                <c:pt idx="6239">
                  <c:v>1.4421943182830144</c:v>
                </c:pt>
                <c:pt idx="6240">
                  <c:v>1.4419004363701118</c:v>
                </c:pt>
                <c:pt idx="6241">
                  <c:v>1.4405646094932758</c:v>
                </c:pt>
                <c:pt idx="6242">
                  <c:v>1.4420963576453782</c:v>
                </c:pt>
                <c:pt idx="6243">
                  <c:v>1.4413661056193745</c:v>
                </c:pt>
                <c:pt idx="6244">
                  <c:v>1.4427642710837998</c:v>
                </c:pt>
                <c:pt idx="6245">
                  <c:v>1.4441446255231978</c:v>
                </c:pt>
                <c:pt idx="6246">
                  <c:v>1.4438952711728528</c:v>
                </c:pt>
                <c:pt idx="6247">
                  <c:v>1.4429245703090183</c:v>
                </c:pt>
                <c:pt idx="6248">
                  <c:v>1.4441268144981738</c:v>
                </c:pt>
                <c:pt idx="6249">
                  <c:v>1.440876302431205</c:v>
                </c:pt>
                <c:pt idx="6250">
                  <c:v>1.443699349897583</c:v>
                </c:pt>
                <c:pt idx="6251">
                  <c:v>1.4420429245703137</c:v>
                </c:pt>
                <c:pt idx="6252">
                  <c:v>1.4438863656603438</c:v>
                </c:pt>
                <c:pt idx="6253">
                  <c:v>1.4452845311247662</c:v>
                </c:pt>
                <c:pt idx="6254">
                  <c:v>1.4447680113990558</c:v>
                </c:pt>
                <c:pt idx="6255">
                  <c:v>1.4448125389616204</c:v>
                </c:pt>
                <c:pt idx="6256">
                  <c:v>1.443396562472167</c:v>
                </c:pt>
                <c:pt idx="6257">
                  <c:v>1.4434232790097041</c:v>
                </c:pt>
                <c:pt idx="6258">
                  <c:v>1.4439754207854658</c:v>
                </c:pt>
                <c:pt idx="6259">
                  <c:v>1.4427019324962151</c:v>
                </c:pt>
                <c:pt idx="6260">
                  <c:v>1.4435034286223172</c:v>
                </c:pt>
                <c:pt idx="6261">
                  <c:v>1.4454715468875234</c:v>
                </c:pt>
                <c:pt idx="6262">
                  <c:v>1.4463620981387477</c:v>
                </c:pt>
                <c:pt idx="6263">
                  <c:v>1.4459346335381551</c:v>
                </c:pt>
                <c:pt idx="6264">
                  <c:v>1.4461572713509663</c:v>
                </c:pt>
                <c:pt idx="6265">
                  <c:v>1.4432986018345328</c:v>
                </c:pt>
                <c:pt idx="6266">
                  <c:v>1.4458722949505738</c:v>
                </c:pt>
                <c:pt idx="6267">
                  <c:v>1.4448659720366899</c:v>
                </c:pt>
                <c:pt idx="6268">
                  <c:v>1.4454982634250575</c:v>
                </c:pt>
                <c:pt idx="6269">
                  <c:v>1.4462997595511593</c:v>
                </c:pt>
                <c:pt idx="6270">
                  <c:v>1.4467272241517501</c:v>
                </c:pt>
                <c:pt idx="6271">
                  <c:v>1.4468875233769734</c:v>
                </c:pt>
                <c:pt idx="6272">
                  <c:v>1.4461750823759898</c:v>
                </c:pt>
                <c:pt idx="6273">
                  <c:v>1.445061893311957</c:v>
                </c:pt>
                <c:pt idx="6274">
                  <c:v>1.4455516965001294</c:v>
                </c:pt>
                <c:pt idx="6275">
                  <c:v>1.4470032950396234</c:v>
                </c:pt>
                <c:pt idx="6276">
                  <c:v>1.4456051295752081</c:v>
                </c:pt>
                <c:pt idx="6277">
                  <c:v>1.4470567281147031</c:v>
                </c:pt>
                <c:pt idx="6278">
                  <c:v>1.4452934366372778</c:v>
                </c:pt>
                <c:pt idx="6279">
                  <c:v>1.4446344287113724</c:v>
                </c:pt>
                <c:pt idx="6280">
                  <c:v>1.4448926885742246</c:v>
                </c:pt>
                <c:pt idx="6281">
                  <c:v>1.4445809956362987</c:v>
                </c:pt>
                <c:pt idx="6282">
                  <c:v>1.44613055481343</c:v>
                </c:pt>
                <c:pt idx="6283">
                  <c:v>1.4446255231988601</c:v>
                </c:pt>
                <c:pt idx="6284">
                  <c:v>1.4452221925371755</c:v>
                </c:pt>
                <c:pt idx="6285">
                  <c:v>1.446281948526138</c:v>
                </c:pt>
                <c:pt idx="6286">
                  <c:v>1.4448570665241784</c:v>
                </c:pt>
                <c:pt idx="6287">
                  <c:v>1.4441446255231978</c:v>
                </c:pt>
                <c:pt idx="6288">
                  <c:v>1.444162436548226</c:v>
                </c:pt>
                <c:pt idx="6289">
                  <c:v>1.4426752159586778</c:v>
                </c:pt>
                <c:pt idx="6290">
                  <c:v>1.4465313028764772</c:v>
                </c:pt>
                <c:pt idx="6291">
                  <c:v>1.4432807908095098</c:v>
                </c:pt>
                <c:pt idx="6292">
                  <c:v>1.4439665152729486</c:v>
                </c:pt>
                <c:pt idx="6293">
                  <c:v>1.4457387122628855</c:v>
                </c:pt>
                <c:pt idx="6294">
                  <c:v>1.4459168225131356</c:v>
                </c:pt>
                <c:pt idx="6295">
                  <c:v>1.4464155312138249</c:v>
                </c:pt>
                <c:pt idx="6296">
                  <c:v>1.4458722949505738</c:v>
                </c:pt>
                <c:pt idx="6297">
                  <c:v>1.4474129486151928</c:v>
                </c:pt>
                <c:pt idx="6298">
                  <c:v>1.446584735951554</c:v>
                </c:pt>
                <c:pt idx="6299">
                  <c:v>1.4461928934010151</c:v>
                </c:pt>
                <c:pt idx="6300">
                  <c:v>1.44831240537893</c:v>
                </c:pt>
                <c:pt idx="6301">
                  <c:v>1.4473149879775578</c:v>
                </c:pt>
                <c:pt idx="6302">
                  <c:v>1.446148365838454</c:v>
                </c:pt>
                <c:pt idx="6303">
                  <c:v>1.4461572713509663</c:v>
                </c:pt>
                <c:pt idx="6304">
                  <c:v>1.4467806572268234</c:v>
                </c:pt>
                <c:pt idx="6305">
                  <c:v>1.4469053344019949</c:v>
                </c:pt>
                <c:pt idx="6306">
                  <c:v>1.4461038382758926</c:v>
                </c:pt>
                <c:pt idx="6307">
                  <c:v>1.4456852791878172</c:v>
                </c:pt>
                <c:pt idx="6308">
                  <c:v>1.4445542790987622</c:v>
                </c:pt>
                <c:pt idx="6309">
                  <c:v>1.4459880666132341</c:v>
                </c:pt>
                <c:pt idx="6310">
                  <c:v>1.446584735951554</c:v>
                </c:pt>
                <c:pt idx="6311">
                  <c:v>1.4467628462018001</c:v>
                </c:pt>
                <c:pt idx="6312">
                  <c:v>1.4466381690266281</c:v>
                </c:pt>
                <c:pt idx="6313">
                  <c:v>1.446593641464063</c:v>
                </c:pt>
                <c:pt idx="6314">
                  <c:v>1.4449639326743238</c:v>
                </c:pt>
                <c:pt idx="6315">
                  <c:v>1.445195475999641</c:v>
                </c:pt>
                <c:pt idx="6316">
                  <c:v>1.4447591058865441</c:v>
                </c:pt>
                <c:pt idx="6317">
                  <c:v>1.4454092082999321</c:v>
                </c:pt>
                <c:pt idx="6318">
                  <c:v>1.4472882714400215</c:v>
                </c:pt>
                <c:pt idx="6319">
                  <c:v>1.4480986730786356</c:v>
                </c:pt>
                <c:pt idx="6320">
                  <c:v>1.4460860272508682</c:v>
                </c:pt>
                <c:pt idx="6321">
                  <c:v>1.4463799091637723</c:v>
                </c:pt>
                <c:pt idx="6322">
                  <c:v>1.446281948526138</c:v>
                </c:pt>
                <c:pt idx="6323">
                  <c:v>1.4475821533529254</c:v>
                </c:pt>
                <c:pt idx="6324">
                  <c:v>1.4470656336272152</c:v>
                </c:pt>
                <c:pt idx="6325">
                  <c:v>1.4468251847893838</c:v>
                </c:pt>
                <c:pt idx="6326">
                  <c:v>1.4458010508504711</c:v>
                </c:pt>
                <c:pt idx="6327">
                  <c:v>1.4480719565410989</c:v>
                </c:pt>
                <c:pt idx="6328">
                  <c:v>1.4480274289785406</c:v>
                </c:pt>
                <c:pt idx="6329">
                  <c:v>1.4462285154510639</c:v>
                </c:pt>
                <c:pt idx="6330">
                  <c:v>1.4477424525781433</c:v>
                </c:pt>
                <c:pt idx="6331">
                  <c:v>1.44664707453914</c:v>
                </c:pt>
                <c:pt idx="6332">
                  <c:v>1.4482055392287863</c:v>
                </c:pt>
                <c:pt idx="6333">
                  <c:v>1.4469231454270166</c:v>
                </c:pt>
                <c:pt idx="6334">
                  <c:v>1.4428622317214357</c:v>
                </c:pt>
                <c:pt idx="6335">
                  <c:v>1.4441713420607356</c:v>
                </c:pt>
                <c:pt idx="6336">
                  <c:v>1.4451598539495938</c:v>
                </c:pt>
                <c:pt idx="6337">
                  <c:v>1.4462997595511593</c:v>
                </c:pt>
                <c:pt idx="6338">
                  <c:v>1.4463175705761881</c:v>
                </c:pt>
                <c:pt idx="6339">
                  <c:v>1.4471903108023827</c:v>
                </c:pt>
                <c:pt idx="6340">
                  <c:v>1.4471992163148928</c:v>
                </c:pt>
                <c:pt idx="6341">
                  <c:v>1.446584735951554</c:v>
                </c:pt>
                <c:pt idx="6342">
                  <c:v>1.4466826965891855</c:v>
                </c:pt>
                <c:pt idx="6343">
                  <c:v>1.4452667200997418</c:v>
                </c:pt>
                <c:pt idx="6344">
                  <c:v>1.4459346335381551</c:v>
                </c:pt>
                <c:pt idx="6345">
                  <c:v>1.4480185234660303</c:v>
                </c:pt>
                <c:pt idx="6346">
                  <c:v>1.4475732478404078</c:v>
                </c:pt>
                <c:pt idx="6347">
                  <c:v>1.4453290586873222</c:v>
                </c:pt>
                <c:pt idx="6348">
                  <c:v>1.4462463264760901</c:v>
                </c:pt>
                <c:pt idx="6349">
                  <c:v>1.4466292635141111</c:v>
                </c:pt>
                <c:pt idx="6350">
                  <c:v>1.4481253896161719</c:v>
                </c:pt>
                <c:pt idx="6351">
                  <c:v>1.4470656336272152</c:v>
                </c:pt>
                <c:pt idx="6352">
                  <c:v>1.447297176952534</c:v>
                </c:pt>
                <c:pt idx="6353">
                  <c:v>1.4460058776382581</c:v>
                </c:pt>
                <c:pt idx="6354">
                  <c:v>1.4455338854751056</c:v>
                </c:pt>
                <c:pt idx="6355">
                  <c:v>1.4460058776382581</c:v>
                </c:pt>
                <c:pt idx="6356">
                  <c:v>1.4471992163148928</c:v>
                </c:pt>
                <c:pt idx="6357">
                  <c:v>1.4456852791878172</c:v>
                </c:pt>
                <c:pt idx="6358">
                  <c:v>1.4454092082999321</c:v>
                </c:pt>
                <c:pt idx="6359">
                  <c:v>1.4459791611007213</c:v>
                </c:pt>
                <c:pt idx="6360">
                  <c:v>1.4459791611007213</c:v>
                </c:pt>
                <c:pt idx="6361">
                  <c:v>1.4467806572268234</c:v>
                </c:pt>
                <c:pt idx="6362">
                  <c:v>1.4452489090747171</c:v>
                </c:pt>
                <c:pt idx="6363">
                  <c:v>1.4470478226021906</c:v>
                </c:pt>
                <c:pt idx="6364">
                  <c:v>1.4468162792768724</c:v>
                </c:pt>
                <c:pt idx="6365">
                  <c:v>1.4474129486151928</c:v>
                </c:pt>
                <c:pt idx="6366">
                  <c:v>1.448784397542074</c:v>
                </c:pt>
                <c:pt idx="6367">
                  <c:v>1.4482767833288799</c:v>
                </c:pt>
                <c:pt idx="6368">
                  <c:v>1.4478226021907528</c:v>
                </c:pt>
                <c:pt idx="6369">
                  <c:v>1.4481788226912489</c:v>
                </c:pt>
                <c:pt idx="6370">
                  <c:v>1.4483213108914388</c:v>
                </c:pt>
                <c:pt idx="6371">
                  <c:v>1.4486419093418825</c:v>
                </c:pt>
                <c:pt idx="6372">
                  <c:v>1.4480274289785406</c:v>
                </c:pt>
                <c:pt idx="6373">
                  <c:v>1.4491139015050321</c:v>
                </c:pt>
                <c:pt idx="6374">
                  <c:v>1.4502716181316218</c:v>
                </c:pt>
                <c:pt idx="6375">
                  <c:v>1.4482500667913472</c:v>
                </c:pt>
                <c:pt idx="6376">
                  <c:v>1.4488378306171519</c:v>
                </c:pt>
                <c:pt idx="6377">
                  <c:v>1.4484548935791228</c:v>
                </c:pt>
                <c:pt idx="6378">
                  <c:v>1.4507703268323091</c:v>
                </c:pt>
                <c:pt idx="6379">
                  <c:v>1.4503161456941838</c:v>
                </c:pt>
                <c:pt idx="6380">
                  <c:v>1.4502627126191079</c:v>
                </c:pt>
                <c:pt idx="6381">
                  <c:v>1.4503962953067917</c:v>
                </c:pt>
                <c:pt idx="6382">
                  <c:v>1.4492563897052275</c:v>
                </c:pt>
                <c:pt idx="6383">
                  <c:v>1.4492652952177361</c:v>
                </c:pt>
                <c:pt idx="6384">
                  <c:v>1.450654555169647</c:v>
                </c:pt>
                <c:pt idx="6385">
                  <c:v>1.4501380354439397</c:v>
                </c:pt>
                <c:pt idx="6386">
                  <c:v>1.4437082554100935</c:v>
                </c:pt>
                <c:pt idx="6387">
                  <c:v>1.4480719565410989</c:v>
                </c:pt>
                <c:pt idx="6388">
                  <c:v>1.4494344999554682</c:v>
                </c:pt>
                <c:pt idx="6389">
                  <c:v>1.4491139015050321</c:v>
                </c:pt>
                <c:pt idx="6390">
                  <c:v>1.4514115237331908</c:v>
                </c:pt>
                <c:pt idx="6391">
                  <c:v>1.4513135630955563</c:v>
                </c:pt>
                <c:pt idx="6392">
                  <c:v>1.4519458544839254</c:v>
                </c:pt>
                <c:pt idx="6393">
                  <c:v>1.4515896339834358</c:v>
                </c:pt>
                <c:pt idx="6394">
                  <c:v>1.4516163505209685</c:v>
                </c:pt>
                <c:pt idx="6395">
                  <c:v>1.4525425238222491</c:v>
                </c:pt>
                <c:pt idx="6396">
                  <c:v>1.4519814765339738</c:v>
                </c:pt>
                <c:pt idx="6397">
                  <c:v>1.4514471457832401</c:v>
                </c:pt>
                <c:pt idx="6398">
                  <c:v>1.4517766497461897</c:v>
                </c:pt>
                <c:pt idx="6399">
                  <c:v>1.4517232166711154</c:v>
                </c:pt>
                <c:pt idx="6400">
                  <c:v>1.4511799804078718</c:v>
                </c:pt>
                <c:pt idx="6401">
                  <c:v>1.4521150592216581</c:v>
                </c:pt>
                <c:pt idx="6402">
                  <c:v>1.4514204292457031</c:v>
                </c:pt>
                <c:pt idx="6403">
                  <c:v>1.4536468073737638</c:v>
                </c:pt>
                <c:pt idx="6404">
                  <c:v>1.4519725710214624</c:v>
                </c:pt>
                <c:pt idx="6405">
                  <c:v>1.4510285866951638</c:v>
                </c:pt>
                <c:pt idx="6406">
                  <c:v>1.4529165553477599</c:v>
                </c:pt>
                <c:pt idx="6407">
                  <c:v>1.4527473506100277</c:v>
                </c:pt>
                <c:pt idx="6408">
                  <c:v>1.4518300828212658</c:v>
                </c:pt>
                <c:pt idx="6409">
                  <c:v>1.4528096891976106</c:v>
                </c:pt>
                <c:pt idx="6410">
                  <c:v>1.4526761065099296</c:v>
                </c:pt>
                <c:pt idx="6411">
                  <c:v>1.452533618309731</c:v>
                </c:pt>
                <c:pt idx="6412">
                  <c:v>1.4543681538872562</c:v>
                </c:pt>
                <c:pt idx="6413">
                  <c:v>1.4541544215869651</c:v>
                </c:pt>
                <c:pt idx="6414">
                  <c:v>1.4537892955739555</c:v>
                </c:pt>
                <c:pt idx="6415">
                  <c:v>1.4544126814498175</c:v>
                </c:pt>
                <c:pt idx="6416">
                  <c:v>1.4516786891085578</c:v>
                </c:pt>
                <c:pt idx="6417">
                  <c:v>1.4525959568973195</c:v>
                </c:pt>
                <c:pt idx="6418">
                  <c:v>1.451037492207673</c:v>
                </c:pt>
                <c:pt idx="6419">
                  <c:v>1.4510820197702381</c:v>
                </c:pt>
                <c:pt idx="6420">
                  <c:v>1.4524979962596838</c:v>
                </c:pt>
                <c:pt idx="6421">
                  <c:v>1.4519903820464808</c:v>
                </c:pt>
                <c:pt idx="6422">
                  <c:v>1.4523020749844153</c:v>
                </c:pt>
                <c:pt idx="6423">
                  <c:v>1.4492118621426637</c:v>
                </c:pt>
                <c:pt idx="6424">
                  <c:v>1.4509395315700417</c:v>
                </c:pt>
                <c:pt idx="6425">
                  <c:v>1.4514916733457974</c:v>
                </c:pt>
                <c:pt idx="6426">
                  <c:v>1.4524623742096359</c:v>
                </c:pt>
                <c:pt idx="6427">
                  <c:v>1.4512779410455081</c:v>
                </c:pt>
                <c:pt idx="6428">
                  <c:v>1.4545462641375011</c:v>
                </c:pt>
                <c:pt idx="6429">
                  <c:v>1.4536111853237152</c:v>
                </c:pt>
                <c:pt idx="6430">
                  <c:v>1.4545818861875499</c:v>
                </c:pt>
                <c:pt idx="6431">
                  <c:v>1.4538961617241046</c:v>
                </c:pt>
                <c:pt idx="6432">
                  <c:v>1.4541633270994705</c:v>
                </c:pt>
                <c:pt idx="6433">
                  <c:v>1.4528631222726858</c:v>
                </c:pt>
                <c:pt idx="6434">
                  <c:v>1.4527918781725857</c:v>
                </c:pt>
                <c:pt idx="6435">
                  <c:v>1.453103571110518</c:v>
                </c:pt>
                <c:pt idx="6436">
                  <c:v>1.4516786891085578</c:v>
                </c:pt>
                <c:pt idx="6437">
                  <c:v>1.4526672009974158</c:v>
                </c:pt>
                <c:pt idx="6438">
                  <c:v>1.4513937127081615</c:v>
                </c:pt>
                <c:pt idx="6439">
                  <c:v>1.451705405646095</c:v>
                </c:pt>
                <c:pt idx="6440">
                  <c:v>1.4505655000445277</c:v>
                </c:pt>
                <c:pt idx="6441">
                  <c:v>1.4519458544839254</c:v>
                </c:pt>
                <c:pt idx="6442">
                  <c:v>1.4517410276961438</c:v>
                </c:pt>
                <c:pt idx="6443">
                  <c:v>1.4520972481966337</c:v>
                </c:pt>
                <c:pt idx="6444">
                  <c:v>1.4514560512957519</c:v>
                </c:pt>
                <c:pt idx="6445">
                  <c:v>1.4511087363077744</c:v>
                </c:pt>
                <c:pt idx="6446">
                  <c:v>1.4522486419093419</c:v>
                </c:pt>
                <c:pt idx="6447">
                  <c:v>1.4530412325229281</c:v>
                </c:pt>
                <c:pt idx="6448">
                  <c:v>1.4539495947991772</c:v>
                </c:pt>
                <c:pt idx="6449">
                  <c:v>1.4541366105619378</c:v>
                </c:pt>
                <c:pt idx="6450">
                  <c:v>1.4555347760263575</c:v>
                </c:pt>
                <c:pt idx="6451">
                  <c:v>1.4557039807640901</c:v>
                </c:pt>
                <c:pt idx="6452">
                  <c:v>1.4555525870513848</c:v>
                </c:pt>
                <c:pt idx="6453">
                  <c:v>1.4528364057351473</c:v>
                </c:pt>
                <c:pt idx="6454">
                  <c:v>1.4539317837741501</c:v>
                </c:pt>
                <c:pt idx="6455">
                  <c:v>1.4515985394959479</c:v>
                </c:pt>
                <c:pt idx="6456">
                  <c:v>1.4539406892866678</c:v>
                </c:pt>
                <c:pt idx="6457">
                  <c:v>1.4541544215869651</c:v>
                </c:pt>
                <c:pt idx="6458">
                  <c:v>1.4529610829103186</c:v>
                </c:pt>
                <c:pt idx="6459">
                  <c:v>1.4524712797221453</c:v>
                </c:pt>
                <c:pt idx="6460">
                  <c:v>1.4552141775759178</c:v>
                </c:pt>
                <c:pt idx="6461">
                  <c:v>1.456015673702022</c:v>
                </c:pt>
                <c:pt idx="6462">
                  <c:v>1.4584825006679141</c:v>
                </c:pt>
                <c:pt idx="6463">
                  <c:v>1.4549826342506009</c:v>
                </c:pt>
                <c:pt idx="6464">
                  <c:v>1.4546353192626236</c:v>
                </c:pt>
                <c:pt idx="6465">
                  <c:v>1.4546175082375989</c:v>
                </c:pt>
                <c:pt idx="6466">
                  <c:v>1.4559266185768942</c:v>
                </c:pt>
                <c:pt idx="6467">
                  <c:v>1.454430492474839</c:v>
                </c:pt>
                <c:pt idx="6468">
                  <c:v>1.4559533351144318</c:v>
                </c:pt>
                <c:pt idx="6469">
                  <c:v>1.4550360673256715</c:v>
                </c:pt>
                <c:pt idx="6470">
                  <c:v>1.4547243743877458</c:v>
                </c:pt>
                <c:pt idx="6471">
                  <c:v>1.4548757681004538</c:v>
                </c:pt>
                <c:pt idx="6472">
                  <c:v>1.4562026894647786</c:v>
                </c:pt>
                <c:pt idx="6473">
                  <c:v>1.4579659809422032</c:v>
                </c:pt>
                <c:pt idx="6474">
                  <c:v>1.4594710125567718</c:v>
                </c:pt>
                <c:pt idx="6475">
                  <c:v>1.4556416421765046</c:v>
                </c:pt>
                <c:pt idx="6476">
                  <c:v>1.4608780835337081</c:v>
                </c:pt>
                <c:pt idx="6477">
                  <c:v>1.4585804613055509</c:v>
                </c:pt>
                <c:pt idx="6478">
                  <c:v>1.4593463353816012</c:v>
                </c:pt>
                <c:pt idx="6479">
                  <c:v>1.4597470834446518</c:v>
                </c:pt>
                <c:pt idx="6480">
                  <c:v>1.4604773354706562</c:v>
                </c:pt>
                <c:pt idx="6481">
                  <c:v>1.460397185858046</c:v>
                </c:pt>
                <c:pt idx="6482">
                  <c:v>1.4603348472704563</c:v>
                </c:pt>
                <c:pt idx="6483">
                  <c:v>1.4603348472704563</c:v>
                </c:pt>
                <c:pt idx="6484">
                  <c:v>1.4608513669961707</c:v>
                </c:pt>
                <c:pt idx="6485">
                  <c:v>1.4617419182473914</c:v>
                </c:pt>
                <c:pt idx="6486">
                  <c:v>1.4612253985216812</c:v>
                </c:pt>
                <c:pt idx="6487">
                  <c:v>1.461920028497637</c:v>
                </c:pt>
                <c:pt idx="6488">
                  <c:v>1.46279276872384</c:v>
                </c:pt>
                <c:pt idx="6489">
                  <c:v>1.4620892332353728</c:v>
                </c:pt>
                <c:pt idx="6490">
                  <c:v>1.4614124142844418</c:v>
                </c:pt>
                <c:pt idx="6491">
                  <c:v>1.4607801228960753</c:v>
                </c:pt>
                <c:pt idx="6492">
                  <c:v>1.4628194852613758</c:v>
                </c:pt>
                <c:pt idx="6493">
                  <c:v>1.461590524534687</c:v>
                </c:pt>
                <c:pt idx="6494">
                  <c:v>1.4613856977469026</c:v>
                </c:pt>
                <c:pt idx="6495">
                  <c:v>1.4616706741472958</c:v>
                </c:pt>
                <c:pt idx="6496">
                  <c:v>1.462587941936063</c:v>
                </c:pt>
                <c:pt idx="6497">
                  <c:v>1.4616617686347821</c:v>
                </c:pt>
                <c:pt idx="6498">
                  <c:v>1.4628640128239347</c:v>
                </c:pt>
                <c:pt idx="6499">
                  <c:v>1.4618398788850298</c:v>
                </c:pt>
                <c:pt idx="6500">
                  <c:v>1.4607088787959746</c:v>
                </c:pt>
                <c:pt idx="6501">
                  <c:v>1.4616439576097577</c:v>
                </c:pt>
                <c:pt idx="6502">
                  <c:v>1.4602636031703597</c:v>
                </c:pt>
                <c:pt idx="6503">
                  <c:v>1.4608602725086797</c:v>
                </c:pt>
                <c:pt idx="6504">
                  <c:v>1.4607801228960753</c:v>
                </c:pt>
                <c:pt idx="6505">
                  <c:v>1.4587318550182558</c:v>
                </c:pt>
                <c:pt idx="6506">
                  <c:v>1.4617508237599075</c:v>
                </c:pt>
                <c:pt idx="6507">
                  <c:v>1.4590969810312584</c:v>
                </c:pt>
                <c:pt idx="6508">
                  <c:v>1.4601478315077079</c:v>
                </c:pt>
                <c:pt idx="6509">
                  <c:v>1.4582331463175704</c:v>
                </c:pt>
                <c:pt idx="6510">
                  <c:v>1.4611185323715381</c:v>
                </c:pt>
                <c:pt idx="6511">
                  <c:v>1.4607534063585361</c:v>
                </c:pt>
                <c:pt idx="6512">
                  <c:v>1.45957787870692</c:v>
                </c:pt>
                <c:pt idx="6513">
                  <c:v>1.4608068394336093</c:v>
                </c:pt>
                <c:pt idx="6514">
                  <c:v>1.4616884851723198</c:v>
                </c:pt>
                <c:pt idx="6515">
                  <c:v>1.4579837919672278</c:v>
                </c:pt>
                <c:pt idx="6516">
                  <c:v>1.4585270282304739</c:v>
                </c:pt>
                <c:pt idx="6517">
                  <c:v>1.4567904532905858</c:v>
                </c:pt>
                <c:pt idx="6518">
                  <c:v>1.457885831329593</c:v>
                </c:pt>
                <c:pt idx="6519">
                  <c:v>1.4585003116929378</c:v>
                </c:pt>
                <c:pt idx="6520">
                  <c:v>1.457413839166444</c:v>
                </c:pt>
                <c:pt idx="6521">
                  <c:v>1.4599697212574545</c:v>
                </c:pt>
                <c:pt idx="6522">
                  <c:v>1.4597203669071128</c:v>
                </c:pt>
                <c:pt idx="6523">
                  <c:v>1.4604684299581441</c:v>
                </c:pt>
                <c:pt idx="6524">
                  <c:v>1.4609048000712439</c:v>
                </c:pt>
                <c:pt idx="6525">
                  <c:v>1.4609137055837564</c:v>
                </c:pt>
                <c:pt idx="6526">
                  <c:v>1.4578413037670288</c:v>
                </c:pt>
                <c:pt idx="6527">
                  <c:v>1.4582064297800341</c:v>
                </c:pt>
                <c:pt idx="6528">
                  <c:v>1.457885831329593</c:v>
                </c:pt>
                <c:pt idx="6529">
                  <c:v>1.457663193516787</c:v>
                </c:pt>
                <c:pt idx="6530">
                  <c:v>1.4596580283195297</c:v>
                </c:pt>
                <c:pt idx="6531">
                  <c:v>1.4599251936948929</c:v>
                </c:pt>
                <c:pt idx="6532">
                  <c:v>1.4598361385697738</c:v>
                </c:pt>
                <c:pt idx="6533">
                  <c:v>1.4599430047199216</c:v>
                </c:pt>
                <c:pt idx="6534">
                  <c:v>1.4598094220322353</c:v>
                </c:pt>
                <c:pt idx="6535">
                  <c:v>1.4597737999821847</c:v>
                </c:pt>
                <c:pt idx="6536">
                  <c:v>1.4603526582954838</c:v>
                </c:pt>
                <c:pt idx="6537">
                  <c:v>1.4608246504586286</c:v>
                </c:pt>
                <c:pt idx="6538">
                  <c:v>1.4594977290943092</c:v>
                </c:pt>
                <c:pt idx="6539">
                  <c:v>1.4598806661323358</c:v>
                </c:pt>
                <c:pt idx="6540">
                  <c:v>1.4581351856799358</c:v>
                </c:pt>
                <c:pt idx="6541">
                  <c:v>1.4590969810312584</c:v>
                </c:pt>
                <c:pt idx="6542">
                  <c:v>1.4606198236708523</c:v>
                </c:pt>
                <c:pt idx="6543">
                  <c:v>1.4599251936948929</c:v>
                </c:pt>
                <c:pt idx="6544">
                  <c:v>1.4607266898209956</c:v>
                </c:pt>
                <c:pt idx="6545">
                  <c:v>1.4627482411612787</c:v>
                </c:pt>
                <c:pt idx="6546">
                  <c:v>1.4610650992964638</c:v>
                </c:pt>
                <c:pt idx="6547">
                  <c:v>1.462489981298424</c:v>
                </c:pt>
                <c:pt idx="6548">
                  <c:v>1.4614658473595126</c:v>
                </c:pt>
                <c:pt idx="6549">
                  <c:v>1.462489981298424</c:v>
                </c:pt>
                <c:pt idx="6550">
                  <c:v>1.4632291388369398</c:v>
                </c:pt>
                <c:pt idx="6551">
                  <c:v>1.4618131623474901</c:v>
                </c:pt>
                <c:pt idx="6552">
                  <c:v>1.4639504853504293</c:v>
                </c:pt>
                <c:pt idx="6553">
                  <c:v>1.4620090836227624</c:v>
                </c:pt>
                <c:pt idx="6554">
                  <c:v>1.4618487843975418</c:v>
                </c:pt>
                <c:pt idx="6555">
                  <c:v>1.4613411701843415</c:v>
                </c:pt>
                <c:pt idx="6556">
                  <c:v>1.460646540208389</c:v>
                </c:pt>
                <c:pt idx="6557">
                  <c:v>1.4620179891352783</c:v>
                </c:pt>
                <c:pt idx="6558">
                  <c:v>1.4600231543325317</c:v>
                </c:pt>
                <c:pt idx="6559">
                  <c:v>1.4598361385697738</c:v>
                </c:pt>
                <c:pt idx="6560">
                  <c:v>1.4599697212574545</c:v>
                </c:pt>
                <c:pt idx="6561">
                  <c:v>1.4591682251313558</c:v>
                </c:pt>
                <c:pt idx="6562">
                  <c:v>1.4593285243565781</c:v>
                </c:pt>
                <c:pt idx="6563">
                  <c:v>1.4578769258170798</c:v>
                </c:pt>
                <c:pt idx="6564">
                  <c:v>1.4593374298690889</c:v>
                </c:pt>
                <c:pt idx="6565">
                  <c:v>1.4582865793926441</c:v>
                </c:pt>
                <c:pt idx="6566">
                  <c:v>1.4583845400302786</c:v>
                </c:pt>
                <c:pt idx="6567">
                  <c:v>1.4577967762044646</c:v>
                </c:pt>
                <c:pt idx="6568">
                  <c:v>1.4592839967940154</c:v>
                </c:pt>
                <c:pt idx="6569">
                  <c:v>1.4602636031703597</c:v>
                </c:pt>
                <c:pt idx="6570">
                  <c:v>1.4621248552854176</c:v>
                </c:pt>
                <c:pt idx="6571">
                  <c:v>1.4603437527829695</c:v>
                </c:pt>
                <c:pt idx="6572">
                  <c:v>1.4619378395226639</c:v>
                </c:pt>
                <c:pt idx="6573">
                  <c:v>1.461964556060197</c:v>
                </c:pt>
                <c:pt idx="6574">
                  <c:v>1.4620447056728114</c:v>
                </c:pt>
                <c:pt idx="6575">
                  <c:v>1.4611541544215869</c:v>
                </c:pt>
                <c:pt idx="6576">
                  <c:v>1.4599251936948929</c:v>
                </c:pt>
                <c:pt idx="6577">
                  <c:v>1.460575296108291</c:v>
                </c:pt>
                <c:pt idx="6578">
                  <c:v>1.4627215246237446</c:v>
                </c:pt>
                <c:pt idx="6579">
                  <c:v>1.4638792412503308</c:v>
                </c:pt>
                <c:pt idx="6580">
                  <c:v>1.462970878974085</c:v>
                </c:pt>
                <c:pt idx="6581">
                  <c:v>1.4638792412503308</c:v>
                </c:pt>
                <c:pt idx="6582">
                  <c:v>1.4647341704515093</c:v>
                </c:pt>
                <c:pt idx="6583">
                  <c:v>1.463166800249351</c:v>
                </c:pt>
                <c:pt idx="6584">
                  <c:v>1.4631311781993026</c:v>
                </c:pt>
                <c:pt idx="6585">
                  <c:v>1.4636120758749658</c:v>
                </c:pt>
                <c:pt idx="6586">
                  <c:v>1.4646629263514142</c:v>
                </c:pt>
                <c:pt idx="6587">
                  <c:v>1.4631044616617701</c:v>
                </c:pt>
                <c:pt idx="6588">
                  <c:v>1.463781280612694</c:v>
                </c:pt>
                <c:pt idx="6589">
                  <c:v>1.4649300917267787</c:v>
                </c:pt>
                <c:pt idx="6590">
                  <c:v>1.463594264849938</c:v>
                </c:pt>
                <c:pt idx="6591">
                  <c:v>1.4633092884495456</c:v>
                </c:pt>
                <c:pt idx="6592">
                  <c:v>1.464422477513581</c:v>
                </c:pt>
                <c:pt idx="6593">
                  <c:v>1.4631846112743749</c:v>
                </c:pt>
                <c:pt idx="6594">
                  <c:v>1.4641018790631402</c:v>
                </c:pt>
                <c:pt idx="6595">
                  <c:v>1.4664529343663777</c:v>
                </c:pt>
                <c:pt idx="6596">
                  <c:v>1.4646005877638257</c:v>
                </c:pt>
                <c:pt idx="6597">
                  <c:v>1.4650369578769258</c:v>
                </c:pt>
                <c:pt idx="6598">
                  <c:v>1.4648944696767301</c:v>
                </c:pt>
                <c:pt idx="6599">
                  <c:v>1.4641285956006758</c:v>
                </c:pt>
                <c:pt idx="6600">
                  <c:v>1.4624365482233499</c:v>
                </c:pt>
                <c:pt idx="6601">
                  <c:v>1.462935256924033</c:v>
                </c:pt>
                <c:pt idx="6602">
                  <c:v>1.4631222726867932</c:v>
                </c:pt>
                <c:pt idx="6603">
                  <c:v>1.4648410366016564</c:v>
                </c:pt>
                <c:pt idx="6604">
                  <c:v>1.4642443672633358</c:v>
                </c:pt>
                <c:pt idx="6605">
                  <c:v>1.4631133671742798</c:v>
                </c:pt>
                <c:pt idx="6606">
                  <c:v>1.4636209813874752</c:v>
                </c:pt>
                <c:pt idx="6607">
                  <c:v>1.4626146584735924</c:v>
                </c:pt>
                <c:pt idx="6608">
                  <c:v>1.4642354617508269</c:v>
                </c:pt>
                <c:pt idx="6609">
                  <c:v>1.4651438240270727</c:v>
                </c:pt>
                <c:pt idx="6610">
                  <c:v>1.4635586427998899</c:v>
                </c:pt>
                <c:pt idx="6611">
                  <c:v>1.4651349185145575</c:v>
                </c:pt>
                <c:pt idx="6612">
                  <c:v>1.4628818238489625</c:v>
                </c:pt>
                <c:pt idx="6613">
                  <c:v>1.462605752961083</c:v>
                </c:pt>
                <c:pt idx="6614">
                  <c:v>1.4618755009350788</c:v>
                </c:pt>
                <c:pt idx="6615">
                  <c:v>1.4636209813874752</c:v>
                </c:pt>
                <c:pt idx="6616">
                  <c:v>1.4605842016208033</c:v>
                </c:pt>
                <c:pt idx="6617">
                  <c:v>1.459738177932137</c:v>
                </c:pt>
                <c:pt idx="6618">
                  <c:v>1.4605574850832665</c:v>
                </c:pt>
                <c:pt idx="6619">
                  <c:v>1.4633627215246237</c:v>
                </c:pt>
                <c:pt idx="6620">
                  <c:v>1.4625523198860124</c:v>
                </c:pt>
                <c:pt idx="6621">
                  <c:v>1.4632469498619647</c:v>
                </c:pt>
                <c:pt idx="6622">
                  <c:v>1.4647163594264838</c:v>
                </c:pt>
                <c:pt idx="6623">
                  <c:v>1.4648588476266808</c:v>
                </c:pt>
                <c:pt idx="6624">
                  <c:v>1.4666577611541542</c:v>
                </c:pt>
                <c:pt idx="6625">
                  <c:v>1.4660878083533735</c:v>
                </c:pt>
                <c:pt idx="6626">
                  <c:v>1.4667468162792758</c:v>
                </c:pt>
                <c:pt idx="6627">
                  <c:v>1.4642621782883605</c:v>
                </c:pt>
                <c:pt idx="6628">
                  <c:v>1.4644759105886542</c:v>
                </c:pt>
                <c:pt idx="6629">
                  <c:v>1.4649122807017545</c:v>
                </c:pt>
                <c:pt idx="6630">
                  <c:v>1.4653397453023376</c:v>
                </c:pt>
                <c:pt idx="6631">
                  <c:v>1.4636833199750638</c:v>
                </c:pt>
                <c:pt idx="6632">
                  <c:v>1.464671831863924</c:v>
                </c:pt>
                <c:pt idx="6633">
                  <c:v>1.4651082019770238</c:v>
                </c:pt>
                <c:pt idx="6634">
                  <c:v>1.4630065010241338</c:v>
                </c:pt>
                <c:pt idx="6635">
                  <c:v>1.4635230207498438</c:v>
                </c:pt>
                <c:pt idx="6636">
                  <c:v>1.462587941936063</c:v>
                </c:pt>
                <c:pt idx="6637">
                  <c:v>1.4627571466737952</c:v>
                </c:pt>
                <c:pt idx="6638">
                  <c:v>1.4620536111853237</c:v>
                </c:pt>
                <c:pt idx="6639">
                  <c:v>1.4613055481342938</c:v>
                </c:pt>
                <c:pt idx="6640">
                  <c:v>1.4601745480452399</c:v>
                </c:pt>
                <c:pt idx="6641">
                  <c:v>1.4601834535577523</c:v>
                </c:pt>
                <c:pt idx="6642">
                  <c:v>1.4614925638970524</c:v>
                </c:pt>
                <c:pt idx="6643">
                  <c:v>1.4607623118710482</c:v>
                </c:pt>
                <c:pt idx="6644">
                  <c:v>1.4619467450351715</c:v>
                </c:pt>
                <c:pt idx="6645">
                  <c:v>1.4633360049870858</c:v>
                </c:pt>
                <c:pt idx="6646">
                  <c:v>1.4641375011131901</c:v>
                </c:pt>
                <c:pt idx="6647">
                  <c:v>1.4631757057618664</c:v>
                </c:pt>
                <c:pt idx="6648">
                  <c:v>1.461590524534687</c:v>
                </c:pt>
                <c:pt idx="6649">
                  <c:v>1.4628372962864014</c:v>
                </c:pt>
                <c:pt idx="6650">
                  <c:v>1.4627660521863006</c:v>
                </c:pt>
                <c:pt idx="6651">
                  <c:v>1.4625077923234455</c:v>
                </c:pt>
                <c:pt idx="6652">
                  <c:v>1.4646540208389001</c:v>
                </c:pt>
                <c:pt idx="6653">
                  <c:v>1.4648321310891439</c:v>
                </c:pt>
                <c:pt idx="6654">
                  <c:v>1.4653397453023376</c:v>
                </c:pt>
                <c:pt idx="6655">
                  <c:v>1.4641820286757541</c:v>
                </c:pt>
                <c:pt idx="6656">
                  <c:v>1.463166800249351</c:v>
                </c:pt>
                <c:pt idx="6657">
                  <c:v>1.4622762489981298</c:v>
                </c:pt>
                <c:pt idx="6658">
                  <c:v>1.4625612253985216</c:v>
                </c:pt>
                <c:pt idx="6659">
                  <c:v>1.4632558553744737</c:v>
                </c:pt>
                <c:pt idx="6660">
                  <c:v>1.4634250601122094</c:v>
                </c:pt>
                <c:pt idx="6661">
                  <c:v>1.4634250601122094</c:v>
                </c:pt>
                <c:pt idx="6662">
                  <c:v>1.4635319262623558</c:v>
                </c:pt>
                <c:pt idx="6663">
                  <c:v>1.4630955561492558</c:v>
                </c:pt>
                <c:pt idx="6664">
                  <c:v>1.4631757057618664</c:v>
                </c:pt>
                <c:pt idx="6665">
                  <c:v>1.4642443672633358</c:v>
                </c:pt>
                <c:pt idx="6666">
                  <c:v>1.464164217650723</c:v>
                </c:pt>
                <c:pt idx="6667">
                  <c:v>1.4637367530501328</c:v>
                </c:pt>
                <c:pt idx="6668">
                  <c:v>1.4634072490871817</c:v>
                </c:pt>
                <c:pt idx="6669">
                  <c:v>1.4642978003384095</c:v>
                </c:pt>
                <c:pt idx="6670">
                  <c:v>1.466702288716716</c:v>
                </c:pt>
                <c:pt idx="6671">
                  <c:v>1.4642532727758482</c:v>
                </c:pt>
                <c:pt idx="6672">
                  <c:v>1.4633627215246237</c:v>
                </c:pt>
                <c:pt idx="6673">
                  <c:v>1.4622050048980344</c:v>
                </c:pt>
                <c:pt idx="6674">
                  <c:v>1.4632914774245218</c:v>
                </c:pt>
                <c:pt idx="6675">
                  <c:v>1.4643779499510243</c:v>
                </c:pt>
                <c:pt idx="6676">
                  <c:v>1.4657315878528769</c:v>
                </c:pt>
                <c:pt idx="6677">
                  <c:v>1.4650992964645062</c:v>
                </c:pt>
                <c:pt idx="6678">
                  <c:v>1.4637990916377208</c:v>
                </c:pt>
                <c:pt idx="6679">
                  <c:v>1.4658206429779999</c:v>
                </c:pt>
                <c:pt idx="6680">
                  <c:v>1.46691602101701</c:v>
                </c:pt>
                <c:pt idx="6681">
                  <c:v>1.4668447769169115</c:v>
                </c:pt>
                <c:pt idx="6682">
                  <c:v>1.4669605485795698</c:v>
                </c:pt>
                <c:pt idx="6683">
                  <c:v>1.4660521863033249</c:v>
                </c:pt>
                <c:pt idx="6684">
                  <c:v>1.4631311781993026</c:v>
                </c:pt>
                <c:pt idx="6685">
                  <c:v>1.4632736663995012</c:v>
                </c:pt>
                <c:pt idx="6686">
                  <c:v>1.4621159497729121</c:v>
                </c:pt>
                <c:pt idx="6687">
                  <c:v>1.4603170362454361</c:v>
                </c:pt>
                <c:pt idx="6688">
                  <c:v>1.4630154065366461</c:v>
                </c:pt>
                <c:pt idx="6689">
                  <c:v>1.460895894558732</c:v>
                </c:pt>
                <c:pt idx="6690">
                  <c:v>1.4609671386588301</c:v>
                </c:pt>
                <c:pt idx="6691">
                  <c:v>1.461590524534687</c:v>
                </c:pt>
                <c:pt idx="6692">
                  <c:v>1.4622584379731061</c:v>
                </c:pt>
                <c:pt idx="6693">
                  <c:v>1.4604773354706562</c:v>
                </c:pt>
                <c:pt idx="6694">
                  <c:v>1.4606999732834618</c:v>
                </c:pt>
                <c:pt idx="6695">
                  <c:v>1.459399768456672</c:v>
                </c:pt>
                <c:pt idx="6696">
                  <c:v>1.4622762489981298</c:v>
                </c:pt>
                <c:pt idx="6697">
                  <c:v>1.4604862409831678</c:v>
                </c:pt>
                <c:pt idx="6698">
                  <c:v>1.4627126191112301</c:v>
                </c:pt>
                <c:pt idx="6699">
                  <c:v>1.4623653041232523</c:v>
                </c:pt>
                <c:pt idx="6700">
                  <c:v>1.461376792234387</c:v>
                </c:pt>
                <c:pt idx="6701">
                  <c:v>1.4625345088609838</c:v>
                </c:pt>
                <c:pt idx="6702">
                  <c:v>1.4615103749220768</c:v>
                </c:pt>
                <c:pt idx="6703">
                  <c:v>1.4607088787959746</c:v>
                </c:pt>
                <c:pt idx="6704">
                  <c:v>1.4615638079971462</c:v>
                </c:pt>
                <c:pt idx="6705">
                  <c:v>1.4604773354706562</c:v>
                </c:pt>
                <c:pt idx="6706">
                  <c:v>1.4627037135987175</c:v>
                </c:pt>
                <c:pt idx="6707">
                  <c:v>1.4629530679490599</c:v>
                </c:pt>
                <c:pt idx="6708">
                  <c:v>1.4622940600231538</c:v>
                </c:pt>
                <c:pt idx="6709">
                  <c:v>1.462338587585716</c:v>
                </c:pt>
                <c:pt idx="6710">
                  <c:v>1.4617152017098578</c:v>
                </c:pt>
                <c:pt idx="6711">
                  <c:v>1.4624454537358624</c:v>
                </c:pt>
                <c:pt idx="6712">
                  <c:v>1.4615549024846353</c:v>
                </c:pt>
                <c:pt idx="6713">
                  <c:v>1.458215335292546</c:v>
                </c:pt>
                <c:pt idx="6714">
                  <c:v>1.4584112565678156</c:v>
                </c:pt>
                <c:pt idx="6715">
                  <c:v>1.459738177932137</c:v>
                </c:pt>
                <c:pt idx="6716">
                  <c:v>1.4591860361563809</c:v>
                </c:pt>
                <c:pt idx="6717">
                  <c:v>1.4599519102324308</c:v>
                </c:pt>
                <c:pt idx="6718">
                  <c:v>1.4581708077299838</c:v>
                </c:pt>
                <c:pt idx="6719">
                  <c:v>1.459871760619821</c:v>
                </c:pt>
                <c:pt idx="6720">
                  <c:v>1.4585537447680121</c:v>
                </c:pt>
                <c:pt idx="6721">
                  <c:v>1.4585715557930359</c:v>
                </c:pt>
                <c:pt idx="6722">
                  <c:v>1.4602992252204086</c:v>
                </c:pt>
                <c:pt idx="6723">
                  <c:v>1.4616706741472958</c:v>
                </c:pt>
                <c:pt idx="6724">
                  <c:v>1.4589188707810141</c:v>
                </c:pt>
                <c:pt idx="6725">
                  <c:v>1.459399768456672</c:v>
                </c:pt>
                <c:pt idx="6726">
                  <c:v>1.4588476266809161</c:v>
                </c:pt>
                <c:pt idx="6727">
                  <c:v>1.4586517054056458</c:v>
                </c:pt>
                <c:pt idx="6728">
                  <c:v>1.4583043904176647</c:v>
                </c:pt>
                <c:pt idx="6729">
                  <c:v>1.4566746816279248</c:v>
                </c:pt>
                <c:pt idx="6730">
                  <c:v>1.4589990203936236</c:v>
                </c:pt>
                <c:pt idx="6731">
                  <c:v>1.4587674770683052</c:v>
                </c:pt>
                <c:pt idx="6732">
                  <c:v>1.459871760619821</c:v>
                </c:pt>
                <c:pt idx="6733">
                  <c:v>1.4613055481342938</c:v>
                </c:pt>
                <c:pt idx="6734">
                  <c:v>1.4610561937839519</c:v>
                </c:pt>
                <c:pt idx="6735">
                  <c:v>1.4624009261733042</c:v>
                </c:pt>
                <c:pt idx="6736">
                  <c:v>1.4610205717339033</c:v>
                </c:pt>
                <c:pt idx="6737">
                  <c:v>1.4581173746549121</c:v>
                </c:pt>
                <c:pt idx="6738">
                  <c:v>1.4585804613055509</c:v>
                </c:pt>
                <c:pt idx="6739">
                  <c:v>1.4591593196188442</c:v>
                </c:pt>
                <c:pt idx="6740">
                  <c:v>1.4572268234036858</c:v>
                </c:pt>
                <c:pt idx="6741">
                  <c:v>1.458144091192445</c:v>
                </c:pt>
                <c:pt idx="6742">
                  <c:v>1.4593107133315522</c:v>
                </c:pt>
                <c:pt idx="6743">
                  <c:v>1.4599875322824818</c:v>
                </c:pt>
                <c:pt idx="6744">
                  <c:v>1.4595956897319438</c:v>
                </c:pt>
                <c:pt idx="6745">
                  <c:v>1.4589990203936236</c:v>
                </c:pt>
                <c:pt idx="6746">
                  <c:v>1.4595422566568699</c:v>
                </c:pt>
                <c:pt idx="6747">
                  <c:v>1.4593107133315522</c:v>
                </c:pt>
                <c:pt idx="6748">
                  <c:v>1.4599073826698692</c:v>
                </c:pt>
                <c:pt idx="6749">
                  <c:v>1.4601478315077079</c:v>
                </c:pt>
                <c:pt idx="6750">
                  <c:v>1.458063941579838</c:v>
                </c:pt>
                <c:pt idx="6751">
                  <c:v>1.456995280078365</c:v>
                </c:pt>
                <c:pt idx="6752">
                  <c:v>1.457663193516787</c:v>
                </c:pt>
                <c:pt idx="6753">
                  <c:v>1.45834891798023</c:v>
                </c:pt>
                <c:pt idx="6754">
                  <c:v>1.4579125478671278</c:v>
                </c:pt>
                <c:pt idx="6755">
                  <c:v>1.4566479650903921</c:v>
                </c:pt>
                <c:pt idx="6756">
                  <c:v>1.4561759729272421</c:v>
                </c:pt>
                <c:pt idx="6757">
                  <c:v>1.4573604060913699</c:v>
                </c:pt>
                <c:pt idx="6758">
                  <c:v>1.4580194140172766</c:v>
                </c:pt>
                <c:pt idx="6759">
                  <c:v>1.4563986107400455</c:v>
                </c:pt>
                <c:pt idx="6760">
                  <c:v>1.4576899100543208</c:v>
                </c:pt>
                <c:pt idx="6761">
                  <c:v>1.4584290675928373</c:v>
                </c:pt>
                <c:pt idx="6762">
                  <c:v>1.4584646896428857</c:v>
                </c:pt>
                <c:pt idx="6763">
                  <c:v>1.4577166265918602</c:v>
                </c:pt>
                <c:pt idx="6764">
                  <c:v>1.4564342327900934</c:v>
                </c:pt>
                <c:pt idx="6765">
                  <c:v>1.4565945320153149</c:v>
                </c:pt>
                <c:pt idx="6766">
                  <c:v>1.4560602012645818</c:v>
                </c:pt>
                <c:pt idx="6767">
                  <c:v>1.458215335292546</c:v>
                </c:pt>
                <c:pt idx="6768">
                  <c:v>1.4600142488200196</c:v>
                </c:pt>
                <c:pt idx="6769">
                  <c:v>1.4579570754296898</c:v>
                </c:pt>
                <c:pt idx="6770">
                  <c:v>1.4571555793035915</c:v>
                </c:pt>
                <c:pt idx="6771">
                  <c:v>1.4571288627660519</c:v>
                </c:pt>
                <c:pt idx="6772">
                  <c:v>1.4572357289161992</c:v>
                </c:pt>
                <c:pt idx="6773">
                  <c:v>1.4549915397631135</c:v>
                </c:pt>
                <c:pt idx="6774">
                  <c:v>1.455561492563892</c:v>
                </c:pt>
                <c:pt idx="6775">
                  <c:v>1.4565143824027058</c:v>
                </c:pt>
                <c:pt idx="6776">
                  <c:v>1.4557396028141352</c:v>
                </c:pt>
                <c:pt idx="6777">
                  <c:v>1.4585003116929378</c:v>
                </c:pt>
                <c:pt idx="6778">
                  <c:v>1.4584646896428857</c:v>
                </c:pt>
                <c:pt idx="6779">
                  <c:v>1.4582687683676194</c:v>
                </c:pt>
                <c:pt idx="6780">
                  <c:v>1.4594621070442577</c:v>
                </c:pt>
                <c:pt idx="6781">
                  <c:v>1.458224240805055</c:v>
                </c:pt>
                <c:pt idx="6782">
                  <c:v>1.4586249888681078</c:v>
                </c:pt>
                <c:pt idx="6783">
                  <c:v>1.4589099652685011</c:v>
                </c:pt>
                <c:pt idx="6784">
                  <c:v>1.4583222014426918</c:v>
                </c:pt>
                <c:pt idx="6785">
                  <c:v>1.4564253272775838</c:v>
                </c:pt>
                <c:pt idx="6786">
                  <c:v>1.4562917445898986</c:v>
                </c:pt>
                <c:pt idx="6787">
                  <c:v>1.4574227446789558</c:v>
                </c:pt>
                <c:pt idx="6788">
                  <c:v>1.455962240626945</c:v>
                </c:pt>
                <c:pt idx="6789">
                  <c:v>1.4543503428622317</c:v>
                </c:pt>
                <c:pt idx="6790">
                  <c:v>1.4551429334758221</c:v>
                </c:pt>
                <c:pt idx="6791">
                  <c:v>1.45493810668804</c:v>
                </c:pt>
                <c:pt idx="6792">
                  <c:v>1.4550004452756256</c:v>
                </c:pt>
                <c:pt idx="6793">
                  <c:v>1.4541722326119868</c:v>
                </c:pt>
                <c:pt idx="6794">
                  <c:v>1.4549826342506009</c:v>
                </c:pt>
                <c:pt idx="6795">
                  <c:v>1.4554635319262623</c:v>
                </c:pt>
                <c:pt idx="6796">
                  <c:v>1.4557396028141352</c:v>
                </c:pt>
                <c:pt idx="6797">
                  <c:v>1.4546353192626236</c:v>
                </c:pt>
                <c:pt idx="6798">
                  <c:v>1.4557574138391658</c:v>
                </c:pt>
                <c:pt idx="6799">
                  <c:v>1.4535933742986882</c:v>
                </c:pt>
                <c:pt idx="6800">
                  <c:v>1.4544661145248898</c:v>
                </c:pt>
                <c:pt idx="6801">
                  <c:v>1.4559978626769972</c:v>
                </c:pt>
                <c:pt idx="6802">
                  <c:v>1.4549113901505004</c:v>
                </c:pt>
                <c:pt idx="6803">
                  <c:v>1.4547421854127704</c:v>
                </c:pt>
                <c:pt idx="6804">
                  <c:v>1.4546353192626236</c:v>
                </c:pt>
                <c:pt idx="6805">
                  <c:v>1.4540653664618401</c:v>
                </c:pt>
                <c:pt idx="6806">
                  <c:v>1.4536735239113021</c:v>
                </c:pt>
                <c:pt idx="6807">
                  <c:v>1.4556950752515798</c:v>
                </c:pt>
                <c:pt idx="6808">
                  <c:v>1.4559444296019235</c:v>
                </c:pt>
                <c:pt idx="6809">
                  <c:v>1.456897319440734</c:v>
                </c:pt>
                <c:pt idx="6810">
                  <c:v>1.4566123430403419</c:v>
                </c:pt>
                <c:pt idx="6811">
                  <c:v>1.4565410989402439</c:v>
                </c:pt>
                <c:pt idx="6812">
                  <c:v>1.4560512957520677</c:v>
                </c:pt>
                <c:pt idx="6813">
                  <c:v>1.4561937839522658</c:v>
                </c:pt>
                <c:pt idx="6814">
                  <c:v>1.4566034375278296</c:v>
                </c:pt>
                <c:pt idx="6815">
                  <c:v>1.4530145159853938</c:v>
                </c:pt>
                <c:pt idx="6816">
                  <c:v>1.4539495947991772</c:v>
                </c:pt>
                <c:pt idx="6817">
                  <c:v>1.4524000356220499</c:v>
                </c:pt>
                <c:pt idx="6818">
                  <c:v>1.4539050672366194</c:v>
                </c:pt>
                <c:pt idx="6819">
                  <c:v>1.4535844687861779</c:v>
                </c:pt>
                <c:pt idx="6820">
                  <c:v>1.4536557128862766</c:v>
                </c:pt>
                <c:pt idx="6821">
                  <c:v>1.4515629174458964</c:v>
                </c:pt>
                <c:pt idx="6822">
                  <c:v>1.4533618309733718</c:v>
                </c:pt>
                <c:pt idx="6823">
                  <c:v>1.4533351144358357</c:v>
                </c:pt>
                <c:pt idx="6824">
                  <c:v>1.4539763113367172</c:v>
                </c:pt>
                <c:pt idx="6825">
                  <c:v>1.4550449728381858</c:v>
                </c:pt>
                <c:pt idx="6826">
                  <c:v>1.4542345711995719</c:v>
                </c:pt>
                <c:pt idx="6827">
                  <c:v>1.4514382402707258</c:v>
                </c:pt>
                <c:pt idx="6828">
                  <c:v>1.4532104372606638</c:v>
                </c:pt>
                <c:pt idx="6829">
                  <c:v>1.4536824294238164</c:v>
                </c:pt>
                <c:pt idx="6830">
                  <c:v>1.4558731855018257</c:v>
                </c:pt>
                <c:pt idx="6831">
                  <c:v>1.4577433431293927</c:v>
                </c:pt>
                <c:pt idx="6832">
                  <c:v>1.4587763825808158</c:v>
                </c:pt>
                <c:pt idx="6833">
                  <c:v>1.4596669338320418</c:v>
                </c:pt>
                <c:pt idx="6834">
                  <c:v>1.4590880755187461</c:v>
                </c:pt>
                <c:pt idx="6835">
                  <c:v>1.4572713509662478</c:v>
                </c:pt>
                <c:pt idx="6836">
                  <c:v>1.4579570754296898</c:v>
                </c:pt>
                <c:pt idx="6837">
                  <c:v>1.4568082643156115</c:v>
                </c:pt>
                <c:pt idx="6838">
                  <c:v>1.4560602012645818</c:v>
                </c:pt>
                <c:pt idx="6839">
                  <c:v>1.4562828390773901</c:v>
                </c:pt>
                <c:pt idx="6840">
                  <c:v>1.454902484637991</c:v>
                </c:pt>
                <c:pt idx="6841">
                  <c:v>1.4544572090123786</c:v>
                </c:pt>
                <c:pt idx="6842">
                  <c:v>1.4532104372606638</c:v>
                </c:pt>
                <c:pt idx="6843">
                  <c:v>1.4533351144358357</c:v>
                </c:pt>
                <c:pt idx="6844">
                  <c:v>1.4514827678332889</c:v>
                </c:pt>
                <c:pt idx="6845">
                  <c:v>1.4525781458722948</c:v>
                </c:pt>
                <c:pt idx="6846">
                  <c:v>1.4528631222726858</c:v>
                </c:pt>
                <c:pt idx="6847">
                  <c:v>1.4537714845489358</c:v>
                </c:pt>
                <c:pt idx="6848">
                  <c:v>1.4544750200374033</c:v>
                </c:pt>
                <c:pt idx="6849">
                  <c:v>1.4525959568973195</c:v>
                </c:pt>
                <c:pt idx="6850">
                  <c:v>1.4523466025469758</c:v>
                </c:pt>
                <c:pt idx="6851">
                  <c:v>1.4527829726600765</c:v>
                </c:pt>
                <c:pt idx="6852">
                  <c:v>1.4529877994478582</c:v>
                </c:pt>
                <c:pt idx="6853">
                  <c:v>1.4538605396740578</c:v>
                </c:pt>
                <c:pt idx="6854">
                  <c:v>1.4532638703357377</c:v>
                </c:pt>
                <c:pt idx="6855">
                  <c:v>1.4540742719743518</c:v>
                </c:pt>
                <c:pt idx="6856">
                  <c:v>1.4520349096090479</c:v>
                </c:pt>
                <c:pt idx="6857">
                  <c:v>1.4502716181316218</c:v>
                </c:pt>
                <c:pt idx="6858">
                  <c:v>1.451019681182649</c:v>
                </c:pt>
                <c:pt idx="6859">
                  <c:v>1.4497818149434498</c:v>
                </c:pt>
                <c:pt idx="6860">
                  <c:v>1.448624098316855</c:v>
                </c:pt>
                <c:pt idx="6861">
                  <c:v>1.4490782794549795</c:v>
                </c:pt>
                <c:pt idx="6862">
                  <c:v>1.4499421141686704</c:v>
                </c:pt>
                <c:pt idx="6863">
                  <c:v>1.4490960904800034</c:v>
                </c:pt>
                <c:pt idx="6864">
                  <c:v>1.4495235550805909</c:v>
                </c:pt>
                <c:pt idx="6865">
                  <c:v>1.4490426574049291</c:v>
                </c:pt>
                <c:pt idx="6866">
                  <c:v>1.4492296731676846</c:v>
                </c:pt>
                <c:pt idx="6867">
                  <c:v>1.447386232077652</c:v>
                </c:pt>
                <c:pt idx="6868">
                  <c:v>1.4494434054679814</c:v>
                </c:pt>
                <c:pt idx="6869">
                  <c:v>1.448784397542074</c:v>
                </c:pt>
                <c:pt idx="6870">
                  <c:v>1.4492920117552759</c:v>
                </c:pt>
                <c:pt idx="6871">
                  <c:v>1.4487131534419806</c:v>
                </c:pt>
                <c:pt idx="6872">
                  <c:v>1.4475376257903638</c:v>
                </c:pt>
                <c:pt idx="6873">
                  <c:v>1.4488111140796154</c:v>
                </c:pt>
                <c:pt idx="6874">
                  <c:v>1.4470032950396234</c:v>
                </c:pt>
                <c:pt idx="6875">
                  <c:v>1.447234838364944</c:v>
                </c:pt>
                <c:pt idx="6876">
                  <c:v>1.447448570665242</c:v>
                </c:pt>
                <c:pt idx="6877">
                  <c:v>1.4465669249265329</c:v>
                </c:pt>
                <c:pt idx="6878">
                  <c:v>1.445925728025645</c:v>
                </c:pt>
                <c:pt idx="6879">
                  <c:v>1.4459880666132341</c:v>
                </c:pt>
                <c:pt idx="6880">
                  <c:v>1.4467094131267255</c:v>
                </c:pt>
                <c:pt idx="6881">
                  <c:v>1.4464333422388458</c:v>
                </c:pt>
                <c:pt idx="6882">
                  <c:v>1.4460504052008201</c:v>
                </c:pt>
                <c:pt idx="6883">
                  <c:v>1.4459168225131356</c:v>
                </c:pt>
                <c:pt idx="6884">
                  <c:v>1.445881200463083</c:v>
                </c:pt>
                <c:pt idx="6885">
                  <c:v>1.4452667200997418</c:v>
                </c:pt>
                <c:pt idx="6886">
                  <c:v>1.4458188618755021</c:v>
                </c:pt>
                <c:pt idx="6887">
                  <c:v>1.4460771217383606</c:v>
                </c:pt>
                <c:pt idx="6888">
                  <c:v>1.4463442871137218</c:v>
                </c:pt>
                <c:pt idx="6889">
                  <c:v>1.4473149879775578</c:v>
                </c:pt>
                <c:pt idx="6890">
                  <c:v>1.4479650903909473</c:v>
                </c:pt>
                <c:pt idx="6891">
                  <c:v>1.4477958856532192</c:v>
                </c:pt>
                <c:pt idx="6892">
                  <c:v>1.4464867753139192</c:v>
                </c:pt>
                <c:pt idx="6893">
                  <c:v>1.4466916021016973</c:v>
                </c:pt>
                <c:pt idx="6894">
                  <c:v>1.4465758304390417</c:v>
                </c:pt>
                <c:pt idx="6895">
                  <c:v>1.4472526493899718</c:v>
                </c:pt>
                <c:pt idx="6896">
                  <c:v>1.4481877282037618</c:v>
                </c:pt>
                <c:pt idx="6897">
                  <c:v>1.4477869801407071</c:v>
                </c:pt>
                <c:pt idx="6898">
                  <c:v>1.4494612164930056</c:v>
                </c:pt>
                <c:pt idx="6899">
                  <c:v>1.4485350431917361</c:v>
                </c:pt>
                <c:pt idx="6900">
                  <c:v>1.4467717517143084</c:v>
                </c:pt>
                <c:pt idx="6901">
                  <c:v>1.4464244367263335</c:v>
                </c:pt>
                <c:pt idx="6902">
                  <c:v>1.4480452400035622</c:v>
                </c:pt>
                <c:pt idx="6903">
                  <c:v>1.445311247662298</c:v>
                </c:pt>
                <c:pt idx="6904">
                  <c:v>1.4480274289785406</c:v>
                </c:pt>
                <c:pt idx="6905">
                  <c:v>1.4468519013269221</c:v>
                </c:pt>
                <c:pt idx="6906">
                  <c:v>1.4467539406892866</c:v>
                </c:pt>
                <c:pt idx="6907">
                  <c:v>1.4469320509395316</c:v>
                </c:pt>
                <c:pt idx="6908">
                  <c:v>1.4457387122628855</c:v>
                </c:pt>
                <c:pt idx="6909">
                  <c:v>1.4451331374120553</c:v>
                </c:pt>
                <c:pt idx="6910">
                  <c:v>1.444696767298955</c:v>
                </c:pt>
                <c:pt idx="6911">
                  <c:v>1.44613055481343</c:v>
                </c:pt>
                <c:pt idx="6912">
                  <c:v>1.4469231454270166</c:v>
                </c:pt>
                <c:pt idx="6913">
                  <c:v>1.4472882714400215</c:v>
                </c:pt>
                <c:pt idx="6914">
                  <c:v>1.4468429958144078</c:v>
                </c:pt>
                <c:pt idx="6915">
                  <c:v>1.4493009172677878</c:v>
                </c:pt>
                <c:pt idx="6916">
                  <c:v>1.4491584290675927</c:v>
                </c:pt>
                <c:pt idx="6917">
                  <c:v>1.4495235550805909</c:v>
                </c:pt>
                <c:pt idx="6918">
                  <c:v>1.4498352480185206</c:v>
                </c:pt>
                <c:pt idx="6919">
                  <c:v>1.450075696856354</c:v>
                </c:pt>
                <c:pt idx="6920">
                  <c:v>1.4492831062427642</c:v>
                </c:pt>
                <c:pt idx="6921">
                  <c:v>1.4505833110695519</c:v>
                </c:pt>
                <c:pt idx="6922">
                  <c:v>1.4484637990916378</c:v>
                </c:pt>
                <c:pt idx="6923">
                  <c:v>1.4488912636922238</c:v>
                </c:pt>
                <c:pt idx="6924">
                  <c:v>1.4500667913438419</c:v>
                </c:pt>
                <c:pt idx="6925">
                  <c:v>1.4473951375901652</c:v>
                </c:pt>
                <c:pt idx="6926">
                  <c:v>1.447475287202775</c:v>
                </c:pt>
                <c:pt idx="6927">
                  <c:v>1.4473684210526314</c:v>
                </c:pt>
                <c:pt idx="6928">
                  <c:v>1.4487933030545872</c:v>
                </c:pt>
                <c:pt idx="6929">
                  <c:v>1.4466826965891855</c:v>
                </c:pt>
                <c:pt idx="6930">
                  <c:v>1.4483569329414909</c:v>
                </c:pt>
                <c:pt idx="6931">
                  <c:v>1.4483034998664173</c:v>
                </c:pt>
                <c:pt idx="6932">
                  <c:v>1.4501202244189153</c:v>
                </c:pt>
                <c:pt idx="6933">
                  <c:v>1.4481966337162704</c:v>
                </c:pt>
                <c:pt idx="6934">
                  <c:v>1.4486151928043458</c:v>
                </c:pt>
                <c:pt idx="6935">
                  <c:v>1.4489892243298599</c:v>
                </c:pt>
                <c:pt idx="6936">
                  <c:v>1.4463531926262361</c:v>
                </c:pt>
                <c:pt idx="6937">
                  <c:v>1.4452756256122539</c:v>
                </c:pt>
                <c:pt idx="6938">
                  <c:v>1.4456852791878172</c:v>
                </c:pt>
                <c:pt idx="6939">
                  <c:v>1.4450797043369839</c:v>
                </c:pt>
                <c:pt idx="6940">
                  <c:v>1.4459880666132341</c:v>
                </c:pt>
                <c:pt idx="6941">
                  <c:v>1.4442069641107875</c:v>
                </c:pt>
                <c:pt idx="6942">
                  <c:v>1.4440822869356131</c:v>
                </c:pt>
                <c:pt idx="6943">
                  <c:v>1.4457565232879153</c:v>
                </c:pt>
                <c:pt idx="6944">
                  <c:v>1.4458188618755021</c:v>
                </c:pt>
                <c:pt idx="6945">
                  <c:v>1.4471992163148928</c:v>
                </c:pt>
                <c:pt idx="6946">
                  <c:v>1.4475376257903638</c:v>
                </c:pt>
                <c:pt idx="6947">
                  <c:v>1.4462463264760901</c:v>
                </c:pt>
                <c:pt idx="6948">
                  <c:v>1.4456229406002317</c:v>
                </c:pt>
                <c:pt idx="6949">
                  <c:v>1.4458099563629847</c:v>
                </c:pt>
                <c:pt idx="6950">
                  <c:v>1.4467094131267255</c:v>
                </c:pt>
                <c:pt idx="6951">
                  <c:v>1.4483569329414909</c:v>
                </c:pt>
                <c:pt idx="6952">
                  <c:v>1.4486953424169533</c:v>
                </c:pt>
                <c:pt idx="6953">
                  <c:v>1.4497372873808847</c:v>
                </c:pt>
                <c:pt idx="6954">
                  <c:v>1.4489803188173478</c:v>
                </c:pt>
                <c:pt idx="6955">
                  <c:v>1.4493276338053254</c:v>
                </c:pt>
                <c:pt idx="6956">
                  <c:v>1.4493988779054201</c:v>
                </c:pt>
                <c:pt idx="6957">
                  <c:v>1.44831240537893</c:v>
                </c:pt>
                <c:pt idx="6958">
                  <c:v>1.4485617597292693</c:v>
                </c:pt>
                <c:pt idx="6959">
                  <c:v>1.4484637990916378</c:v>
                </c:pt>
                <c:pt idx="6960">
                  <c:v>1.4496838543058153</c:v>
                </c:pt>
                <c:pt idx="6961">
                  <c:v>1.450146940956452</c:v>
                </c:pt>
                <c:pt idx="6962">
                  <c:v>1.4476355864279962</c:v>
                </c:pt>
                <c:pt idx="6963">
                  <c:v>1.4483480274289784</c:v>
                </c:pt>
                <c:pt idx="6964">
                  <c:v>1.448784397542074</c:v>
                </c:pt>
                <c:pt idx="6965">
                  <c:v>1.446148365838454</c:v>
                </c:pt>
                <c:pt idx="6966">
                  <c:v>1.4486686258794164</c:v>
                </c:pt>
                <c:pt idx="6967">
                  <c:v>1.448490515629171</c:v>
                </c:pt>
                <c:pt idx="6968">
                  <c:v>1.4497194763558638</c:v>
                </c:pt>
                <c:pt idx="6969">
                  <c:v>1.4511532638703357</c:v>
                </c:pt>
                <c:pt idx="6970">
                  <c:v>1.4502627126191079</c:v>
                </c:pt>
                <c:pt idx="6971">
                  <c:v>1.4502627126191079</c:v>
                </c:pt>
                <c:pt idx="6972">
                  <c:v>1.4499064921186164</c:v>
                </c:pt>
                <c:pt idx="6973">
                  <c:v>1.4500044527562559</c:v>
                </c:pt>
                <c:pt idx="6974">
                  <c:v>1.4523287915219518</c:v>
                </c:pt>
                <c:pt idx="6975">
                  <c:v>1.450075696856354</c:v>
                </c:pt>
                <c:pt idx="6976">
                  <c:v>1.450886098494965</c:v>
                </c:pt>
                <c:pt idx="6977">
                  <c:v>1.4502716181316218</c:v>
                </c:pt>
                <c:pt idx="6978">
                  <c:v>1.4491762400926134</c:v>
                </c:pt>
                <c:pt idx="6979">
                  <c:v>1.4493988779054201</c:v>
                </c:pt>
                <c:pt idx="6980">
                  <c:v>1.4509217205450158</c:v>
                </c:pt>
                <c:pt idx="6981">
                  <c:v>1.4488467361296615</c:v>
                </c:pt>
                <c:pt idx="6982">
                  <c:v>1.448775492029563</c:v>
                </c:pt>
                <c:pt idx="6983">
                  <c:v>1.4489803188173478</c:v>
                </c:pt>
                <c:pt idx="6984">
                  <c:v>1.4484994211416866</c:v>
                </c:pt>
                <c:pt idx="6985">
                  <c:v>1.4481699171787337</c:v>
                </c:pt>
                <c:pt idx="6986">
                  <c:v>1.4494612164930056</c:v>
                </c:pt>
                <c:pt idx="6987">
                  <c:v>1.4485795707542968</c:v>
                </c:pt>
                <c:pt idx="6988">
                  <c:v>1.4476088698904619</c:v>
                </c:pt>
                <c:pt idx="6989">
                  <c:v>1.4483747439665151</c:v>
                </c:pt>
                <c:pt idx="6990">
                  <c:v>1.4473417045150938</c:v>
                </c:pt>
                <c:pt idx="6991">
                  <c:v>1.4485884762668122</c:v>
                </c:pt>
                <c:pt idx="6992">
                  <c:v>1.447261554902481</c:v>
                </c:pt>
                <c:pt idx="6993">
                  <c:v>1.4472170273399234</c:v>
                </c:pt>
                <c:pt idx="6994">
                  <c:v>1.4476533974530206</c:v>
                </c:pt>
                <c:pt idx="6995">
                  <c:v>1.4475732478404078</c:v>
                </c:pt>
                <c:pt idx="6996">
                  <c:v>1.4472882714400215</c:v>
                </c:pt>
                <c:pt idx="6997">
                  <c:v>1.4490248463799051</c:v>
                </c:pt>
                <c:pt idx="6998">
                  <c:v>1.4483836494790274</c:v>
                </c:pt>
                <c:pt idx="6999">
                  <c:v>1.4490693739424665</c:v>
                </c:pt>
                <c:pt idx="7000">
                  <c:v>1.446914239914507</c:v>
                </c:pt>
                <c:pt idx="7001">
                  <c:v>1.4467628462018001</c:v>
                </c:pt>
                <c:pt idx="7002">
                  <c:v>1.4470300115771637</c:v>
                </c:pt>
                <c:pt idx="7003">
                  <c:v>1.4496126102057172</c:v>
                </c:pt>
                <c:pt idx="7004">
                  <c:v>1.4486953424169533</c:v>
                </c:pt>
                <c:pt idx="7005">
                  <c:v>1.4488289251046398</c:v>
                </c:pt>
                <c:pt idx="7006">
                  <c:v>1.4498530590435479</c:v>
                </c:pt>
                <c:pt idx="7007">
                  <c:v>1.4497550984059118</c:v>
                </c:pt>
                <c:pt idx="7008">
                  <c:v>1.4502894291566506</c:v>
                </c:pt>
                <c:pt idx="7009">
                  <c:v>1.4484727046041499</c:v>
                </c:pt>
                <c:pt idx="7010">
                  <c:v>1.4478136966782438</c:v>
                </c:pt>
                <c:pt idx="7011">
                  <c:v>1.4475109092528275</c:v>
                </c:pt>
                <c:pt idx="7012">
                  <c:v>1.4478493187282897</c:v>
                </c:pt>
                <c:pt idx="7013">
                  <c:v>1.4478315077032655</c:v>
                </c:pt>
                <c:pt idx="7014">
                  <c:v>1.4474574761777541</c:v>
                </c:pt>
                <c:pt idx="7015">
                  <c:v>1.4491584290675927</c:v>
                </c:pt>
                <c:pt idx="7016">
                  <c:v>1.4494790275180336</c:v>
                </c:pt>
                <c:pt idx="7017">
                  <c:v>1.450707988244724</c:v>
                </c:pt>
                <c:pt idx="7018">
                  <c:v>1.4487042479294614</c:v>
                </c:pt>
                <c:pt idx="7019">
                  <c:v>1.4478315077032655</c:v>
                </c:pt>
                <c:pt idx="7020">
                  <c:v>1.4518122717962421</c:v>
                </c:pt>
                <c:pt idx="7021">
                  <c:v>1.4514738623207764</c:v>
                </c:pt>
                <c:pt idx="7022">
                  <c:v>1.4526404844598806</c:v>
                </c:pt>
                <c:pt idx="7023">
                  <c:v>1.4523466025469758</c:v>
                </c:pt>
                <c:pt idx="7024">
                  <c:v>1.4518300828212658</c:v>
                </c:pt>
                <c:pt idx="7025">
                  <c:v>1.4512601300204799</c:v>
                </c:pt>
                <c:pt idx="7026">
                  <c:v>1.451019681182649</c:v>
                </c:pt>
                <c:pt idx="7027">
                  <c:v>1.4512868465580195</c:v>
                </c:pt>
                <c:pt idx="7028">
                  <c:v>1.4525959568973195</c:v>
                </c:pt>
                <c:pt idx="7029">
                  <c:v>1.4520972481966337</c:v>
                </c:pt>
                <c:pt idx="7030">
                  <c:v>1.4530946655980024</c:v>
                </c:pt>
                <c:pt idx="7031">
                  <c:v>1.4519547599964358</c:v>
                </c:pt>
                <c:pt idx="7032">
                  <c:v>1.4503072401816726</c:v>
                </c:pt>
                <c:pt idx="7033">
                  <c:v>1.4501647519814758</c:v>
                </c:pt>
                <c:pt idx="7034">
                  <c:v>1.449933208656154</c:v>
                </c:pt>
                <c:pt idx="7035">
                  <c:v>1.4500667913438419</c:v>
                </c:pt>
                <c:pt idx="7036">
                  <c:v>1.4485973817793214</c:v>
                </c:pt>
                <c:pt idx="7037">
                  <c:v>1.4492563897052275</c:v>
                </c:pt>
                <c:pt idx="7038">
                  <c:v>1.4495769881556657</c:v>
                </c:pt>
                <c:pt idx="7039">
                  <c:v>1.4493009172677878</c:v>
                </c:pt>
                <c:pt idx="7040">
                  <c:v>1.4498263425060072</c:v>
                </c:pt>
                <c:pt idx="7041">
                  <c:v>1.4495769881556657</c:v>
                </c:pt>
                <c:pt idx="7042">
                  <c:v>1.4483302164039538</c:v>
                </c:pt>
                <c:pt idx="7043">
                  <c:v>1.4502092795440378</c:v>
                </c:pt>
                <c:pt idx="7044">
                  <c:v>1.4501825630065064</c:v>
                </c:pt>
                <c:pt idx="7045">
                  <c:v>1.4502627126191079</c:v>
                </c:pt>
                <c:pt idx="7046">
                  <c:v>1.449630421230742</c:v>
                </c:pt>
                <c:pt idx="7047">
                  <c:v>1.4488289251046398</c:v>
                </c:pt>
                <c:pt idx="7048">
                  <c:v>1.4493009172677878</c:v>
                </c:pt>
                <c:pt idx="7049">
                  <c:v>1.450360673256746</c:v>
                </c:pt>
                <c:pt idx="7050">
                  <c:v>1.4519725710214624</c:v>
                </c:pt>
                <c:pt idx="7051">
                  <c:v>1.4503873897942827</c:v>
                </c:pt>
                <c:pt idx="7052">
                  <c:v>1.452506901772197</c:v>
                </c:pt>
                <c:pt idx="7053">
                  <c:v>1.4511265473327959</c:v>
                </c:pt>
                <c:pt idx="7054">
                  <c:v>1.4507257992697478</c:v>
                </c:pt>
                <c:pt idx="7055">
                  <c:v>1.4510642087452104</c:v>
                </c:pt>
                <c:pt idx="7056">
                  <c:v>1.4511354528453098</c:v>
                </c:pt>
                <c:pt idx="7057">
                  <c:v>1.4507347047822599</c:v>
                </c:pt>
                <c:pt idx="7058">
                  <c:v>1.4518211773087515</c:v>
                </c:pt>
                <c:pt idx="7059">
                  <c:v>1.4514293347582152</c:v>
                </c:pt>
                <c:pt idx="7060">
                  <c:v>1.4529610829103186</c:v>
                </c:pt>
                <c:pt idx="7061">
                  <c:v>1.4523376970344586</c:v>
                </c:pt>
                <c:pt idx="7062">
                  <c:v>1.4520170985840235</c:v>
                </c:pt>
                <c:pt idx="7063">
                  <c:v>1.4500133582687684</c:v>
                </c:pt>
                <c:pt idx="7064">
                  <c:v>1.4501736574939852</c:v>
                </c:pt>
                <c:pt idx="7065">
                  <c:v>1.4511799804078718</c:v>
                </c:pt>
                <c:pt idx="7066">
                  <c:v>1.4504764449194052</c:v>
                </c:pt>
                <c:pt idx="7067">
                  <c:v>1.450681271707184</c:v>
                </c:pt>
                <c:pt idx="7068">
                  <c:v>1.4506189331196009</c:v>
                </c:pt>
                <c:pt idx="7069">
                  <c:v>1.4505387835069898</c:v>
                </c:pt>
                <c:pt idx="7070">
                  <c:v>1.4518389883337786</c:v>
                </c:pt>
                <c:pt idx="7071">
                  <c:v>1.450325051206697</c:v>
                </c:pt>
                <c:pt idx="7072">
                  <c:v>1.4516519725710215</c:v>
                </c:pt>
                <c:pt idx="7073">
                  <c:v>1.4533974530234188</c:v>
                </c:pt>
                <c:pt idx="7074">
                  <c:v>1.4518657048713153</c:v>
                </c:pt>
                <c:pt idx="7075">
                  <c:v>1.4509573425950664</c:v>
                </c:pt>
                <c:pt idx="7076">
                  <c:v>1.450895004007478</c:v>
                </c:pt>
                <c:pt idx="7077">
                  <c:v>1.4506634606821618</c:v>
                </c:pt>
                <c:pt idx="7078">
                  <c:v>1.4513313741205798</c:v>
                </c:pt>
                <c:pt idx="7079">
                  <c:v>1.4500044527562559</c:v>
                </c:pt>
                <c:pt idx="7080">
                  <c:v>1.4512957520705283</c:v>
                </c:pt>
                <c:pt idx="7081">
                  <c:v>1.4529788939353458</c:v>
                </c:pt>
                <c:pt idx="7082">
                  <c:v>1.4532015317481519</c:v>
                </c:pt>
                <c:pt idx="7083">
                  <c:v>1.4530323270104166</c:v>
                </c:pt>
                <c:pt idx="7084">
                  <c:v>1.4513135630955563</c:v>
                </c:pt>
                <c:pt idx="7085">
                  <c:v>1.4508593819574318</c:v>
                </c:pt>
                <c:pt idx="7086">
                  <c:v>1.4519369489714118</c:v>
                </c:pt>
                <c:pt idx="7087">
                  <c:v>1.4520616261465848</c:v>
                </c:pt>
                <c:pt idx="7088">
                  <c:v>1.4516519725710215</c:v>
                </c:pt>
                <c:pt idx="7089">
                  <c:v>1.453798201086469</c:v>
                </c:pt>
                <c:pt idx="7090">
                  <c:v>1.4529343663727838</c:v>
                </c:pt>
                <c:pt idx="7091">
                  <c:v>1.4511977914328942</c:v>
                </c:pt>
                <c:pt idx="7092">
                  <c:v>1.4525425238222491</c:v>
                </c:pt>
                <c:pt idx="7093">
                  <c:v>1.4541455160744499</c:v>
                </c:pt>
                <c:pt idx="7094">
                  <c:v>1.4519903820464808</c:v>
                </c:pt>
                <c:pt idx="7095">
                  <c:v>1.4524890907471695</c:v>
                </c:pt>
                <c:pt idx="7096">
                  <c:v>1.4523466025469758</c:v>
                </c:pt>
                <c:pt idx="7097">
                  <c:v>1.4519369489714118</c:v>
                </c:pt>
                <c:pt idx="7098">
                  <c:v>1.4524712797221453</c:v>
                </c:pt>
                <c:pt idx="7099">
                  <c:v>1.4499064921186164</c:v>
                </c:pt>
                <c:pt idx="7100">
                  <c:v>1.4512156024579186</c:v>
                </c:pt>
                <c:pt idx="7101">
                  <c:v>1.4503161456941838</c:v>
                </c:pt>
                <c:pt idx="7102">
                  <c:v>1.4503072401816726</c:v>
                </c:pt>
                <c:pt idx="7103">
                  <c:v>1.4514293347582152</c:v>
                </c:pt>
                <c:pt idx="7104">
                  <c:v>1.4493009172677878</c:v>
                </c:pt>
                <c:pt idx="7105">
                  <c:v>1.4507525158072847</c:v>
                </c:pt>
                <c:pt idx="7106">
                  <c:v>1.4487309644670061</c:v>
                </c:pt>
                <c:pt idx="7107">
                  <c:v>1.4498263425060072</c:v>
                </c:pt>
                <c:pt idx="7108">
                  <c:v>1.451162169382848</c:v>
                </c:pt>
                <c:pt idx="7109">
                  <c:v>1.4508237599073792</c:v>
                </c:pt>
                <c:pt idx="7110">
                  <c:v>1.4497729094309377</c:v>
                </c:pt>
                <c:pt idx="7111">
                  <c:v>1.4491228070175408</c:v>
                </c:pt>
                <c:pt idx="7112">
                  <c:v>1.4492742007302493</c:v>
                </c:pt>
                <c:pt idx="7113">
                  <c:v>1.4489981298423724</c:v>
                </c:pt>
                <c:pt idx="7114">
                  <c:v>1.4493721613678867</c:v>
                </c:pt>
                <c:pt idx="7115">
                  <c:v>1.4497283818683739</c:v>
                </c:pt>
                <c:pt idx="7116">
                  <c:v>1.4515183898833377</c:v>
                </c:pt>
                <c:pt idx="7117">
                  <c:v>1.4514560512957519</c:v>
                </c:pt>
                <c:pt idx="7118">
                  <c:v>1.4497818149434498</c:v>
                </c:pt>
                <c:pt idx="7119">
                  <c:v>1.450895004007478</c:v>
                </c:pt>
                <c:pt idx="7120">
                  <c:v>1.4483480274289784</c:v>
                </c:pt>
                <c:pt idx="7121">
                  <c:v>1.4497283818683739</c:v>
                </c:pt>
                <c:pt idx="7122">
                  <c:v>1.4490604684299555</c:v>
                </c:pt>
                <c:pt idx="7123">
                  <c:v>1.4493187282928133</c:v>
                </c:pt>
                <c:pt idx="7124">
                  <c:v>1.4501380354439397</c:v>
                </c:pt>
                <c:pt idx="7125">
                  <c:v>1.4484548935791228</c:v>
                </c:pt>
                <c:pt idx="7126">
                  <c:v>1.4501647519814758</c:v>
                </c:pt>
                <c:pt idx="7127">
                  <c:v>1.4503695787692579</c:v>
                </c:pt>
                <c:pt idx="7128">
                  <c:v>1.451669783596043</c:v>
                </c:pt>
                <c:pt idx="7129">
                  <c:v>1.4521506812717102</c:v>
                </c:pt>
                <c:pt idx="7130">
                  <c:v>1.451910232433874</c:v>
                </c:pt>
                <c:pt idx="7131">
                  <c:v>1.4509395315700417</c:v>
                </c:pt>
                <c:pt idx="7132">
                  <c:v>1.4535132246860807</c:v>
                </c:pt>
                <c:pt idx="7133">
                  <c:v>1.451375901683142</c:v>
                </c:pt>
                <c:pt idx="7134">
                  <c:v>1.4538427286490336</c:v>
                </c:pt>
                <c:pt idx="7135">
                  <c:v>1.4531302876480507</c:v>
                </c:pt>
                <c:pt idx="7136">
                  <c:v>1.4537091459613498</c:v>
                </c:pt>
                <c:pt idx="7137">
                  <c:v>1.4537714845489358</c:v>
                </c:pt>
                <c:pt idx="7138">
                  <c:v>1.4520705316590969</c:v>
                </c:pt>
                <c:pt idx="7139">
                  <c:v>1.4540831774868643</c:v>
                </c:pt>
                <c:pt idx="7140">
                  <c:v>1.4530056104728797</c:v>
                </c:pt>
                <c:pt idx="7141">
                  <c:v>1.4526493899723918</c:v>
                </c:pt>
                <c:pt idx="7142">
                  <c:v>1.4534063585359298</c:v>
                </c:pt>
                <c:pt idx="7143">
                  <c:v>1.4512334134829428</c:v>
                </c:pt>
                <c:pt idx="7144">
                  <c:v>1.4519636655089467</c:v>
                </c:pt>
                <c:pt idx="7145">
                  <c:v>1.4523198860094371</c:v>
                </c:pt>
                <c:pt idx="7146">
                  <c:v>1.4520972481966337</c:v>
                </c:pt>
                <c:pt idx="7147">
                  <c:v>1.451910232433874</c:v>
                </c:pt>
                <c:pt idx="7148">
                  <c:v>1.451402618220675</c:v>
                </c:pt>
                <c:pt idx="7149">
                  <c:v>1.4504230118443298</c:v>
                </c:pt>
                <c:pt idx="7150">
                  <c:v>1.4520081930715121</c:v>
                </c:pt>
                <c:pt idx="7151">
                  <c:v>1.4505922165820615</c:v>
                </c:pt>
                <c:pt idx="7152">
                  <c:v>1.4503428622317249</c:v>
                </c:pt>
                <c:pt idx="7153">
                  <c:v>1.4495502716181314</c:v>
                </c:pt>
                <c:pt idx="7154">
                  <c:v>1.4493988779054201</c:v>
                </c:pt>
                <c:pt idx="7155">
                  <c:v>1.4512868465580195</c:v>
                </c:pt>
                <c:pt idx="7156">
                  <c:v>1.44951464956808</c:v>
                </c:pt>
                <c:pt idx="7157">
                  <c:v>1.4502627126191079</c:v>
                </c:pt>
                <c:pt idx="7158">
                  <c:v>1.4506901772196954</c:v>
                </c:pt>
                <c:pt idx="7159">
                  <c:v>1.4510820197702381</c:v>
                </c:pt>
                <c:pt idx="7160">
                  <c:v>1.4507168937572357</c:v>
                </c:pt>
                <c:pt idx="7161">
                  <c:v>1.450895004007478</c:v>
                </c:pt>
                <c:pt idx="7162">
                  <c:v>1.4505298779944731</c:v>
                </c:pt>
                <c:pt idx="7163">
                  <c:v>1.4504586338943806</c:v>
                </c:pt>
                <c:pt idx="7164">
                  <c:v>1.4502449015940868</c:v>
                </c:pt>
                <c:pt idx="7165">
                  <c:v>1.4503072401816726</c:v>
                </c:pt>
                <c:pt idx="7166">
                  <c:v>1.4482233502538058</c:v>
                </c:pt>
                <c:pt idx="7167">
                  <c:v>1.4492474841927161</c:v>
                </c:pt>
                <c:pt idx="7168">
                  <c:v>1.4499777362187201</c:v>
                </c:pt>
                <c:pt idx="7169">
                  <c:v>1.4501291299314281</c:v>
                </c:pt>
                <c:pt idx="7170">
                  <c:v>1.4489892243298599</c:v>
                </c:pt>
                <c:pt idx="7171">
                  <c:v>1.4486686258794164</c:v>
                </c:pt>
                <c:pt idx="7172">
                  <c:v>1.4473327990025799</c:v>
                </c:pt>
                <c:pt idx="7173">
                  <c:v>1.4485350431917361</c:v>
                </c:pt>
                <c:pt idx="7174">
                  <c:v>1.4487398699795173</c:v>
                </c:pt>
                <c:pt idx="7175">
                  <c:v>1.4484103660165641</c:v>
                </c:pt>
                <c:pt idx="7176">
                  <c:v>1.4492563897052275</c:v>
                </c:pt>
                <c:pt idx="7177">
                  <c:v>1.450681271707184</c:v>
                </c:pt>
                <c:pt idx="7178">
                  <c:v>1.4505209724819659</c:v>
                </c:pt>
                <c:pt idx="7179">
                  <c:v>1.451375901683142</c:v>
                </c:pt>
                <c:pt idx="7180">
                  <c:v>1.4492207676551745</c:v>
                </c:pt>
                <c:pt idx="7181">
                  <c:v>1.4476979250155846</c:v>
                </c:pt>
                <c:pt idx="7182">
                  <c:v>1.4475198147653396</c:v>
                </c:pt>
                <c:pt idx="7183">
                  <c:v>1.447243743877457</c:v>
                </c:pt>
                <c:pt idx="7184">
                  <c:v>1.447386232077652</c:v>
                </c:pt>
                <c:pt idx="7185">
                  <c:v>1.4466559800516521</c:v>
                </c:pt>
                <c:pt idx="7186">
                  <c:v>1.4465669249265329</c:v>
                </c:pt>
                <c:pt idx="7187">
                  <c:v>1.4460771217383606</c:v>
                </c:pt>
                <c:pt idx="7188">
                  <c:v>1.4469231454270166</c:v>
                </c:pt>
                <c:pt idx="7189">
                  <c:v>1.4493009172677878</c:v>
                </c:pt>
                <c:pt idx="7190">
                  <c:v>1.4485617597292693</c:v>
                </c:pt>
                <c:pt idx="7191">
                  <c:v>1.4488200195921246</c:v>
                </c:pt>
                <c:pt idx="7192">
                  <c:v>1.4504764449194052</c:v>
                </c:pt>
                <c:pt idx="7193">
                  <c:v>1.4502805236441361</c:v>
                </c:pt>
                <c:pt idx="7194">
                  <c:v>1.4492920117552759</c:v>
                </c:pt>
                <c:pt idx="7195">
                  <c:v>1.4503873897942827</c:v>
                </c:pt>
                <c:pt idx="7196">
                  <c:v>1.4510285866951638</c:v>
                </c:pt>
                <c:pt idx="7197">
                  <c:v>1.4495769881556657</c:v>
                </c:pt>
                <c:pt idx="7198">
                  <c:v>1.4492296731676846</c:v>
                </c:pt>
                <c:pt idx="7199">
                  <c:v>1.4494077834179331</c:v>
                </c:pt>
                <c:pt idx="7200">
                  <c:v>1.4493632558553693</c:v>
                </c:pt>
                <c:pt idx="7201">
                  <c:v>1.4481342951286793</c:v>
                </c:pt>
                <c:pt idx="7202">
                  <c:v>1.4482767833288799</c:v>
                </c:pt>
                <c:pt idx="7203">
                  <c:v>1.4471190667022888</c:v>
                </c:pt>
                <c:pt idx="7204">
                  <c:v>1.446949861964556</c:v>
                </c:pt>
                <c:pt idx="7205">
                  <c:v>1.4473506100276043</c:v>
                </c:pt>
                <c:pt idx="7206">
                  <c:v>1.4482678778163682</c:v>
                </c:pt>
                <c:pt idx="7207">
                  <c:v>1.4481432006411958</c:v>
                </c:pt>
                <c:pt idx="7208">
                  <c:v>1.4484727046041499</c:v>
                </c:pt>
                <c:pt idx="7209">
                  <c:v>1.4480274289785406</c:v>
                </c:pt>
                <c:pt idx="7210">
                  <c:v>1.4479561848784397</c:v>
                </c:pt>
                <c:pt idx="7211">
                  <c:v>1.4482144447412961</c:v>
                </c:pt>
                <c:pt idx="7212">
                  <c:v>1.4480274289785406</c:v>
                </c:pt>
                <c:pt idx="7213">
                  <c:v>1.4497996259684696</c:v>
                </c:pt>
                <c:pt idx="7214">
                  <c:v>1.4498797755810819</c:v>
                </c:pt>
                <c:pt idx="7215">
                  <c:v>1.4502805236441361</c:v>
                </c:pt>
                <c:pt idx="7216">
                  <c:v>1.451019681182649</c:v>
                </c:pt>
                <c:pt idx="7217">
                  <c:v>1.4497283818683739</c:v>
                </c:pt>
                <c:pt idx="7218">
                  <c:v>1.4480274289785406</c:v>
                </c:pt>
                <c:pt idx="7219">
                  <c:v>1.4482411612788342</c:v>
                </c:pt>
                <c:pt idx="7220">
                  <c:v>1.4481877282037618</c:v>
                </c:pt>
                <c:pt idx="7221">
                  <c:v>1.4491139015050321</c:v>
                </c:pt>
                <c:pt idx="7222">
                  <c:v>1.4473773265651437</c:v>
                </c:pt>
                <c:pt idx="7223">
                  <c:v>1.4485795707542968</c:v>
                </c:pt>
                <c:pt idx="7224">
                  <c:v>1.4494523109804958</c:v>
                </c:pt>
                <c:pt idx="7225">
                  <c:v>1.4483925549915424</c:v>
                </c:pt>
                <c:pt idx="7226">
                  <c:v>1.4491495235550806</c:v>
                </c:pt>
                <c:pt idx="7227">
                  <c:v>1.4489268857422712</c:v>
                </c:pt>
                <c:pt idx="7228">
                  <c:v>1.4502627126191079</c:v>
                </c:pt>
                <c:pt idx="7229">
                  <c:v>1.4490159408673968</c:v>
                </c:pt>
                <c:pt idx="7230">
                  <c:v>1.448365838454003</c:v>
                </c:pt>
                <c:pt idx="7231">
                  <c:v>1.4488467361296615</c:v>
                </c:pt>
                <c:pt idx="7232">
                  <c:v>1.4489536022798084</c:v>
                </c:pt>
                <c:pt idx="7233">
                  <c:v>1.4480274289785406</c:v>
                </c:pt>
                <c:pt idx="7234">
                  <c:v>1.4491228070175408</c:v>
                </c:pt>
                <c:pt idx="7235">
                  <c:v>1.4495591771306438</c:v>
                </c:pt>
                <c:pt idx="7236">
                  <c:v>1.4489090747172499</c:v>
                </c:pt>
                <c:pt idx="7237">
                  <c:v>1.4496660432807882</c:v>
                </c:pt>
                <c:pt idx="7238">
                  <c:v>1.4490337518924183</c:v>
                </c:pt>
                <c:pt idx="7239">
                  <c:v>1.4495591771306438</c:v>
                </c:pt>
                <c:pt idx="7240">
                  <c:v>1.4486419093418825</c:v>
                </c:pt>
                <c:pt idx="7241">
                  <c:v>1.4491495235550806</c:v>
                </c:pt>
                <c:pt idx="7242">
                  <c:v>1.450547689019503</c:v>
                </c:pt>
                <c:pt idx="7243">
                  <c:v>1.450512066969454</c:v>
                </c:pt>
                <c:pt idx="7244">
                  <c:v>1.4504408228693562</c:v>
                </c:pt>
                <c:pt idx="7245">
                  <c:v>1.4516875946210703</c:v>
                </c:pt>
                <c:pt idx="7246">
                  <c:v>1.4509395315700417</c:v>
                </c:pt>
                <c:pt idx="7247">
                  <c:v>1.4530323270104166</c:v>
                </c:pt>
                <c:pt idx="7248">
                  <c:v>1.4539495947991772</c:v>
                </c:pt>
                <c:pt idx="7249">
                  <c:v>1.4529521773978091</c:v>
                </c:pt>
                <c:pt idx="7250">
                  <c:v>1.4525692403597792</c:v>
                </c:pt>
                <c:pt idx="7251">
                  <c:v>1.4516252560334786</c:v>
                </c:pt>
                <c:pt idx="7252">
                  <c:v>1.4521952088342678</c:v>
                </c:pt>
                <c:pt idx="7253">
                  <c:v>1.4527028230474659</c:v>
                </c:pt>
                <c:pt idx="7254">
                  <c:v>1.4512690355329907</c:v>
                </c:pt>
                <c:pt idx="7255">
                  <c:v>1.4519369489714118</c:v>
                </c:pt>
                <c:pt idx="7256">
                  <c:v>1.4504141063318201</c:v>
                </c:pt>
                <c:pt idx="7257">
                  <c:v>1.451856799358803</c:v>
                </c:pt>
                <c:pt idx="7258">
                  <c:v>1.4524267521595815</c:v>
                </c:pt>
                <c:pt idx="7259">
                  <c:v>1.4515005788583133</c:v>
                </c:pt>
                <c:pt idx="7260">
                  <c:v>1.4520972481966337</c:v>
                </c:pt>
                <c:pt idx="7261">
                  <c:v>1.4521061537091458</c:v>
                </c:pt>
                <c:pt idx="7262">
                  <c:v>1.4532994923857829</c:v>
                </c:pt>
                <c:pt idx="7263">
                  <c:v>1.452026004096536</c:v>
                </c:pt>
                <c:pt idx="7264">
                  <c:v>1.4550627838632113</c:v>
                </c:pt>
                <c:pt idx="7265">
                  <c:v>1.4537358624988868</c:v>
                </c:pt>
                <c:pt idx="7266">
                  <c:v>1.4550182563006473</c:v>
                </c:pt>
                <c:pt idx="7267">
                  <c:v>1.4531926262356398</c:v>
                </c:pt>
                <c:pt idx="7268">
                  <c:v>1.4541277050494226</c:v>
                </c:pt>
                <c:pt idx="7269">
                  <c:v>1.4537358624988868</c:v>
                </c:pt>
                <c:pt idx="7270">
                  <c:v>1.4529165553477599</c:v>
                </c:pt>
                <c:pt idx="7271">
                  <c:v>1.4524623742096359</c:v>
                </c:pt>
                <c:pt idx="7272">
                  <c:v>1.4514115237331908</c:v>
                </c:pt>
                <c:pt idx="7273">
                  <c:v>1.4520081930715121</c:v>
                </c:pt>
                <c:pt idx="7274">
                  <c:v>1.4526582954849019</c:v>
                </c:pt>
                <c:pt idx="7275">
                  <c:v>1.4529610829103186</c:v>
                </c:pt>
                <c:pt idx="7276">
                  <c:v>1.4530323270104166</c:v>
                </c:pt>
                <c:pt idx="7277">
                  <c:v>1.4531748152106121</c:v>
                </c:pt>
                <c:pt idx="7278">
                  <c:v>1.4518211773087515</c:v>
                </c:pt>
                <c:pt idx="7279">
                  <c:v>1.4512690355329907</c:v>
                </c:pt>
                <c:pt idx="7280">
                  <c:v>1.451892421408852</c:v>
                </c:pt>
                <c:pt idx="7281">
                  <c:v>1.4509573425950664</c:v>
                </c:pt>
                <c:pt idx="7282">
                  <c:v>1.4506278386321132</c:v>
                </c:pt>
                <c:pt idx="7283">
                  <c:v>1.4530323270104166</c:v>
                </c:pt>
                <c:pt idx="7284">
                  <c:v>1.4524000356220499</c:v>
                </c:pt>
                <c:pt idx="7285">
                  <c:v>1.4517855552587051</c:v>
                </c:pt>
                <c:pt idx="7286">
                  <c:v>1.4517410276961438</c:v>
                </c:pt>
                <c:pt idx="7287">
                  <c:v>1.4511354528453098</c:v>
                </c:pt>
                <c:pt idx="7288">
                  <c:v>1.4508237599073792</c:v>
                </c:pt>
                <c:pt idx="7289">
                  <c:v>1.4500044527562559</c:v>
                </c:pt>
                <c:pt idx="7290">
                  <c:v>1.4497283818683739</c:v>
                </c:pt>
                <c:pt idx="7291">
                  <c:v>1.4509484370825538</c:v>
                </c:pt>
                <c:pt idx="7292">
                  <c:v>1.451910232433874</c:v>
                </c:pt>
                <c:pt idx="7293">
                  <c:v>1.4510018701576248</c:v>
                </c:pt>
                <c:pt idx="7294">
                  <c:v>1.4512156024579186</c:v>
                </c:pt>
                <c:pt idx="7295">
                  <c:v>1.4515183898833377</c:v>
                </c:pt>
                <c:pt idx="7296">
                  <c:v>1.45223973639683</c:v>
                </c:pt>
                <c:pt idx="7297">
                  <c:v>1.4522931694719041</c:v>
                </c:pt>
                <c:pt idx="7298">
                  <c:v>1.4521061537091458</c:v>
                </c:pt>
                <c:pt idx="7299">
                  <c:v>1.4519458544839254</c:v>
                </c:pt>
                <c:pt idx="7300">
                  <c:v>1.4514560512957519</c:v>
                </c:pt>
                <c:pt idx="7301">
                  <c:v>1.4519280434588981</c:v>
                </c:pt>
                <c:pt idx="7302">
                  <c:v>1.4532460593107133</c:v>
                </c:pt>
                <c:pt idx="7303">
                  <c:v>1.4531480986730778</c:v>
                </c:pt>
                <c:pt idx="7304">
                  <c:v>1.4530679490604679</c:v>
                </c:pt>
                <c:pt idx="7305">
                  <c:v>1.4517766497461897</c:v>
                </c:pt>
                <c:pt idx="7306">
                  <c:v>1.4511265473327959</c:v>
                </c:pt>
                <c:pt idx="7307">
                  <c:v>1.449933208656154</c:v>
                </c:pt>
                <c:pt idx="7308">
                  <c:v>1.4514204292457031</c:v>
                </c:pt>
                <c:pt idx="7309">
                  <c:v>1.4523644135719984</c:v>
                </c:pt>
                <c:pt idx="7310">
                  <c:v>1.4510018701576248</c:v>
                </c:pt>
                <c:pt idx="7311">
                  <c:v>1.4522219253718049</c:v>
                </c:pt>
                <c:pt idx="7312">
                  <c:v>1.4515005788583133</c:v>
                </c:pt>
                <c:pt idx="7313">
                  <c:v>1.4514560512957519</c:v>
                </c:pt>
                <c:pt idx="7314">
                  <c:v>1.4517410276961438</c:v>
                </c:pt>
                <c:pt idx="7315">
                  <c:v>1.4523644135719984</c:v>
                </c:pt>
                <c:pt idx="7316">
                  <c:v>1.451856799358803</c:v>
                </c:pt>
                <c:pt idx="7317">
                  <c:v>1.4514293347582152</c:v>
                </c:pt>
                <c:pt idx="7318">
                  <c:v>1.4516163505209685</c:v>
                </c:pt>
                <c:pt idx="7319">
                  <c:v>1.4517588387211684</c:v>
                </c:pt>
                <c:pt idx="7320">
                  <c:v>1.451019681182649</c:v>
                </c:pt>
                <c:pt idx="7321">
                  <c:v>1.4515985394959479</c:v>
                </c:pt>
                <c:pt idx="7322">
                  <c:v>1.4514293347582152</c:v>
                </c:pt>
                <c:pt idx="7323">
                  <c:v>1.4518389883337786</c:v>
                </c:pt>
                <c:pt idx="7324">
                  <c:v>1.4499955472437438</c:v>
                </c:pt>
                <c:pt idx="7325">
                  <c:v>1.4507703268323091</c:v>
                </c:pt>
                <c:pt idx="7326">
                  <c:v>1.4508148543948698</c:v>
                </c:pt>
                <c:pt idx="7327">
                  <c:v>1.4525514293347583</c:v>
                </c:pt>
                <c:pt idx="7328">
                  <c:v>1.4538427286490336</c:v>
                </c:pt>
                <c:pt idx="7329">
                  <c:v>1.4525692403597792</c:v>
                </c:pt>
                <c:pt idx="7330">
                  <c:v>1.4539674058242038</c:v>
                </c:pt>
                <c:pt idx="7331">
                  <c:v>1.4522575474218571</c:v>
                </c:pt>
                <c:pt idx="7332">
                  <c:v>1.4523020749844153</c:v>
                </c:pt>
                <c:pt idx="7333">
                  <c:v>1.4525870513848071</c:v>
                </c:pt>
                <c:pt idx="7334">
                  <c:v>1.4518478938462909</c:v>
                </c:pt>
                <c:pt idx="7335">
                  <c:v>1.4528631222726858</c:v>
                </c:pt>
                <c:pt idx="7336">
                  <c:v>1.4529521773978091</c:v>
                </c:pt>
                <c:pt idx="7337">
                  <c:v>1.4518478938462909</c:v>
                </c:pt>
                <c:pt idx="7338">
                  <c:v>1.4539941223617419</c:v>
                </c:pt>
                <c:pt idx="7339">
                  <c:v>1.4529699884228318</c:v>
                </c:pt>
                <c:pt idx="7340">
                  <c:v>1.4525603348472704</c:v>
                </c:pt>
                <c:pt idx="7341">
                  <c:v>1.4528987443227357</c:v>
                </c:pt>
                <c:pt idx="7342">
                  <c:v>1.45109092528275</c:v>
                </c:pt>
                <c:pt idx="7343">
                  <c:v>1.4506990827322086</c:v>
                </c:pt>
                <c:pt idx="7344">
                  <c:v>1.4531302876480507</c:v>
                </c:pt>
                <c:pt idx="7345">
                  <c:v>1.4512512245079698</c:v>
                </c:pt>
                <c:pt idx="7346">
                  <c:v>1.453085760085493</c:v>
                </c:pt>
                <c:pt idx="7347">
                  <c:v>1.4525158072847091</c:v>
                </c:pt>
                <c:pt idx="7348">
                  <c:v>1.4542701932496214</c:v>
                </c:pt>
                <c:pt idx="7349">
                  <c:v>1.4529788939353458</c:v>
                </c:pt>
                <c:pt idx="7350">
                  <c:v>1.4529699884228318</c:v>
                </c:pt>
                <c:pt idx="7351">
                  <c:v>1.4521952088342678</c:v>
                </c:pt>
                <c:pt idx="7352">
                  <c:v>1.4528364057351473</c:v>
                </c:pt>
                <c:pt idx="7353">
                  <c:v>1.453076854572978</c:v>
                </c:pt>
                <c:pt idx="7354">
                  <c:v>1.4532638703357377</c:v>
                </c:pt>
                <c:pt idx="7355">
                  <c:v>1.4516163505209685</c:v>
                </c:pt>
                <c:pt idx="7356">
                  <c:v>1.4524356576720947</c:v>
                </c:pt>
                <c:pt idx="7357">
                  <c:v>1.4520794371716093</c:v>
                </c:pt>
                <c:pt idx="7358">
                  <c:v>1.4530501380354439</c:v>
                </c:pt>
                <c:pt idx="7359">
                  <c:v>1.4528453112476618</c:v>
                </c:pt>
                <c:pt idx="7360">
                  <c:v>1.4518389883337786</c:v>
                </c:pt>
                <c:pt idx="7361">
                  <c:v>1.4531570041855921</c:v>
                </c:pt>
                <c:pt idx="7362">
                  <c:v>1.4516608780835336</c:v>
                </c:pt>
                <c:pt idx="7363">
                  <c:v>1.4529165553477599</c:v>
                </c:pt>
                <c:pt idx="7364">
                  <c:v>1.452453468697124</c:v>
                </c:pt>
                <c:pt idx="7365">
                  <c:v>1.4522842639593898</c:v>
                </c:pt>
                <c:pt idx="7366">
                  <c:v>1.4530590435479558</c:v>
                </c:pt>
                <c:pt idx="7367">
                  <c:v>1.4521684922967317</c:v>
                </c:pt>
                <c:pt idx="7368">
                  <c:v>1.4523822245970281</c:v>
                </c:pt>
                <c:pt idx="7369">
                  <c:v>1.4523466025469758</c:v>
                </c:pt>
                <c:pt idx="7370">
                  <c:v>1.4524979962596838</c:v>
                </c:pt>
                <c:pt idx="7371">
                  <c:v>1.4527117285599778</c:v>
                </c:pt>
                <c:pt idx="7372">
                  <c:v>1.4525158072847091</c:v>
                </c:pt>
                <c:pt idx="7373">
                  <c:v>1.4525603348472704</c:v>
                </c:pt>
                <c:pt idx="7374">
                  <c:v>1.4527829726600765</c:v>
                </c:pt>
                <c:pt idx="7375">
                  <c:v>1.4525247127972178</c:v>
                </c:pt>
                <c:pt idx="7376">
                  <c:v>1.4523287915219518</c:v>
                </c:pt>
                <c:pt idx="7377">
                  <c:v>1.4525425238222491</c:v>
                </c:pt>
                <c:pt idx="7378">
                  <c:v>1.4523198860094371</c:v>
                </c:pt>
                <c:pt idx="7379">
                  <c:v>1.4532816813607619</c:v>
                </c:pt>
                <c:pt idx="7380">
                  <c:v>1.4517232166711154</c:v>
                </c:pt>
                <c:pt idx="7381">
                  <c:v>1.4534776026360317</c:v>
                </c:pt>
                <c:pt idx="7382">
                  <c:v>1.4528631222726858</c:v>
                </c:pt>
                <c:pt idx="7383">
                  <c:v>1.4529521773978091</c:v>
                </c:pt>
                <c:pt idx="7384">
                  <c:v>1.4521150592216581</c:v>
                </c:pt>
                <c:pt idx="7385">
                  <c:v>1.4531302876480507</c:v>
                </c:pt>
                <c:pt idx="7386">
                  <c:v>1.4532460593107133</c:v>
                </c:pt>
                <c:pt idx="7387">
                  <c:v>1.4528364057351473</c:v>
                </c:pt>
                <c:pt idx="7388">
                  <c:v>1.4542701932496214</c:v>
                </c:pt>
                <c:pt idx="7389">
                  <c:v>1.4531659096981029</c:v>
                </c:pt>
                <c:pt idx="7390">
                  <c:v>1.4525692403597792</c:v>
                </c:pt>
                <c:pt idx="7391">
                  <c:v>1.4525692403597792</c:v>
                </c:pt>
                <c:pt idx="7392">
                  <c:v>1.4532015317481519</c:v>
                </c:pt>
                <c:pt idx="7393">
                  <c:v>1.4538961617241046</c:v>
                </c:pt>
                <c:pt idx="7394">
                  <c:v>1.453219342773173</c:v>
                </c:pt>
                <c:pt idx="7395">
                  <c:v>1.4541900436370112</c:v>
                </c:pt>
                <c:pt idx="7396">
                  <c:v>1.4527295395850031</c:v>
                </c:pt>
                <c:pt idx="7397">
                  <c:v>1.4533618309733718</c:v>
                </c:pt>
                <c:pt idx="7398">
                  <c:v>1.4527384450975152</c:v>
                </c:pt>
                <c:pt idx="7399">
                  <c:v>1.451162169382848</c:v>
                </c:pt>
                <c:pt idx="7400">
                  <c:v>1.4522753584468786</c:v>
                </c:pt>
                <c:pt idx="7401">
                  <c:v>1.4522842639593898</c:v>
                </c:pt>
                <c:pt idx="7402">
                  <c:v>1.4527206340724874</c:v>
                </c:pt>
                <c:pt idx="7403">
                  <c:v>1.4541277050494226</c:v>
                </c:pt>
                <c:pt idx="7404">
                  <c:v>1.4535132246860807</c:v>
                </c:pt>
                <c:pt idx="7405">
                  <c:v>1.4526761065099296</c:v>
                </c:pt>
                <c:pt idx="7406">
                  <c:v>1.4523644135719984</c:v>
                </c:pt>
                <c:pt idx="7407">
                  <c:v>1.4508415709324072</c:v>
                </c:pt>
                <c:pt idx="7408">
                  <c:v>1.4512066969454052</c:v>
                </c:pt>
                <c:pt idx="7409">
                  <c:v>1.4502003740315261</c:v>
                </c:pt>
                <c:pt idx="7410">
                  <c:v>1.4504764449194052</c:v>
                </c:pt>
                <c:pt idx="7411">
                  <c:v>1.4507703268323091</c:v>
                </c:pt>
                <c:pt idx="7412">
                  <c:v>1.4496660432807882</c:v>
                </c:pt>
                <c:pt idx="7413">
                  <c:v>1.4523911301095378</c:v>
                </c:pt>
                <c:pt idx="7414">
                  <c:v>1.450707988244724</c:v>
                </c:pt>
                <c:pt idx="7415">
                  <c:v>1.451910232433874</c:v>
                </c:pt>
                <c:pt idx="7416">
                  <c:v>1.4528542167601715</c:v>
                </c:pt>
                <c:pt idx="7417">
                  <c:v>1.4524890907471695</c:v>
                </c:pt>
                <c:pt idx="7418">
                  <c:v>1.4542612877371039</c:v>
                </c:pt>
                <c:pt idx="7419">
                  <c:v>1.4540920829993758</c:v>
                </c:pt>
                <c:pt idx="7420">
                  <c:v>1.4548490515629158</c:v>
                </c:pt>
                <c:pt idx="7421">
                  <c:v>1.4558820910143351</c:v>
                </c:pt>
                <c:pt idx="7422">
                  <c:v>1.4560245792145337</c:v>
                </c:pt>
                <c:pt idx="7423">
                  <c:v>1.4552141775759178</c:v>
                </c:pt>
                <c:pt idx="7424">
                  <c:v>1.4554190043637021</c:v>
                </c:pt>
                <c:pt idx="7425">
                  <c:v>1.4553922878261603</c:v>
                </c:pt>
                <c:pt idx="7426">
                  <c:v>1.4546086027250842</c:v>
                </c:pt>
                <c:pt idx="7427">
                  <c:v>1.4544750200374033</c:v>
                </c:pt>
                <c:pt idx="7428">
                  <c:v>1.4540475554368182</c:v>
                </c:pt>
                <c:pt idx="7429">
                  <c:v>1.4561848784397542</c:v>
                </c:pt>
                <c:pt idx="7430">
                  <c:v>1.4546709413126726</c:v>
                </c:pt>
                <c:pt idx="7431">
                  <c:v>1.4541811381244978</c:v>
                </c:pt>
                <c:pt idx="7432">
                  <c:v>1.45401193338677</c:v>
                </c:pt>
                <c:pt idx="7433">
                  <c:v>1.4532905868732744</c:v>
                </c:pt>
                <c:pt idx="7434">
                  <c:v>1.4532104372606638</c:v>
                </c:pt>
                <c:pt idx="7435">
                  <c:v>1.4544572090123786</c:v>
                </c:pt>
                <c:pt idx="7436">
                  <c:v>1.4534597916110072</c:v>
                </c:pt>
                <c:pt idx="7437">
                  <c:v>1.4533974530234188</c:v>
                </c:pt>
                <c:pt idx="7438">
                  <c:v>1.45401193338677</c:v>
                </c:pt>
                <c:pt idx="7439">
                  <c:v>1.4547421854127704</c:v>
                </c:pt>
                <c:pt idx="7440">
                  <c:v>1.4538694451865672</c:v>
                </c:pt>
                <c:pt idx="7441">
                  <c:v>1.4523466025469758</c:v>
                </c:pt>
                <c:pt idx="7442">
                  <c:v>1.4535221301985928</c:v>
                </c:pt>
                <c:pt idx="7443">
                  <c:v>1.4531659096981029</c:v>
                </c:pt>
                <c:pt idx="7444">
                  <c:v>1.4525959568973195</c:v>
                </c:pt>
                <c:pt idx="7445">
                  <c:v>1.4515005788583133</c:v>
                </c:pt>
                <c:pt idx="7446">
                  <c:v>1.4539139727491286</c:v>
                </c:pt>
                <c:pt idx="7447">
                  <c:v>1.4533707364858848</c:v>
                </c:pt>
                <c:pt idx="7448">
                  <c:v>1.451892421408852</c:v>
                </c:pt>
                <c:pt idx="7449">
                  <c:v>1.4517944607712172</c:v>
                </c:pt>
                <c:pt idx="7450">
                  <c:v>1.4520349096090479</c:v>
                </c:pt>
                <c:pt idx="7451">
                  <c:v>1.4523555080594888</c:v>
                </c:pt>
                <c:pt idx="7452">
                  <c:v>1.4531302876480507</c:v>
                </c:pt>
                <c:pt idx="7453">
                  <c:v>1.4519547599964358</c:v>
                </c:pt>
                <c:pt idx="7454">
                  <c:v>1.4522219253718049</c:v>
                </c:pt>
                <c:pt idx="7455">
                  <c:v>1.4524712797221453</c:v>
                </c:pt>
                <c:pt idx="7456">
                  <c:v>1.4532371537982021</c:v>
                </c:pt>
                <c:pt idx="7457">
                  <c:v>1.4528542167601715</c:v>
                </c:pt>
                <c:pt idx="7458">
                  <c:v>1.4517677442336798</c:v>
                </c:pt>
                <c:pt idx="7459">
                  <c:v>1.4530234214979072</c:v>
                </c:pt>
                <c:pt idx="7460">
                  <c:v>1.4531748152106121</c:v>
                </c:pt>
                <c:pt idx="7461">
                  <c:v>1.4516341615459958</c:v>
                </c:pt>
                <c:pt idx="7462">
                  <c:v>1.4531837207231275</c:v>
                </c:pt>
                <c:pt idx="7463">
                  <c:v>1.453103571110518</c:v>
                </c:pt>
                <c:pt idx="7464">
                  <c:v>1.4525959568973195</c:v>
                </c:pt>
                <c:pt idx="7465">
                  <c:v>1.453433075073467</c:v>
                </c:pt>
                <c:pt idx="7466">
                  <c:v>1.4532994923857829</c:v>
                </c:pt>
                <c:pt idx="7467">
                  <c:v>1.4527384450975152</c:v>
                </c:pt>
                <c:pt idx="7468">
                  <c:v>1.4519458544839254</c:v>
                </c:pt>
                <c:pt idx="7469">
                  <c:v>1.45223973639683</c:v>
                </c:pt>
                <c:pt idx="7470">
                  <c:v>1.4529699884228318</c:v>
                </c:pt>
                <c:pt idx="7471">
                  <c:v>1.4533974530234188</c:v>
                </c:pt>
                <c:pt idx="7472">
                  <c:v>1.4509395315700417</c:v>
                </c:pt>
                <c:pt idx="7473">
                  <c:v>1.4515451064208746</c:v>
                </c:pt>
                <c:pt idx="7474">
                  <c:v>1.4499510196811818</c:v>
                </c:pt>
                <c:pt idx="7475">
                  <c:v>1.4517588387211684</c:v>
                </c:pt>
                <c:pt idx="7476">
                  <c:v>1.451536200908359</c:v>
                </c:pt>
                <c:pt idx="7477">
                  <c:v>1.4509039095199918</c:v>
                </c:pt>
                <c:pt idx="7478">
                  <c:v>1.4518478938462909</c:v>
                </c:pt>
                <c:pt idx="7479">
                  <c:v>1.4514827678332889</c:v>
                </c:pt>
                <c:pt idx="7480">
                  <c:v>1.4527829726600765</c:v>
                </c:pt>
                <c:pt idx="7481">
                  <c:v>1.4513313741205798</c:v>
                </c:pt>
                <c:pt idx="7482">
                  <c:v>1.4515451064208746</c:v>
                </c:pt>
                <c:pt idx="7483">
                  <c:v>1.4522219253718049</c:v>
                </c:pt>
                <c:pt idx="7484">
                  <c:v>1.4524890907471695</c:v>
                </c:pt>
                <c:pt idx="7485">
                  <c:v>1.4533796419983958</c:v>
                </c:pt>
                <c:pt idx="7486">
                  <c:v>1.4523376970344586</c:v>
                </c:pt>
                <c:pt idx="7487">
                  <c:v>1.452889838810224</c:v>
                </c:pt>
                <c:pt idx="7488">
                  <c:v>1.4531659096981029</c:v>
                </c:pt>
                <c:pt idx="7489">
                  <c:v>1.453219342773173</c:v>
                </c:pt>
                <c:pt idx="7490">
                  <c:v>1.4530056104728797</c:v>
                </c:pt>
                <c:pt idx="7491">
                  <c:v>1.4520972481966337</c:v>
                </c:pt>
                <c:pt idx="7492">
                  <c:v>1.4524089411345622</c:v>
                </c:pt>
                <c:pt idx="7493">
                  <c:v>1.4529699884228318</c:v>
                </c:pt>
                <c:pt idx="7494">
                  <c:v>1.4524979962596838</c:v>
                </c:pt>
                <c:pt idx="7495">
                  <c:v>1.4528453112476618</c:v>
                </c:pt>
                <c:pt idx="7496">
                  <c:v>1.4526493899723918</c:v>
                </c:pt>
                <c:pt idx="7497">
                  <c:v>1.4527206340724874</c:v>
                </c:pt>
                <c:pt idx="7498">
                  <c:v>1.4539228782616438</c:v>
                </c:pt>
                <c:pt idx="7499">
                  <c:v>1.4519013269213639</c:v>
                </c:pt>
                <c:pt idx="7500">
                  <c:v>1.4511710748953599</c:v>
                </c:pt>
                <c:pt idx="7501">
                  <c:v>1.45109092528275</c:v>
                </c:pt>
                <c:pt idx="7502">
                  <c:v>1.4521328702466827</c:v>
                </c:pt>
                <c:pt idx="7503">
                  <c:v>1.4504764449194052</c:v>
                </c:pt>
                <c:pt idx="7504">
                  <c:v>1.4501291299314281</c:v>
                </c:pt>
                <c:pt idx="7505">
                  <c:v>1.451669783596043</c:v>
                </c:pt>
                <c:pt idx="7506">
                  <c:v>1.4511176418202867</c:v>
                </c:pt>
                <c:pt idx="7507">
                  <c:v>1.4515451064208746</c:v>
                </c:pt>
                <c:pt idx="7508">
                  <c:v>1.4521952088342678</c:v>
                </c:pt>
                <c:pt idx="7509">
                  <c:v>1.4521506812717102</c:v>
                </c:pt>
                <c:pt idx="7510">
                  <c:v>1.4523644135719984</c:v>
                </c:pt>
                <c:pt idx="7511">
                  <c:v>1.4525158072847091</c:v>
                </c:pt>
                <c:pt idx="7512">
                  <c:v>1.4525870513848071</c:v>
                </c:pt>
                <c:pt idx="7513">
                  <c:v>1.4536200908362276</c:v>
                </c:pt>
                <c:pt idx="7514">
                  <c:v>1.4542256656870598</c:v>
                </c:pt>
                <c:pt idx="7515">
                  <c:v>1.4532549648232289</c:v>
                </c:pt>
                <c:pt idx="7516">
                  <c:v>1.4530679490604679</c:v>
                </c:pt>
                <c:pt idx="7517">
                  <c:v>1.452026004096536</c:v>
                </c:pt>
                <c:pt idx="7518">
                  <c:v>1.4535844687861779</c:v>
                </c:pt>
                <c:pt idx="7519">
                  <c:v>1.453219342773173</c:v>
                </c:pt>
                <c:pt idx="7520">
                  <c:v>1.4526761065099296</c:v>
                </c:pt>
                <c:pt idx="7521">
                  <c:v>1.4537002404488351</c:v>
                </c:pt>
                <c:pt idx="7522">
                  <c:v>1.4525514293347583</c:v>
                </c:pt>
                <c:pt idx="7523">
                  <c:v>1.4508415709324072</c:v>
                </c:pt>
                <c:pt idx="7524">
                  <c:v>1.4515183898833377</c:v>
                </c:pt>
                <c:pt idx="7525">
                  <c:v>1.4516519725710215</c:v>
                </c:pt>
                <c:pt idx="7526">
                  <c:v>1.4517944607712172</c:v>
                </c:pt>
                <c:pt idx="7527">
                  <c:v>1.4523733190845132</c:v>
                </c:pt>
                <c:pt idx="7528">
                  <c:v>1.4522130198592929</c:v>
                </c:pt>
                <c:pt idx="7529">
                  <c:v>1.452889838810224</c:v>
                </c:pt>
                <c:pt idx="7530">
                  <c:v>1.4535043191735655</c:v>
                </c:pt>
                <c:pt idx="7531">
                  <c:v>1.4530590435479558</c:v>
                </c:pt>
                <c:pt idx="7532">
                  <c:v>1.4531926262356398</c:v>
                </c:pt>
                <c:pt idx="7533">
                  <c:v>1.4520616261465848</c:v>
                </c:pt>
                <c:pt idx="7534">
                  <c:v>1.4522486419093419</c:v>
                </c:pt>
                <c:pt idx="7535">
                  <c:v>1.4529610829103186</c:v>
                </c:pt>
                <c:pt idx="7536">
                  <c:v>1.454288004274646</c:v>
                </c:pt>
                <c:pt idx="7537">
                  <c:v>1.4518746103838236</c:v>
                </c:pt>
                <c:pt idx="7538">
                  <c:v>1.453085760085493</c:v>
                </c:pt>
                <c:pt idx="7539">
                  <c:v>1.4528542167601715</c:v>
                </c:pt>
                <c:pt idx="7540">
                  <c:v>1.4521150592216581</c:v>
                </c:pt>
                <c:pt idx="7541">
                  <c:v>1.4523376970344586</c:v>
                </c:pt>
                <c:pt idx="7542">
                  <c:v>1.4533618309733718</c:v>
                </c:pt>
                <c:pt idx="7543">
                  <c:v>1.4519458544839254</c:v>
                </c:pt>
                <c:pt idx="7544">
                  <c:v>1.4523644135719984</c:v>
                </c:pt>
                <c:pt idx="7545">
                  <c:v>1.4531837207231275</c:v>
                </c:pt>
                <c:pt idx="7546">
                  <c:v>1.4521506812717102</c:v>
                </c:pt>
                <c:pt idx="7547">
                  <c:v>1.4535488467361295</c:v>
                </c:pt>
                <c:pt idx="7548">
                  <c:v>1.4536379018612549</c:v>
                </c:pt>
                <c:pt idx="7549">
                  <c:v>1.4527117285599778</c:v>
                </c:pt>
                <c:pt idx="7550">
                  <c:v>1.4515807284709235</c:v>
                </c:pt>
                <c:pt idx="7551">
                  <c:v>1.4519992875589913</c:v>
                </c:pt>
                <c:pt idx="7552">
                  <c:v>1.4529343663727838</c:v>
                </c:pt>
                <c:pt idx="7553">
                  <c:v>1.4521506812717102</c:v>
                </c:pt>
                <c:pt idx="7554">
                  <c:v>1.4527473506100277</c:v>
                </c:pt>
                <c:pt idx="7555">
                  <c:v>1.4530501380354439</c:v>
                </c:pt>
                <c:pt idx="7556">
                  <c:v>1.4509039095199918</c:v>
                </c:pt>
                <c:pt idx="7557">
                  <c:v>1.4527295395850031</c:v>
                </c:pt>
                <c:pt idx="7558">
                  <c:v>1.4519725710214624</c:v>
                </c:pt>
                <c:pt idx="7559">
                  <c:v>1.4515718229584098</c:v>
                </c:pt>
                <c:pt idx="7560">
                  <c:v>1.4525870513848071</c:v>
                </c:pt>
                <c:pt idx="7561">
                  <c:v>1.4530501380354439</c:v>
                </c:pt>
                <c:pt idx="7562">
                  <c:v>1.4520616261465848</c:v>
                </c:pt>
                <c:pt idx="7563">
                  <c:v>1.453887256211595</c:v>
                </c:pt>
                <c:pt idx="7564">
                  <c:v>1.4524890907471695</c:v>
                </c:pt>
                <c:pt idx="7565">
                  <c:v>1.4525425238222491</c:v>
                </c:pt>
                <c:pt idx="7566">
                  <c:v>1.4540030278742542</c:v>
                </c:pt>
                <c:pt idx="7567">
                  <c:v>1.4548757681004538</c:v>
                </c:pt>
                <c:pt idx="7568">
                  <c:v>1.4540920829993758</c:v>
                </c:pt>
                <c:pt idx="7569">
                  <c:v>1.4541989491495235</c:v>
                </c:pt>
                <c:pt idx="7570">
                  <c:v>1.4550716893757236</c:v>
                </c:pt>
                <c:pt idx="7571">
                  <c:v>1.4540297444117909</c:v>
                </c:pt>
                <c:pt idx="7572">
                  <c:v>1.4539139727491286</c:v>
                </c:pt>
                <c:pt idx="7573">
                  <c:v>1.4547243743877458</c:v>
                </c:pt>
                <c:pt idx="7574">
                  <c:v>1.4558375634517793</c:v>
                </c:pt>
                <c:pt idx="7575">
                  <c:v>1.4557128862766051</c:v>
                </c:pt>
                <c:pt idx="7576">
                  <c:v>1.4543948704247918</c:v>
                </c:pt>
                <c:pt idx="7577">
                  <c:v>1.4571555793035915</c:v>
                </c:pt>
                <c:pt idx="7578">
                  <c:v>1.456505476890195</c:v>
                </c:pt>
                <c:pt idx="7579">
                  <c:v>1.4556505476890196</c:v>
                </c:pt>
                <c:pt idx="7580">
                  <c:v>1.4557752248641898</c:v>
                </c:pt>
                <c:pt idx="7581">
                  <c:v>1.4536200908362276</c:v>
                </c:pt>
                <c:pt idx="7582">
                  <c:v>1.454305815299668</c:v>
                </c:pt>
                <c:pt idx="7583">
                  <c:v>1.452453468697124</c:v>
                </c:pt>
                <c:pt idx="7584">
                  <c:v>1.4529165553477599</c:v>
                </c:pt>
                <c:pt idx="7585">
                  <c:v>1.4542701932496214</c:v>
                </c:pt>
                <c:pt idx="7586">
                  <c:v>1.4544661145248898</c:v>
                </c:pt>
                <c:pt idx="7587">
                  <c:v>1.4544126814498175</c:v>
                </c:pt>
                <c:pt idx="7588">
                  <c:v>1.4552943271885268</c:v>
                </c:pt>
                <c:pt idx="7589">
                  <c:v>1.4558108469142399</c:v>
                </c:pt>
                <c:pt idx="7590">
                  <c:v>1.4544215869623296</c:v>
                </c:pt>
                <c:pt idx="7591">
                  <c:v>1.4542790987621308</c:v>
                </c:pt>
                <c:pt idx="7592">
                  <c:v>1.4537269569863738</c:v>
                </c:pt>
                <c:pt idx="7593">
                  <c:v>1.4534686971235149</c:v>
                </c:pt>
                <c:pt idx="7594">
                  <c:v>1.4552497996259655</c:v>
                </c:pt>
                <c:pt idx="7595">
                  <c:v>1.4531391931605637</c:v>
                </c:pt>
                <c:pt idx="7596">
                  <c:v>1.4541544215869651</c:v>
                </c:pt>
                <c:pt idx="7597">
                  <c:v>1.4536111853237152</c:v>
                </c:pt>
                <c:pt idx="7598">
                  <c:v>1.4544483034998659</c:v>
                </c:pt>
                <c:pt idx="7599">
                  <c:v>1.4530946655980024</c:v>
                </c:pt>
                <c:pt idx="7600">
                  <c:v>1.4531926262356398</c:v>
                </c:pt>
                <c:pt idx="7601">
                  <c:v>1.4527829726600765</c:v>
                </c:pt>
                <c:pt idx="7602">
                  <c:v>1.4524623742096359</c:v>
                </c:pt>
                <c:pt idx="7603">
                  <c:v>1.4531837207231275</c:v>
                </c:pt>
                <c:pt idx="7604">
                  <c:v>1.452026004096536</c:v>
                </c:pt>
                <c:pt idx="7605">
                  <c:v>1.4534241695609578</c:v>
                </c:pt>
                <c:pt idx="7606">
                  <c:v>1.4541722326119868</c:v>
                </c:pt>
                <c:pt idx="7607">
                  <c:v>1.4563986107400455</c:v>
                </c:pt>
                <c:pt idx="7608">
                  <c:v>1.456826075340633</c:v>
                </c:pt>
                <c:pt idx="7609">
                  <c:v>1.4553121382135541</c:v>
                </c:pt>
                <c:pt idx="7610">
                  <c:v>1.455561492563892</c:v>
                </c:pt>
                <c:pt idx="7611">
                  <c:v>1.4553922878261603</c:v>
                </c:pt>
                <c:pt idx="7612">
                  <c:v>1.4544839255499153</c:v>
                </c:pt>
                <c:pt idx="7613">
                  <c:v>1.454305815299668</c:v>
                </c:pt>
                <c:pt idx="7614">
                  <c:v>1.453878350699078</c:v>
                </c:pt>
                <c:pt idx="7615">
                  <c:v>1.4556149256389699</c:v>
                </c:pt>
                <c:pt idx="7616">
                  <c:v>1.4554813429512858</c:v>
                </c:pt>
                <c:pt idx="7617">
                  <c:v>1.456897319440734</c:v>
                </c:pt>
                <c:pt idx="7618">
                  <c:v>1.4559177130643837</c:v>
                </c:pt>
                <c:pt idx="7619">
                  <c:v>1.4564965713776818</c:v>
                </c:pt>
                <c:pt idx="7620">
                  <c:v>1.4550182563006473</c:v>
                </c:pt>
                <c:pt idx="7621">
                  <c:v>1.4555436815388718</c:v>
                </c:pt>
                <c:pt idx="7622">
                  <c:v>1.4547154688752364</c:v>
                </c:pt>
                <c:pt idx="7623">
                  <c:v>1.455151838988334</c:v>
                </c:pt>
                <c:pt idx="7624">
                  <c:v>1.454305815299668</c:v>
                </c:pt>
                <c:pt idx="7625">
                  <c:v>1.4548490515629158</c:v>
                </c:pt>
                <c:pt idx="7626">
                  <c:v>1.4541098940243986</c:v>
                </c:pt>
                <c:pt idx="7627">
                  <c:v>1.4533974530234188</c:v>
                </c:pt>
                <c:pt idx="7628">
                  <c:v>1.4531748152106121</c:v>
                </c:pt>
                <c:pt idx="7629">
                  <c:v>1.4523466025469758</c:v>
                </c:pt>
                <c:pt idx="7630">
                  <c:v>1.4535933742986882</c:v>
                </c:pt>
                <c:pt idx="7631">
                  <c:v>1.4523287915219518</c:v>
                </c:pt>
                <c:pt idx="7632">
                  <c:v>1.4541277050494226</c:v>
                </c:pt>
                <c:pt idx="7633">
                  <c:v>1.4532282482856838</c:v>
                </c:pt>
                <c:pt idx="7634">
                  <c:v>1.45401193338677</c:v>
                </c:pt>
                <c:pt idx="7635">
                  <c:v>1.453076854572978</c:v>
                </c:pt>
                <c:pt idx="7636">
                  <c:v>1.455089500400748</c:v>
                </c:pt>
                <c:pt idx="7637">
                  <c:v>1.4545640751625228</c:v>
                </c:pt>
                <c:pt idx="7638">
                  <c:v>1.4526939175349498</c:v>
                </c:pt>
                <c:pt idx="7639">
                  <c:v>1.4533618309733718</c:v>
                </c:pt>
                <c:pt idx="7640">
                  <c:v>1.4546264137501084</c:v>
                </c:pt>
                <c:pt idx="7641">
                  <c:v>1.4541900436370112</c:v>
                </c:pt>
                <c:pt idx="7642">
                  <c:v>1.4550004452756256</c:v>
                </c:pt>
                <c:pt idx="7643">
                  <c:v>1.4538071065989846</c:v>
                </c:pt>
                <c:pt idx="7644">
                  <c:v>1.4544037759373052</c:v>
                </c:pt>
                <c:pt idx="7645">
                  <c:v>1.4550716893757236</c:v>
                </c:pt>
                <c:pt idx="7646">
                  <c:v>1.454305815299668</c:v>
                </c:pt>
                <c:pt idx="7647">
                  <c:v>1.4543147208121818</c:v>
                </c:pt>
                <c:pt idx="7648">
                  <c:v>1.4537892955739555</c:v>
                </c:pt>
                <c:pt idx="7649">
                  <c:v>1.4541722326119868</c:v>
                </c:pt>
                <c:pt idx="7650">
                  <c:v>1.4549202956630118</c:v>
                </c:pt>
                <c:pt idx="7651">
                  <c:v>1.4550716893757236</c:v>
                </c:pt>
                <c:pt idx="7652">
                  <c:v>1.4560869178021194</c:v>
                </c:pt>
                <c:pt idx="7653">
                  <c:v>1.4556861697390684</c:v>
                </c:pt>
                <c:pt idx="7654">
                  <c:v>1.4553566657761154</c:v>
                </c:pt>
                <c:pt idx="7655">
                  <c:v>1.4537002404488351</c:v>
                </c:pt>
                <c:pt idx="7656">
                  <c:v>1.4531391931605637</c:v>
                </c:pt>
                <c:pt idx="7657">
                  <c:v>1.4537269569863738</c:v>
                </c:pt>
                <c:pt idx="7658">
                  <c:v>1.4536646183987847</c:v>
                </c:pt>
                <c:pt idx="7659">
                  <c:v>1.4532371537982021</c:v>
                </c:pt>
                <c:pt idx="7660">
                  <c:v>1.4542078546620361</c:v>
                </c:pt>
                <c:pt idx="7661">
                  <c:v>1.4548846736129633</c:v>
                </c:pt>
                <c:pt idx="7662">
                  <c:v>1.4547599964377951</c:v>
                </c:pt>
                <c:pt idx="7663">
                  <c:v>1.4535755632736664</c:v>
                </c:pt>
                <c:pt idx="7664">
                  <c:v>1.4537625790364235</c:v>
                </c:pt>
                <c:pt idx="7665">
                  <c:v>1.454118799536914</c:v>
                </c:pt>
                <c:pt idx="7666">
                  <c:v>1.456558909965272</c:v>
                </c:pt>
                <c:pt idx="7667">
                  <c:v>1.4545996972125685</c:v>
                </c:pt>
                <c:pt idx="7668">
                  <c:v>1.4539317837741501</c:v>
                </c:pt>
                <c:pt idx="7669">
                  <c:v>1.4552141775759178</c:v>
                </c:pt>
                <c:pt idx="7670">
                  <c:v>1.4556683587140391</c:v>
                </c:pt>
                <c:pt idx="7671">
                  <c:v>1.4557574138391658</c:v>
                </c:pt>
                <c:pt idx="7672">
                  <c:v>1.4564075162525603</c:v>
                </c:pt>
                <c:pt idx="7673">
                  <c:v>1.4547599964377951</c:v>
                </c:pt>
                <c:pt idx="7674">
                  <c:v>1.452907649835248</c:v>
                </c:pt>
                <c:pt idx="7675">
                  <c:v>1.4541455160744499</c:v>
                </c:pt>
                <c:pt idx="7676">
                  <c:v>1.4521684922967317</c:v>
                </c:pt>
                <c:pt idx="7677">
                  <c:v>1.4520794371716093</c:v>
                </c:pt>
                <c:pt idx="7678">
                  <c:v>1.4525603348472704</c:v>
                </c:pt>
                <c:pt idx="7679">
                  <c:v>1.4536735239113021</c:v>
                </c:pt>
                <c:pt idx="7680">
                  <c:v>1.4553744768011398</c:v>
                </c:pt>
                <c:pt idx="7681">
                  <c:v>1.4548223350253779</c:v>
                </c:pt>
                <c:pt idx="7682">
                  <c:v>1.4549648232255759</c:v>
                </c:pt>
                <c:pt idx="7683">
                  <c:v>1.4557039807640901</c:v>
                </c:pt>
                <c:pt idx="7684">
                  <c:v>1.4553566657761154</c:v>
                </c:pt>
                <c:pt idx="7685">
                  <c:v>1.4536111853237152</c:v>
                </c:pt>
                <c:pt idx="7686">
                  <c:v>1.4550538783506992</c:v>
                </c:pt>
                <c:pt idx="7687">
                  <c:v>1.4557930358892126</c:v>
                </c:pt>
                <c:pt idx="7688">
                  <c:v>1.4547332799002584</c:v>
                </c:pt>
                <c:pt idx="7689">
                  <c:v>1.4553566657761154</c:v>
                </c:pt>
                <c:pt idx="7690">
                  <c:v>1.4549559177130644</c:v>
                </c:pt>
                <c:pt idx="7691">
                  <c:v>1.4532015317481519</c:v>
                </c:pt>
                <c:pt idx="7692">
                  <c:v>1.4536200908362276</c:v>
                </c:pt>
                <c:pt idx="7693">
                  <c:v>1.4543147208121818</c:v>
                </c:pt>
                <c:pt idx="7694">
                  <c:v>1.4534865081485437</c:v>
                </c:pt>
                <c:pt idx="7695">
                  <c:v>1.4529165553477599</c:v>
                </c:pt>
                <c:pt idx="7696">
                  <c:v>1.4521506812717102</c:v>
                </c:pt>
                <c:pt idx="7697">
                  <c:v>1.4537803900614448</c:v>
                </c:pt>
                <c:pt idx="7698">
                  <c:v>1.4535666577611481</c:v>
                </c:pt>
                <c:pt idx="7699">
                  <c:v>1.4546887523376939</c:v>
                </c:pt>
                <c:pt idx="7700">
                  <c:v>1.454430492474839</c:v>
                </c:pt>
                <c:pt idx="7701">
                  <c:v>1.4553922878261603</c:v>
                </c:pt>
                <c:pt idx="7702">
                  <c:v>1.4551162169382839</c:v>
                </c:pt>
                <c:pt idx="7703">
                  <c:v>1.456220500489803</c:v>
                </c:pt>
                <c:pt idx="7704">
                  <c:v>1.4568706029031941</c:v>
                </c:pt>
                <c:pt idx="7705">
                  <c:v>1.4577166265918602</c:v>
                </c:pt>
                <c:pt idx="7706">
                  <c:v>1.4571733903286108</c:v>
                </c:pt>
                <c:pt idx="7707">
                  <c:v>1.4562115949772909</c:v>
                </c:pt>
                <c:pt idx="7708">
                  <c:v>1.455427909876216</c:v>
                </c:pt>
                <c:pt idx="7709">
                  <c:v>1.4563897052275359</c:v>
                </c:pt>
                <c:pt idx="7710">
                  <c:v>1.4558197524267518</c:v>
                </c:pt>
                <c:pt idx="7711">
                  <c:v>1.4541277050494226</c:v>
                </c:pt>
                <c:pt idx="7712">
                  <c:v>1.4559355240894114</c:v>
                </c:pt>
                <c:pt idx="7713">
                  <c:v>1.4550360673256715</c:v>
                </c:pt>
                <c:pt idx="7714">
                  <c:v>1.4556505476890196</c:v>
                </c:pt>
                <c:pt idx="7715">
                  <c:v>1.4560423902395578</c:v>
                </c:pt>
                <c:pt idx="7716">
                  <c:v>1.4561492563897052</c:v>
                </c:pt>
                <c:pt idx="7717">
                  <c:v>1.4560869178021194</c:v>
                </c:pt>
                <c:pt idx="7718">
                  <c:v>1.4557039807640901</c:v>
                </c:pt>
                <c:pt idx="7719">
                  <c:v>1.4545373586249859</c:v>
                </c:pt>
                <c:pt idx="7720">
                  <c:v>1.4555525870513848</c:v>
                </c:pt>
                <c:pt idx="7721">
                  <c:v>1.4551251224507971</c:v>
                </c:pt>
                <c:pt idx="7722">
                  <c:v>1.455516965001336</c:v>
                </c:pt>
                <c:pt idx="7723">
                  <c:v>1.4554724374387744</c:v>
                </c:pt>
                <c:pt idx="7724">
                  <c:v>1.4548223350253779</c:v>
                </c:pt>
                <c:pt idx="7725">
                  <c:v>1.4546976578502078</c:v>
                </c:pt>
                <c:pt idx="7726">
                  <c:v>1.4549915397631135</c:v>
                </c:pt>
                <c:pt idx="7727">
                  <c:v>1.4551963665508938</c:v>
                </c:pt>
                <c:pt idx="7728">
                  <c:v>1.4543147208121818</c:v>
                </c:pt>
                <c:pt idx="7729">
                  <c:v>1.454653130287648</c:v>
                </c:pt>
                <c:pt idx="7730">
                  <c:v>1.455089500400748</c:v>
                </c:pt>
                <c:pt idx="7731">
                  <c:v>1.4552943271885268</c:v>
                </c:pt>
                <c:pt idx="7732">
                  <c:v>1.4549113901505004</c:v>
                </c:pt>
                <c:pt idx="7733">
                  <c:v>1.4545996972125685</c:v>
                </c:pt>
                <c:pt idx="7734">
                  <c:v>1.4535577522486418</c:v>
                </c:pt>
                <c:pt idx="7735">
                  <c:v>1.4536913349363256</c:v>
                </c:pt>
                <c:pt idx="7736">
                  <c:v>1.453798201086469</c:v>
                </c:pt>
                <c:pt idx="7737">
                  <c:v>1.4541098940243986</c:v>
                </c:pt>
                <c:pt idx="7738">
                  <c:v>1.4530946655980024</c:v>
                </c:pt>
                <c:pt idx="7739">
                  <c:v>1.454555169650017</c:v>
                </c:pt>
                <c:pt idx="7740">
                  <c:v>1.4548045240003562</c:v>
                </c:pt>
                <c:pt idx="7741">
                  <c:v>1.4547421854127704</c:v>
                </c:pt>
                <c:pt idx="7742">
                  <c:v>1.4542167601745482</c:v>
                </c:pt>
                <c:pt idx="7743">
                  <c:v>1.455962240626945</c:v>
                </c:pt>
                <c:pt idx="7744">
                  <c:v>1.455962240626945</c:v>
                </c:pt>
                <c:pt idx="7745">
                  <c:v>1.4552141775759178</c:v>
                </c:pt>
                <c:pt idx="7746">
                  <c:v>1.4550093507881348</c:v>
                </c:pt>
                <c:pt idx="7747">
                  <c:v>1.4553477602636031</c:v>
                </c:pt>
                <c:pt idx="7748">
                  <c:v>1.4549737287380888</c:v>
                </c:pt>
                <c:pt idx="7749">
                  <c:v>1.4540653664618401</c:v>
                </c:pt>
                <c:pt idx="7750">
                  <c:v>1.4553744768011398</c:v>
                </c:pt>
                <c:pt idx="7751">
                  <c:v>1.4553477602636031</c:v>
                </c:pt>
                <c:pt idx="7752">
                  <c:v>1.4544661145248898</c:v>
                </c:pt>
                <c:pt idx="7753">
                  <c:v>1.4548490515629158</c:v>
                </c:pt>
                <c:pt idx="7754">
                  <c:v>1.4543414373497194</c:v>
                </c:pt>
                <c:pt idx="7755">
                  <c:v>1.4540208388992786</c:v>
                </c:pt>
                <c:pt idx="7756">
                  <c:v>1.4539050672366194</c:v>
                </c:pt>
                <c:pt idx="7757">
                  <c:v>1.4535221301985928</c:v>
                </c:pt>
                <c:pt idx="7758">
                  <c:v>1.454038649924303</c:v>
                </c:pt>
                <c:pt idx="7759">
                  <c:v>1.4548134295128683</c:v>
                </c:pt>
                <c:pt idx="7760">
                  <c:v>1.4551429334758221</c:v>
                </c:pt>
                <c:pt idx="7761">
                  <c:v>1.4550004452756256</c:v>
                </c:pt>
                <c:pt idx="7762">
                  <c:v>1.4548846736129633</c:v>
                </c:pt>
                <c:pt idx="7763">
                  <c:v>1.4543681538872562</c:v>
                </c:pt>
                <c:pt idx="7764">
                  <c:v>1.4535488467361295</c:v>
                </c:pt>
                <c:pt idx="7765">
                  <c:v>1.4526672009974158</c:v>
                </c:pt>
                <c:pt idx="7766">
                  <c:v>1.4530590435479558</c:v>
                </c:pt>
                <c:pt idx="7767">
                  <c:v>1.4535310357111038</c:v>
                </c:pt>
                <c:pt idx="7768">
                  <c:v>1.4549470122005519</c:v>
                </c:pt>
                <c:pt idx="7769">
                  <c:v>1.455561492563892</c:v>
                </c:pt>
                <c:pt idx="7770">
                  <c:v>1.454795618487841</c:v>
                </c:pt>
                <c:pt idx="7771">
                  <c:v>1.4543503428622317</c:v>
                </c:pt>
                <c:pt idx="7772">
                  <c:v>1.4551340279633092</c:v>
                </c:pt>
                <c:pt idx="7773">
                  <c:v>1.4545106420874487</c:v>
                </c:pt>
                <c:pt idx="7774">
                  <c:v>1.4540208388992786</c:v>
                </c:pt>
                <c:pt idx="7775">
                  <c:v>1.4538427286490336</c:v>
                </c:pt>
                <c:pt idx="7776">
                  <c:v>1.4537625790364235</c:v>
                </c:pt>
                <c:pt idx="7777">
                  <c:v>1.4536557128862766</c:v>
                </c:pt>
                <c:pt idx="7778">
                  <c:v>1.4540030278742542</c:v>
                </c:pt>
                <c:pt idx="7779">
                  <c:v>1.4546709413126726</c:v>
                </c:pt>
                <c:pt idx="7780">
                  <c:v>1.4541366105619378</c:v>
                </c:pt>
                <c:pt idx="7781">
                  <c:v>1.4555436815388718</c:v>
                </c:pt>
                <c:pt idx="7782">
                  <c:v>1.4546976578502078</c:v>
                </c:pt>
                <c:pt idx="7783">
                  <c:v>1.4545462641375011</c:v>
                </c:pt>
                <c:pt idx="7784">
                  <c:v>1.4547599964377951</c:v>
                </c:pt>
                <c:pt idx="7785">
                  <c:v>1.454118799536914</c:v>
                </c:pt>
                <c:pt idx="7786">
                  <c:v>1.4547154688752364</c:v>
                </c:pt>
                <c:pt idx="7787">
                  <c:v>1.4529343663727838</c:v>
                </c:pt>
                <c:pt idx="7788">
                  <c:v>1.4553121382135541</c:v>
                </c:pt>
                <c:pt idx="7789">
                  <c:v>1.4538249176240032</c:v>
                </c:pt>
                <c:pt idx="7790">
                  <c:v>1.4547599964377951</c:v>
                </c:pt>
                <c:pt idx="7791">
                  <c:v>1.4541989491495235</c:v>
                </c:pt>
                <c:pt idx="7792">
                  <c:v>1.4554724374387744</c:v>
                </c:pt>
                <c:pt idx="7793">
                  <c:v>1.454795618487841</c:v>
                </c:pt>
                <c:pt idx="7794">
                  <c:v>1.4548045240003562</c:v>
                </c:pt>
                <c:pt idx="7795">
                  <c:v>1.4538516341615459</c:v>
                </c:pt>
                <c:pt idx="7796">
                  <c:v>1.4548223350253779</c:v>
                </c:pt>
                <c:pt idx="7797">
                  <c:v>1.4537892955739555</c:v>
                </c:pt>
                <c:pt idx="7798">
                  <c:v>1.4551162169382839</c:v>
                </c:pt>
                <c:pt idx="7799">
                  <c:v>1.454430492474839</c:v>
                </c:pt>
                <c:pt idx="7800">
                  <c:v>1.4546086027250842</c:v>
                </c:pt>
                <c:pt idx="7801">
                  <c:v>1.45493810668804</c:v>
                </c:pt>
                <c:pt idx="7802">
                  <c:v>1.4559444296019235</c:v>
                </c:pt>
                <c:pt idx="7803">
                  <c:v>1.4554813429512858</c:v>
                </c:pt>
                <c:pt idx="7804">
                  <c:v>1.4548579570754296</c:v>
                </c:pt>
                <c:pt idx="7805">
                  <c:v>1.4559800516519719</c:v>
                </c:pt>
                <c:pt idx="7806">
                  <c:v>1.4550984059132599</c:v>
                </c:pt>
                <c:pt idx="7807">
                  <c:v>1.4551963665508938</c:v>
                </c:pt>
                <c:pt idx="7808">
                  <c:v>1.454305815299668</c:v>
                </c:pt>
                <c:pt idx="7809">
                  <c:v>1.4542701932496214</c:v>
                </c:pt>
                <c:pt idx="7810">
                  <c:v>1.4546175082375989</c:v>
                </c:pt>
                <c:pt idx="7811">
                  <c:v>1.4550984059132599</c:v>
                </c:pt>
                <c:pt idx="7812">
                  <c:v>1.4564787603526579</c:v>
                </c:pt>
                <c:pt idx="7813">
                  <c:v>1.4566034375278296</c:v>
                </c:pt>
                <c:pt idx="7814">
                  <c:v>1.4563897052275359</c:v>
                </c:pt>
                <c:pt idx="7815">
                  <c:v>1.4553121382135541</c:v>
                </c:pt>
                <c:pt idx="7816">
                  <c:v>1.4553655712886275</c:v>
                </c:pt>
                <c:pt idx="7817">
                  <c:v>1.4563897052275359</c:v>
                </c:pt>
                <c:pt idx="7818">
                  <c:v>1.4547599964377951</c:v>
                </c:pt>
                <c:pt idx="7819">
                  <c:v>1.4558553744768021</c:v>
                </c:pt>
                <c:pt idx="7820">
                  <c:v>1.4552319886009413</c:v>
                </c:pt>
                <c:pt idx="7821">
                  <c:v>1.4552230830884287</c:v>
                </c:pt>
                <c:pt idx="7822">
                  <c:v>1.4544037759373052</c:v>
                </c:pt>
                <c:pt idx="7823">
                  <c:v>1.4552765161635051</c:v>
                </c:pt>
                <c:pt idx="7824">
                  <c:v>1.4552854216760209</c:v>
                </c:pt>
                <c:pt idx="7825">
                  <c:v>1.4551340279633092</c:v>
                </c:pt>
                <c:pt idx="7826">
                  <c:v>1.4548401460504052</c:v>
                </c:pt>
                <c:pt idx="7827">
                  <c:v>1.4559355240894114</c:v>
                </c:pt>
                <c:pt idx="7828">
                  <c:v>1.4556772642265563</c:v>
                </c:pt>
                <c:pt idx="7829">
                  <c:v>1.4557841303767041</c:v>
                </c:pt>
                <c:pt idx="7830">
                  <c:v>1.456532193427732</c:v>
                </c:pt>
                <c:pt idx="7831">
                  <c:v>1.4569863745658562</c:v>
                </c:pt>
                <c:pt idx="7832">
                  <c:v>1.4571021462285161</c:v>
                </c:pt>
                <c:pt idx="7833">
                  <c:v>1.4568082643156115</c:v>
                </c:pt>
                <c:pt idx="7834">
                  <c:v>1.4558909965268498</c:v>
                </c:pt>
                <c:pt idx="7835">
                  <c:v>1.4555703980764056</c:v>
                </c:pt>
                <c:pt idx="7836">
                  <c:v>1.4575830439041735</c:v>
                </c:pt>
                <c:pt idx="7837">
                  <c:v>1.457413839166444</c:v>
                </c:pt>
                <c:pt idx="7838">
                  <c:v>1.4569240359782698</c:v>
                </c:pt>
                <c:pt idx="7839">
                  <c:v>1.4573871226289081</c:v>
                </c:pt>
                <c:pt idx="7840">
                  <c:v>1.4567192091904861</c:v>
                </c:pt>
                <c:pt idx="7841">
                  <c:v>1.457191201353635</c:v>
                </c:pt>
                <c:pt idx="7842">
                  <c:v>1.45616706741473</c:v>
                </c:pt>
                <c:pt idx="7843">
                  <c:v>1.4566034375278296</c:v>
                </c:pt>
                <c:pt idx="7844">
                  <c:v>1.4569329414907841</c:v>
                </c:pt>
                <c:pt idx="7845">
                  <c:v>1.456968563540832</c:v>
                </c:pt>
                <c:pt idx="7846">
                  <c:v>1.4575652328791469</c:v>
                </c:pt>
                <c:pt idx="7847">
                  <c:v>1.4579036423546115</c:v>
                </c:pt>
                <c:pt idx="7848">
                  <c:v>1.4564253272775838</c:v>
                </c:pt>
                <c:pt idx="7849">
                  <c:v>1.4563273666399499</c:v>
                </c:pt>
                <c:pt idx="7850">
                  <c:v>1.4560512957520677</c:v>
                </c:pt>
                <c:pt idx="7851">
                  <c:v>1.4560869178021194</c:v>
                </c:pt>
                <c:pt idx="7852">
                  <c:v>1.4561759729272421</c:v>
                </c:pt>
                <c:pt idx="7853">
                  <c:v>1.4563986107400455</c:v>
                </c:pt>
                <c:pt idx="7854">
                  <c:v>1.4565678154777806</c:v>
                </c:pt>
                <c:pt idx="7855">
                  <c:v>1.4564876658651706</c:v>
                </c:pt>
                <c:pt idx="7856">
                  <c:v>1.4596936503695728</c:v>
                </c:pt>
                <c:pt idx="7857">
                  <c:v>1.4587496660432808</c:v>
                </c:pt>
                <c:pt idx="7858">
                  <c:v>1.4572268234036858</c:v>
                </c:pt>
                <c:pt idx="7859">
                  <c:v>1.4563362721524575</c:v>
                </c:pt>
                <c:pt idx="7860">
                  <c:v>1.4566390595778778</c:v>
                </c:pt>
                <c:pt idx="7861">
                  <c:v>1.4568349808531478</c:v>
                </c:pt>
                <c:pt idx="7862">
                  <c:v>1.4565767209902929</c:v>
                </c:pt>
                <c:pt idx="7863">
                  <c:v>1.4557306973016242</c:v>
                </c:pt>
                <c:pt idx="7864">
                  <c:v>1.4563451776649738</c:v>
                </c:pt>
                <c:pt idx="7865">
                  <c:v>1.4568438863656599</c:v>
                </c:pt>
                <c:pt idx="7866">
                  <c:v>1.4563807997150235</c:v>
                </c:pt>
                <c:pt idx="7867">
                  <c:v>1.4576899100543208</c:v>
                </c:pt>
                <c:pt idx="7868">
                  <c:v>1.4559889571644793</c:v>
                </c:pt>
                <c:pt idx="7869">
                  <c:v>1.4580995636298868</c:v>
                </c:pt>
                <c:pt idx="7870">
                  <c:v>1.4572446344287113</c:v>
                </c:pt>
                <c:pt idx="7871">
                  <c:v>1.4577255321043689</c:v>
                </c:pt>
                <c:pt idx="7872">
                  <c:v>1.4579926974797341</c:v>
                </c:pt>
                <c:pt idx="7873">
                  <c:v>1.4567192091904861</c:v>
                </c:pt>
                <c:pt idx="7874">
                  <c:v>1.4568171698281269</c:v>
                </c:pt>
                <c:pt idx="7875">
                  <c:v>1.4580016029922518</c:v>
                </c:pt>
                <c:pt idx="7876">
                  <c:v>1.4579303588921488</c:v>
                </c:pt>
                <c:pt idx="7877">
                  <c:v>1.4584825006679141</c:v>
                </c:pt>
                <c:pt idx="7878">
                  <c:v>1.4586071778430849</c:v>
                </c:pt>
                <c:pt idx="7879">
                  <c:v>1.4571377682785644</c:v>
                </c:pt>
                <c:pt idx="7880">
                  <c:v>1.4573693116038802</c:v>
                </c:pt>
                <c:pt idx="7881">
                  <c:v>1.456069106777095</c:v>
                </c:pt>
                <c:pt idx="7882">
                  <c:v>1.4565232879152166</c:v>
                </c:pt>
                <c:pt idx="7883">
                  <c:v>1.4572802564787604</c:v>
                </c:pt>
                <c:pt idx="7884">
                  <c:v>1.4572891619912753</c:v>
                </c:pt>
                <c:pt idx="7885">
                  <c:v>1.4571466737910768</c:v>
                </c:pt>
                <c:pt idx="7886">
                  <c:v>1.4578056817169818</c:v>
                </c:pt>
                <c:pt idx="7887">
                  <c:v>1.4576453824917619</c:v>
                </c:pt>
                <c:pt idx="7888">
                  <c:v>1.4578591147920559</c:v>
                </c:pt>
                <c:pt idx="7889">
                  <c:v>1.4579570754296898</c:v>
                </c:pt>
                <c:pt idx="7890">
                  <c:v>1.4577166265918602</c:v>
                </c:pt>
                <c:pt idx="7891">
                  <c:v>1.4578591147920559</c:v>
                </c:pt>
                <c:pt idx="7892">
                  <c:v>1.4580728470923499</c:v>
                </c:pt>
                <c:pt idx="7893">
                  <c:v>1.456968563540832</c:v>
                </c:pt>
                <c:pt idx="7894">
                  <c:v>1.4570843352034879</c:v>
                </c:pt>
                <c:pt idx="7895">
                  <c:v>1.4562917445898986</c:v>
                </c:pt>
                <c:pt idx="7896">
                  <c:v>1.4568171698281269</c:v>
                </c:pt>
                <c:pt idx="7897">
                  <c:v>1.457298067503785</c:v>
                </c:pt>
                <c:pt idx="7898">
                  <c:v>1.4559444296019235</c:v>
                </c:pt>
                <c:pt idx="7899">
                  <c:v>1.4566746816279248</c:v>
                </c:pt>
                <c:pt idx="7900">
                  <c:v>1.4560780122896058</c:v>
                </c:pt>
                <c:pt idx="7901">
                  <c:v>1.4563807997150235</c:v>
                </c:pt>
                <c:pt idx="7902">
                  <c:v>1.4566301540653659</c:v>
                </c:pt>
                <c:pt idx="7903">
                  <c:v>1.4573247840413188</c:v>
                </c:pt>
                <c:pt idx="7904">
                  <c:v>1.4566568706029033</c:v>
                </c:pt>
                <c:pt idx="7905">
                  <c:v>1.4557217917891114</c:v>
                </c:pt>
                <c:pt idx="7906">
                  <c:v>1.4566301540653659</c:v>
                </c:pt>
                <c:pt idx="7907">
                  <c:v>1.4573693116038802</c:v>
                </c:pt>
                <c:pt idx="7908">
                  <c:v>1.4564787603526579</c:v>
                </c:pt>
                <c:pt idx="7909">
                  <c:v>1.4565945320153149</c:v>
                </c:pt>
                <c:pt idx="7910">
                  <c:v>1.4566212485528502</c:v>
                </c:pt>
                <c:pt idx="7911">
                  <c:v>1.4567904532905858</c:v>
                </c:pt>
                <c:pt idx="7912">
                  <c:v>1.4561492563897052</c:v>
                </c:pt>
                <c:pt idx="7913">
                  <c:v>1.4561759729272421</c:v>
                </c:pt>
                <c:pt idx="7914">
                  <c:v>1.455427909876216</c:v>
                </c:pt>
                <c:pt idx="7915">
                  <c:v>1.4572357289161992</c:v>
                </c:pt>
                <c:pt idx="7916">
                  <c:v>1.4564609493276337</c:v>
                </c:pt>
                <c:pt idx="7917">
                  <c:v>1.4570754296909787</c:v>
                </c:pt>
                <c:pt idx="7918">
                  <c:v>1.457663193516787</c:v>
                </c:pt>
                <c:pt idx="7919">
                  <c:v>1.4569863745658562</c:v>
                </c:pt>
                <c:pt idx="7920">
                  <c:v>1.4581262801674182</c:v>
                </c:pt>
                <c:pt idx="7921">
                  <c:v>1.4580995636298868</c:v>
                </c:pt>
                <c:pt idx="7922">
                  <c:v>1.457449461216493</c:v>
                </c:pt>
                <c:pt idx="7923">
                  <c:v>1.458063941579838</c:v>
                </c:pt>
                <c:pt idx="7924">
                  <c:v>1.4590702644937221</c:v>
                </c:pt>
                <c:pt idx="7925">
                  <c:v>1.4583400124677175</c:v>
                </c:pt>
                <c:pt idx="7926">
                  <c:v>1.4573425950663459</c:v>
                </c:pt>
                <c:pt idx="7927">
                  <c:v>1.4588832487309638</c:v>
                </c:pt>
                <c:pt idx="7928">
                  <c:v>1.4578591147920559</c:v>
                </c:pt>
                <c:pt idx="7929">
                  <c:v>1.4568795084157093</c:v>
                </c:pt>
                <c:pt idx="7930">
                  <c:v>1.4570309021284158</c:v>
                </c:pt>
                <c:pt idx="7931">
                  <c:v>1.4560958233146317</c:v>
                </c:pt>
                <c:pt idx="7932">
                  <c:v>1.4576899100543208</c:v>
                </c:pt>
                <c:pt idx="7933">
                  <c:v>1.4573069730162971</c:v>
                </c:pt>
                <c:pt idx="7934">
                  <c:v>1.4564609493276337</c:v>
                </c:pt>
                <c:pt idx="7935">
                  <c:v>1.4578056817169818</c:v>
                </c:pt>
                <c:pt idx="7936">
                  <c:v>1.4577789651794433</c:v>
                </c:pt>
                <c:pt idx="7937">
                  <c:v>1.4579036423546115</c:v>
                </c:pt>
                <c:pt idx="7938">
                  <c:v>1.457814587229489</c:v>
                </c:pt>
                <c:pt idx="7939">
                  <c:v>1.4575652328791469</c:v>
                </c:pt>
                <c:pt idx="7940">
                  <c:v>1.4581797132424936</c:v>
                </c:pt>
                <c:pt idx="7941">
                  <c:v>1.4575741383916638</c:v>
                </c:pt>
                <c:pt idx="7942">
                  <c:v>1.4569329414907841</c:v>
                </c:pt>
                <c:pt idx="7943">
                  <c:v>1.457191201353635</c:v>
                </c:pt>
                <c:pt idx="7944">
                  <c:v>1.457298067503785</c:v>
                </c:pt>
                <c:pt idx="7945">
                  <c:v>1.4572357289161992</c:v>
                </c:pt>
                <c:pt idx="7946">
                  <c:v>1.4573425950663459</c:v>
                </c:pt>
                <c:pt idx="7947">
                  <c:v>1.4575830439041735</c:v>
                </c:pt>
                <c:pt idx="7948">
                  <c:v>1.4577522486419094</c:v>
                </c:pt>
                <c:pt idx="7949">
                  <c:v>1.4581262801674182</c:v>
                </c:pt>
                <c:pt idx="7950">
                  <c:v>1.4587229495057441</c:v>
                </c:pt>
                <c:pt idx="7951">
                  <c:v>1.458927776293526</c:v>
                </c:pt>
                <c:pt idx="7952">
                  <c:v>1.4578413037670288</c:v>
                </c:pt>
                <c:pt idx="7953">
                  <c:v>1.4573960281414196</c:v>
                </c:pt>
                <c:pt idx="7954">
                  <c:v>1.4565500044527591</c:v>
                </c:pt>
                <c:pt idx="7955">
                  <c:v>1.4570398076409268</c:v>
                </c:pt>
                <c:pt idx="7956">
                  <c:v>1.457547421854128</c:v>
                </c:pt>
                <c:pt idx="7957">
                  <c:v>1.4576275714667406</c:v>
                </c:pt>
                <c:pt idx="7958">
                  <c:v>1.4575919494166878</c:v>
                </c:pt>
                <c:pt idx="7959">
                  <c:v>1.4575563273666399</c:v>
                </c:pt>
                <c:pt idx="7960">
                  <c:v>1.4583934455427898</c:v>
                </c:pt>
                <c:pt idx="7961">
                  <c:v>1.458037225042301</c:v>
                </c:pt>
                <c:pt idx="7962">
                  <c:v>1.4573247840413188</c:v>
                </c:pt>
                <c:pt idx="7963">
                  <c:v>1.4576008549292012</c:v>
                </c:pt>
                <c:pt idx="7964">
                  <c:v>1.4591504141063321</c:v>
                </c:pt>
                <c:pt idx="7965">
                  <c:v>1.4574583667290051</c:v>
                </c:pt>
                <c:pt idx="7966">
                  <c:v>1.4568884139282221</c:v>
                </c:pt>
                <c:pt idx="7967">
                  <c:v>1.458215335292546</c:v>
                </c:pt>
                <c:pt idx="7968">
                  <c:v>1.4572624454537357</c:v>
                </c:pt>
                <c:pt idx="7969">
                  <c:v>1.4573158785288101</c:v>
                </c:pt>
                <c:pt idx="7970">
                  <c:v>1.4567993588030954</c:v>
                </c:pt>
                <c:pt idx="7971">
                  <c:v>1.456318461127438</c:v>
                </c:pt>
                <c:pt idx="7972">
                  <c:v>1.4573425950663459</c:v>
                </c:pt>
                <c:pt idx="7973">
                  <c:v>1.4579036423546115</c:v>
                </c:pt>
                <c:pt idx="7974">
                  <c:v>1.4562917445898986</c:v>
                </c:pt>
                <c:pt idx="7975">
                  <c:v>1.4569863745658562</c:v>
                </c:pt>
                <c:pt idx="7976">
                  <c:v>1.4567281147030011</c:v>
                </c:pt>
                <c:pt idx="7977">
                  <c:v>1.4572446344287113</c:v>
                </c:pt>
                <c:pt idx="7978">
                  <c:v>1.458215335292546</c:v>
                </c:pt>
                <c:pt idx="7979">
                  <c:v>1.4560423902395578</c:v>
                </c:pt>
                <c:pt idx="7980">
                  <c:v>1.4581173746549121</c:v>
                </c:pt>
                <c:pt idx="7981">
                  <c:v>1.4576097604417133</c:v>
                </c:pt>
                <c:pt idx="7982">
                  <c:v>1.4569329414907841</c:v>
                </c:pt>
                <c:pt idx="7983">
                  <c:v>1.458714043993232</c:v>
                </c:pt>
                <c:pt idx="7984">
                  <c:v>1.4572268234036858</c:v>
                </c:pt>
                <c:pt idx="7985">
                  <c:v>1.4588298156558874</c:v>
                </c:pt>
                <c:pt idx="7986">
                  <c:v>1.457298067503785</c:v>
                </c:pt>
                <c:pt idx="7987">
                  <c:v>1.4580995636298868</c:v>
                </c:pt>
                <c:pt idx="7988">
                  <c:v>1.4570576186659538</c:v>
                </c:pt>
                <c:pt idx="7989">
                  <c:v>1.4575919494166878</c:v>
                </c:pt>
                <c:pt idx="7990">
                  <c:v>1.457413839166444</c:v>
                </c:pt>
                <c:pt idx="7991">
                  <c:v>1.4592839967940154</c:v>
                </c:pt>
                <c:pt idx="7992">
                  <c:v>1.4596224062694767</c:v>
                </c:pt>
                <c:pt idx="7993">
                  <c:v>1.4608869890462222</c:v>
                </c:pt>
                <c:pt idx="7994">
                  <c:v>1.461011666221391</c:v>
                </c:pt>
                <c:pt idx="7995">
                  <c:v>1.4601923590702646</c:v>
                </c:pt>
                <c:pt idx="7996">
                  <c:v>1.4602101700952901</c:v>
                </c:pt>
                <c:pt idx="7997">
                  <c:v>1.4609226110962679</c:v>
                </c:pt>
                <c:pt idx="7998">
                  <c:v>1.4599697212574545</c:v>
                </c:pt>
                <c:pt idx="7999">
                  <c:v>1.4610740048089768</c:v>
                </c:pt>
                <c:pt idx="8000">
                  <c:v>1.4606554457209013</c:v>
                </c:pt>
                <c:pt idx="8001">
                  <c:v>1.4597470834446518</c:v>
                </c:pt>
                <c:pt idx="8002">
                  <c:v>1.4613856977469026</c:v>
                </c:pt>
                <c:pt idx="8003">
                  <c:v>1.4607355953335113</c:v>
                </c:pt>
                <c:pt idx="8004">
                  <c:v>1.4598094220322353</c:v>
                </c:pt>
                <c:pt idx="8005">
                  <c:v>1.4601122094576542</c:v>
                </c:pt>
                <c:pt idx="8006">
                  <c:v>1.4606376346958767</c:v>
                </c:pt>
                <c:pt idx="8007">
                  <c:v>1.460691067770947</c:v>
                </c:pt>
                <c:pt idx="8008">
                  <c:v>1.4594977290943092</c:v>
                </c:pt>
                <c:pt idx="8009">
                  <c:v>1.4599519102324308</c:v>
                </c:pt>
                <c:pt idx="8010">
                  <c:v>1.4596045952444499</c:v>
                </c:pt>
                <c:pt idx="8011">
                  <c:v>1.4602903197078978</c:v>
                </c:pt>
                <c:pt idx="8012">
                  <c:v>1.4603170362454361</c:v>
                </c:pt>
                <c:pt idx="8013">
                  <c:v>1.4625701309110366</c:v>
                </c:pt>
                <c:pt idx="8014">
                  <c:v>1.4606554457209013</c:v>
                </c:pt>
                <c:pt idx="8015">
                  <c:v>1.4605129575207061</c:v>
                </c:pt>
                <c:pt idx="8016">
                  <c:v>1.4611363433965618</c:v>
                </c:pt>
                <c:pt idx="8017">
                  <c:v>1.4622762489981298</c:v>
                </c:pt>
                <c:pt idx="8018">
                  <c:v>1.4626680915486678</c:v>
                </c:pt>
                <c:pt idx="8019">
                  <c:v>1.4625166978359565</c:v>
                </c:pt>
                <c:pt idx="8020">
                  <c:v>1.4608157449461221</c:v>
                </c:pt>
                <c:pt idx="8021">
                  <c:v>1.4624543592483739</c:v>
                </c:pt>
                <c:pt idx="8022">
                  <c:v>1.4616439576097577</c:v>
                </c:pt>
                <c:pt idx="8023">
                  <c:v>1.4623207765606898</c:v>
                </c:pt>
                <c:pt idx="8024">
                  <c:v>1.4627749576988156</c:v>
                </c:pt>
                <c:pt idx="8025">
                  <c:v>1.461920028497637</c:v>
                </c:pt>
                <c:pt idx="8026">
                  <c:v>1.4616617686347821</c:v>
                </c:pt>
                <c:pt idx="8027">
                  <c:v>1.4621070442603981</c:v>
                </c:pt>
                <c:pt idx="8028">
                  <c:v>1.4607623118710482</c:v>
                </c:pt>
                <c:pt idx="8029">
                  <c:v>1.4609137055837564</c:v>
                </c:pt>
                <c:pt idx="8030">
                  <c:v>1.4612521150592217</c:v>
                </c:pt>
                <c:pt idx="8031">
                  <c:v>1.4607890284085849</c:v>
                </c:pt>
                <c:pt idx="8032">
                  <c:v>1.460744500846024</c:v>
                </c:pt>
                <c:pt idx="8033">
                  <c:v>1.4601389259951909</c:v>
                </c:pt>
                <c:pt idx="8034">
                  <c:v>1.4599430047199216</c:v>
                </c:pt>
                <c:pt idx="8035">
                  <c:v>1.4612699260842459</c:v>
                </c:pt>
                <c:pt idx="8036">
                  <c:v>1.461768634784929</c:v>
                </c:pt>
                <c:pt idx="8037">
                  <c:v>1.4610561937839519</c:v>
                </c:pt>
                <c:pt idx="8038">
                  <c:v>1.4618398788850298</c:v>
                </c:pt>
                <c:pt idx="8039">
                  <c:v>1.4620981387478849</c:v>
                </c:pt>
                <c:pt idx="8040">
                  <c:v>1.4608157449461221</c:v>
                </c:pt>
                <c:pt idx="8041">
                  <c:v>1.4605485795707573</c:v>
                </c:pt>
                <c:pt idx="8042">
                  <c:v>1.460958233146318</c:v>
                </c:pt>
                <c:pt idx="8043">
                  <c:v>1.4606287291833644</c:v>
                </c:pt>
                <c:pt idx="8044">
                  <c:v>1.4608424614836601</c:v>
                </c:pt>
                <c:pt idx="8045">
                  <c:v>1.4605307685457301</c:v>
                </c:pt>
                <c:pt idx="8046">
                  <c:v>1.460691067770947</c:v>
                </c:pt>
                <c:pt idx="8047">
                  <c:v>1.4618042568349736</c:v>
                </c:pt>
                <c:pt idx="8048">
                  <c:v>1.4604862409831678</c:v>
                </c:pt>
                <c:pt idx="8049">
                  <c:v>1.4606287291833644</c:v>
                </c:pt>
                <c:pt idx="8050">
                  <c:v>1.4610918158339972</c:v>
                </c:pt>
                <c:pt idx="8051">
                  <c:v>1.4612253985216812</c:v>
                </c:pt>
                <c:pt idx="8052">
                  <c:v>1.4605842016208033</c:v>
                </c:pt>
                <c:pt idx="8053">
                  <c:v>1.4604149968830704</c:v>
                </c:pt>
                <c:pt idx="8054">
                  <c:v>1.4604595244456349</c:v>
                </c:pt>
                <c:pt idx="8055">
                  <c:v>1.4600943984326253</c:v>
                </c:pt>
                <c:pt idx="8056">
                  <c:v>1.458660610918155</c:v>
                </c:pt>
                <c:pt idx="8057">
                  <c:v>1.4586517054056458</c:v>
                </c:pt>
                <c:pt idx="8058">
                  <c:v>1.4587941936058395</c:v>
                </c:pt>
                <c:pt idx="8059">
                  <c:v>1.4588120046308681</c:v>
                </c:pt>
                <c:pt idx="8060">
                  <c:v>1.459016831418648</c:v>
                </c:pt>
                <c:pt idx="8061">
                  <c:v>1.4589990203936236</c:v>
                </c:pt>
                <c:pt idx="8062">
                  <c:v>1.458714043993232</c:v>
                </c:pt>
                <c:pt idx="8063">
                  <c:v>1.4586338943806216</c:v>
                </c:pt>
                <c:pt idx="8064">
                  <c:v>1.4589188707810141</c:v>
                </c:pt>
                <c:pt idx="8065">
                  <c:v>1.4587852880933296</c:v>
                </c:pt>
                <c:pt idx="8066">
                  <c:v>1.4590969810312584</c:v>
                </c:pt>
                <c:pt idx="8067">
                  <c:v>1.4590079259061361</c:v>
                </c:pt>
                <c:pt idx="8068">
                  <c:v>1.4594532015317481</c:v>
                </c:pt>
                <c:pt idx="8069">
                  <c:v>1.4588120046308681</c:v>
                </c:pt>
                <c:pt idx="8070">
                  <c:v>1.4580550360673261</c:v>
                </c:pt>
                <c:pt idx="8071">
                  <c:v>1.4578769258170798</c:v>
                </c:pt>
                <c:pt idx="8072">
                  <c:v>1.4590524534686973</c:v>
                </c:pt>
                <c:pt idx="8073">
                  <c:v>1.4574583667290051</c:v>
                </c:pt>
                <c:pt idx="8074">
                  <c:v>1.4582420518300829</c:v>
                </c:pt>
                <c:pt idx="8075">
                  <c:v>1.4575563273666399</c:v>
                </c:pt>
                <c:pt idx="8076">
                  <c:v>1.4584201620803277</c:v>
                </c:pt>
                <c:pt idx="8077">
                  <c:v>1.4584468786178644</c:v>
                </c:pt>
                <c:pt idx="8078">
                  <c:v>1.459373051919135</c:v>
                </c:pt>
                <c:pt idx="8079">
                  <c:v>1.4585448392554992</c:v>
                </c:pt>
                <c:pt idx="8080">
                  <c:v>1.4586338943806216</c:v>
                </c:pt>
                <c:pt idx="8081">
                  <c:v>1.4579036423546115</c:v>
                </c:pt>
                <c:pt idx="8082">
                  <c:v>1.4596491228070176</c:v>
                </c:pt>
                <c:pt idx="8083">
                  <c:v>1.4582420518300829</c:v>
                </c:pt>
                <c:pt idx="8084">
                  <c:v>1.4571466737910768</c:v>
                </c:pt>
                <c:pt idx="8085">
                  <c:v>1.4576186659542256</c:v>
                </c:pt>
                <c:pt idx="8086">
                  <c:v>1.4557663193516754</c:v>
                </c:pt>
                <c:pt idx="8087">
                  <c:v>1.4560245792145337</c:v>
                </c:pt>
                <c:pt idx="8088">
                  <c:v>1.4585270282304739</c:v>
                </c:pt>
                <c:pt idx="8089">
                  <c:v>1.4569329414907841</c:v>
                </c:pt>
                <c:pt idx="8090">
                  <c:v>1.4572357289161992</c:v>
                </c:pt>
                <c:pt idx="8091">
                  <c:v>1.4584112565678156</c:v>
                </c:pt>
                <c:pt idx="8092">
                  <c:v>1.4581797132424936</c:v>
                </c:pt>
                <c:pt idx="8093">
                  <c:v>1.4576453824917619</c:v>
                </c:pt>
                <c:pt idx="8094">
                  <c:v>1.4579036423546115</c:v>
                </c:pt>
                <c:pt idx="8095">
                  <c:v>1.4568795084157093</c:v>
                </c:pt>
                <c:pt idx="8096">
                  <c:v>1.4556505476890196</c:v>
                </c:pt>
                <c:pt idx="8097">
                  <c:v>1.4572179178911746</c:v>
                </c:pt>
                <c:pt idx="8098">
                  <c:v>1.4571555793035915</c:v>
                </c:pt>
                <c:pt idx="8099">
                  <c:v>1.4572891619912753</c:v>
                </c:pt>
                <c:pt idx="8100">
                  <c:v>1.4560067681895092</c:v>
                </c:pt>
                <c:pt idx="8101">
                  <c:v>1.455801941401728</c:v>
                </c:pt>
                <c:pt idx="8102">
                  <c:v>1.4552052720634043</c:v>
                </c:pt>
                <c:pt idx="8103">
                  <c:v>1.4553566657761154</c:v>
                </c:pt>
                <c:pt idx="8104">
                  <c:v>1.4561581619022224</c:v>
                </c:pt>
                <c:pt idx="8105">
                  <c:v>1.4573247840413188</c:v>
                </c:pt>
                <c:pt idx="8106">
                  <c:v>1.4554813429512858</c:v>
                </c:pt>
                <c:pt idx="8107">
                  <c:v>1.4568082643156115</c:v>
                </c:pt>
                <c:pt idx="8108">
                  <c:v>1.4575296108290963</c:v>
                </c:pt>
                <c:pt idx="8109">
                  <c:v>1.456220500489803</c:v>
                </c:pt>
                <c:pt idx="8110">
                  <c:v>1.4574316501914626</c:v>
                </c:pt>
                <c:pt idx="8111">
                  <c:v>1.4576542880042698</c:v>
                </c:pt>
                <c:pt idx="8112">
                  <c:v>1.4570932407160018</c:v>
                </c:pt>
                <c:pt idx="8113">
                  <c:v>1.4560512957520677</c:v>
                </c:pt>
                <c:pt idx="8114">
                  <c:v>1.4563897052275359</c:v>
                </c:pt>
                <c:pt idx="8115">
                  <c:v>1.4557039807640901</c:v>
                </c:pt>
                <c:pt idx="8116">
                  <c:v>1.4565410989402439</c:v>
                </c:pt>
                <c:pt idx="8117">
                  <c:v>1.4563451776649738</c:v>
                </c:pt>
                <c:pt idx="8118">
                  <c:v>1.4561848784397542</c:v>
                </c:pt>
                <c:pt idx="8119">
                  <c:v>1.4569240359782698</c:v>
                </c:pt>
                <c:pt idx="8120">
                  <c:v>1.4561047288271438</c:v>
                </c:pt>
                <c:pt idx="8121">
                  <c:v>1.456033484727046</c:v>
                </c:pt>
                <c:pt idx="8122">
                  <c:v>1.4555882091014338</c:v>
                </c:pt>
                <c:pt idx="8123">
                  <c:v>1.455427909876216</c:v>
                </c:pt>
                <c:pt idx="8124">
                  <c:v>1.4552943271885268</c:v>
                </c:pt>
                <c:pt idx="8125">
                  <c:v>1.4558108469142399</c:v>
                </c:pt>
                <c:pt idx="8126">
                  <c:v>1.4565410989402439</c:v>
                </c:pt>
                <c:pt idx="8127">
                  <c:v>1.4551785555258698</c:v>
                </c:pt>
                <c:pt idx="8128">
                  <c:v>1.4557752248641898</c:v>
                </c:pt>
                <c:pt idx="8129">
                  <c:v>1.4550182563006473</c:v>
                </c:pt>
                <c:pt idx="8130">
                  <c:v>1.4568884139282221</c:v>
                </c:pt>
                <c:pt idx="8131">
                  <c:v>1.455516965001336</c:v>
                </c:pt>
                <c:pt idx="8132">
                  <c:v>1.4551162169382839</c:v>
                </c:pt>
                <c:pt idx="8133">
                  <c:v>1.456532193427732</c:v>
                </c:pt>
                <c:pt idx="8134">
                  <c:v>1.457413839166444</c:v>
                </c:pt>
                <c:pt idx="8135">
                  <c:v>1.456897319440734</c:v>
                </c:pt>
                <c:pt idx="8136">
                  <c:v>1.4561314453646772</c:v>
                </c:pt>
                <c:pt idx="8137">
                  <c:v>1.4568616973906776</c:v>
                </c:pt>
                <c:pt idx="8138">
                  <c:v>1.4572624454537357</c:v>
                </c:pt>
                <c:pt idx="8139">
                  <c:v>1.4563540831774842</c:v>
                </c:pt>
                <c:pt idx="8140">
                  <c:v>1.4565232879152166</c:v>
                </c:pt>
                <c:pt idx="8141">
                  <c:v>1.4559533351144318</c:v>
                </c:pt>
                <c:pt idx="8142">
                  <c:v>1.4566568706029033</c:v>
                </c:pt>
                <c:pt idx="8143">
                  <c:v>1.4559978626769972</c:v>
                </c:pt>
                <c:pt idx="8144">
                  <c:v>1.4576186659542256</c:v>
                </c:pt>
                <c:pt idx="8145">
                  <c:v>1.4559444296019235</c:v>
                </c:pt>
                <c:pt idx="8146">
                  <c:v>1.4566657761154154</c:v>
                </c:pt>
                <c:pt idx="8147">
                  <c:v>1.4565678154777806</c:v>
                </c:pt>
                <c:pt idx="8148">
                  <c:v>1.4555971146139459</c:v>
                </c:pt>
                <c:pt idx="8149">
                  <c:v>1.45545462641375</c:v>
                </c:pt>
                <c:pt idx="8150">
                  <c:v>1.4550182563006473</c:v>
                </c:pt>
                <c:pt idx="8151">
                  <c:v>1.4563095556149226</c:v>
                </c:pt>
                <c:pt idx="8152">
                  <c:v>1.4566746816279248</c:v>
                </c:pt>
                <c:pt idx="8153">
                  <c:v>1.4569507525158072</c:v>
                </c:pt>
                <c:pt idx="8154">
                  <c:v>1.4562294060023138</c:v>
                </c:pt>
                <c:pt idx="8155">
                  <c:v>1.4560602012645818</c:v>
                </c:pt>
                <c:pt idx="8156">
                  <c:v>1.4551785555258698</c:v>
                </c:pt>
                <c:pt idx="8157">
                  <c:v>1.455516965001336</c:v>
                </c:pt>
                <c:pt idx="8158">
                  <c:v>1.4544483034998659</c:v>
                </c:pt>
                <c:pt idx="8159">
                  <c:v>1.4548668625879393</c:v>
                </c:pt>
                <c:pt idx="8160">
                  <c:v>1.4540208388992786</c:v>
                </c:pt>
                <c:pt idx="8161">
                  <c:v>1.4550004452756256</c:v>
                </c:pt>
                <c:pt idx="8162">
                  <c:v>1.4542612877371039</c:v>
                </c:pt>
                <c:pt idx="8163">
                  <c:v>1.4535844687861779</c:v>
                </c:pt>
                <c:pt idx="8164">
                  <c:v>1.4536913349363256</c:v>
                </c:pt>
                <c:pt idx="8165">
                  <c:v>1.4555882091014338</c:v>
                </c:pt>
                <c:pt idx="8166">
                  <c:v>1.4530501380354439</c:v>
                </c:pt>
                <c:pt idx="8167">
                  <c:v>1.4531748152106121</c:v>
                </c:pt>
                <c:pt idx="8168">
                  <c:v>1.4531480986730778</c:v>
                </c:pt>
                <c:pt idx="8169">
                  <c:v>1.4541989491495235</c:v>
                </c:pt>
                <c:pt idx="8170">
                  <c:v>1.4532905868732744</c:v>
                </c:pt>
                <c:pt idx="8171">
                  <c:v>1.4532816813607619</c:v>
                </c:pt>
                <c:pt idx="8172">
                  <c:v>1.45327277584825</c:v>
                </c:pt>
                <c:pt idx="8173">
                  <c:v>1.4531659096981029</c:v>
                </c:pt>
                <c:pt idx="8174">
                  <c:v>1.453433075073467</c:v>
                </c:pt>
                <c:pt idx="8175">
                  <c:v>1.4551340279633092</c:v>
                </c:pt>
                <c:pt idx="8176">
                  <c:v>1.4546976578502078</c:v>
                </c:pt>
                <c:pt idx="8177">
                  <c:v>1.4537892955739555</c:v>
                </c:pt>
                <c:pt idx="8178">
                  <c:v>1.4551340279633092</c:v>
                </c:pt>
                <c:pt idx="8179">
                  <c:v>1.454430492474839</c:v>
                </c:pt>
                <c:pt idx="8180">
                  <c:v>1.4551073114257724</c:v>
                </c:pt>
                <c:pt idx="8181">
                  <c:v>1.4541544215869651</c:v>
                </c:pt>
                <c:pt idx="8182">
                  <c:v>1.45493810668804</c:v>
                </c:pt>
                <c:pt idx="8183">
                  <c:v>1.4558286579392579</c:v>
                </c:pt>
                <c:pt idx="8184">
                  <c:v>1.454929201175525</c:v>
                </c:pt>
                <c:pt idx="8185">
                  <c:v>1.4561047288271438</c:v>
                </c:pt>
                <c:pt idx="8186">
                  <c:v>1.4556416421765046</c:v>
                </c:pt>
                <c:pt idx="8187">
                  <c:v>1.4553922878261603</c:v>
                </c:pt>
                <c:pt idx="8188">
                  <c:v>1.4546798468251838</c:v>
                </c:pt>
                <c:pt idx="8189">
                  <c:v>1.4541811381244978</c:v>
                </c:pt>
                <c:pt idx="8190">
                  <c:v>1.4568082643156115</c:v>
                </c:pt>
                <c:pt idx="8191">
                  <c:v>1.4557752248641898</c:v>
                </c:pt>
                <c:pt idx="8192">
                  <c:v>1.4548846736129633</c:v>
                </c:pt>
                <c:pt idx="8193">
                  <c:v>1.4535933742986882</c:v>
                </c:pt>
                <c:pt idx="8194">
                  <c:v>1.4542790987621308</c:v>
                </c:pt>
                <c:pt idx="8195">
                  <c:v>1.4538071065989846</c:v>
                </c:pt>
                <c:pt idx="8196">
                  <c:v>1.4537536735239114</c:v>
                </c:pt>
                <c:pt idx="8197">
                  <c:v>1.4537180514738619</c:v>
                </c:pt>
                <c:pt idx="8198">
                  <c:v>1.4549202956630118</c:v>
                </c:pt>
                <c:pt idx="8199">
                  <c:v>1.4547510909252828</c:v>
                </c:pt>
                <c:pt idx="8200">
                  <c:v>1.4552676106509894</c:v>
                </c:pt>
                <c:pt idx="8201">
                  <c:v>1.4547510909252828</c:v>
                </c:pt>
                <c:pt idx="8202">
                  <c:v>1.4551696500133529</c:v>
                </c:pt>
                <c:pt idx="8203">
                  <c:v>1.4553833823136495</c:v>
                </c:pt>
                <c:pt idx="8204">
                  <c:v>1.4550984059132599</c:v>
                </c:pt>
                <c:pt idx="8205">
                  <c:v>1.4553032327010418</c:v>
                </c:pt>
                <c:pt idx="8206">
                  <c:v>1.4549470122005519</c:v>
                </c:pt>
                <c:pt idx="8207">
                  <c:v>1.456318461127438</c:v>
                </c:pt>
                <c:pt idx="8208">
                  <c:v>1.4548401460504052</c:v>
                </c:pt>
                <c:pt idx="8209">
                  <c:v>1.4547510909252828</c:v>
                </c:pt>
                <c:pt idx="8210">
                  <c:v>1.4536646183987847</c:v>
                </c:pt>
                <c:pt idx="8211">
                  <c:v>1.4541900436370112</c:v>
                </c:pt>
                <c:pt idx="8212">
                  <c:v>1.4546442247751359</c:v>
                </c:pt>
                <c:pt idx="8213">
                  <c:v>1.4545373586249859</c:v>
                </c:pt>
                <c:pt idx="8214">
                  <c:v>1.4545195475999617</c:v>
                </c:pt>
                <c:pt idx="8215">
                  <c:v>1.456015673702022</c:v>
                </c:pt>
                <c:pt idx="8216">
                  <c:v>1.4552854216760209</c:v>
                </c:pt>
                <c:pt idx="8217">
                  <c:v>1.4552497996259655</c:v>
                </c:pt>
                <c:pt idx="8218">
                  <c:v>1.4547778074628195</c:v>
                </c:pt>
                <c:pt idx="8219">
                  <c:v>1.4561581619022224</c:v>
                </c:pt>
                <c:pt idx="8220">
                  <c:v>1.4561759729272421</c:v>
                </c:pt>
                <c:pt idx="8221">
                  <c:v>1.4562561225398523</c:v>
                </c:pt>
                <c:pt idx="8222">
                  <c:v>1.455151838988334</c:v>
                </c:pt>
                <c:pt idx="8223">
                  <c:v>1.4557752248641898</c:v>
                </c:pt>
                <c:pt idx="8224">
                  <c:v>1.4561136343396559</c:v>
                </c:pt>
                <c:pt idx="8225">
                  <c:v>1.4553655712886275</c:v>
                </c:pt>
                <c:pt idx="8226">
                  <c:v>1.454929201175525</c:v>
                </c:pt>
                <c:pt idx="8227">
                  <c:v>1.4555703980764056</c:v>
                </c:pt>
                <c:pt idx="8228">
                  <c:v>1.455561492563892</c:v>
                </c:pt>
                <c:pt idx="8229">
                  <c:v>1.4555258705138479</c:v>
                </c:pt>
                <c:pt idx="8230">
                  <c:v>1.4554635319262623</c:v>
                </c:pt>
                <c:pt idx="8231">
                  <c:v>1.4552943271885268</c:v>
                </c:pt>
                <c:pt idx="8232">
                  <c:v>1.4557306973016242</c:v>
                </c:pt>
                <c:pt idx="8233">
                  <c:v>1.4553121382135541</c:v>
                </c:pt>
                <c:pt idx="8234">
                  <c:v>1.4555258705138479</c:v>
                </c:pt>
                <c:pt idx="8235">
                  <c:v>1.4554100988511878</c:v>
                </c:pt>
                <c:pt idx="8236">
                  <c:v>1.4550004452756256</c:v>
                </c:pt>
                <c:pt idx="8237">
                  <c:v>1.4542167601745482</c:v>
                </c:pt>
                <c:pt idx="8238">
                  <c:v>1.4549202956630118</c:v>
                </c:pt>
                <c:pt idx="8239">
                  <c:v>1.4546175082375989</c:v>
                </c:pt>
                <c:pt idx="8240">
                  <c:v>1.4545284531124723</c:v>
                </c:pt>
                <c:pt idx="8241">
                  <c:v>1.454929201175525</c:v>
                </c:pt>
                <c:pt idx="8242">
                  <c:v>1.4551696500133529</c:v>
                </c:pt>
                <c:pt idx="8243">
                  <c:v>1.4547867129753316</c:v>
                </c:pt>
                <c:pt idx="8244">
                  <c:v>1.4559800516519719</c:v>
                </c:pt>
                <c:pt idx="8245">
                  <c:v>1.4564787603526579</c:v>
                </c:pt>
                <c:pt idx="8246">
                  <c:v>1.4548935791254778</c:v>
                </c:pt>
                <c:pt idx="8247">
                  <c:v>1.4566212485528502</c:v>
                </c:pt>
                <c:pt idx="8248">
                  <c:v>1.456915130465761</c:v>
                </c:pt>
                <c:pt idx="8249">
                  <c:v>1.4567904532905858</c:v>
                </c:pt>
                <c:pt idx="8250">
                  <c:v>1.458046130554814</c:v>
                </c:pt>
                <c:pt idx="8251">
                  <c:v>1.4587674770683052</c:v>
                </c:pt>
                <c:pt idx="8252">
                  <c:v>1.4586784219431841</c:v>
                </c:pt>
                <c:pt idx="8253">
                  <c:v>1.4596045952444499</c:v>
                </c:pt>
                <c:pt idx="8254">
                  <c:v>1.4602725086828747</c:v>
                </c:pt>
                <c:pt idx="8255">
                  <c:v>1.4588476266809161</c:v>
                </c:pt>
                <c:pt idx="8256">
                  <c:v>1.4595422566568699</c:v>
                </c:pt>
                <c:pt idx="8257">
                  <c:v>1.458224240805055</c:v>
                </c:pt>
                <c:pt idx="8258">
                  <c:v>1.4587496660432808</c:v>
                </c:pt>
                <c:pt idx="8259">
                  <c:v>1.457209012378659</c:v>
                </c:pt>
                <c:pt idx="8260">
                  <c:v>1.458714043993232</c:v>
                </c:pt>
                <c:pt idx="8261">
                  <c:v>1.4577433431293927</c:v>
                </c:pt>
                <c:pt idx="8262">
                  <c:v>1.4580728470923499</c:v>
                </c:pt>
                <c:pt idx="8263">
                  <c:v>1.4580728470923499</c:v>
                </c:pt>
                <c:pt idx="8264">
                  <c:v>1.4572357289161992</c:v>
                </c:pt>
                <c:pt idx="8265">
                  <c:v>1.4588030991183538</c:v>
                </c:pt>
                <c:pt idx="8266">
                  <c:v>1.4580817526048597</c:v>
                </c:pt>
                <c:pt idx="8267">
                  <c:v>1.4577878706919583</c:v>
                </c:pt>
                <c:pt idx="8268">
                  <c:v>1.4583934455427898</c:v>
                </c:pt>
                <c:pt idx="8269">
                  <c:v>1.4566301540653659</c:v>
                </c:pt>
                <c:pt idx="8270">
                  <c:v>1.4581529967049605</c:v>
                </c:pt>
                <c:pt idx="8271">
                  <c:v>1.4574672722415176</c:v>
                </c:pt>
                <c:pt idx="8272">
                  <c:v>1.457449461216493</c:v>
                </c:pt>
                <c:pt idx="8273">
                  <c:v>1.4575652328791469</c:v>
                </c:pt>
                <c:pt idx="8274">
                  <c:v>1.4606020126458277</c:v>
                </c:pt>
                <c:pt idx="8275">
                  <c:v>1.4581708077299838</c:v>
                </c:pt>
                <c:pt idx="8276">
                  <c:v>1.4576988155668358</c:v>
                </c:pt>
                <c:pt idx="8277">
                  <c:v>1.4587585715557965</c:v>
                </c:pt>
                <c:pt idx="8278">
                  <c:v>1.458144091192445</c:v>
                </c:pt>
                <c:pt idx="8279">
                  <c:v>1.4586517054056458</c:v>
                </c:pt>
                <c:pt idx="8280">
                  <c:v>1.4579392644046623</c:v>
                </c:pt>
                <c:pt idx="8281">
                  <c:v>1.4587941936058395</c:v>
                </c:pt>
                <c:pt idx="8282">
                  <c:v>1.4573960281414196</c:v>
                </c:pt>
                <c:pt idx="8283">
                  <c:v>1.4577611541544166</c:v>
                </c:pt>
                <c:pt idx="8284">
                  <c:v>1.4579303588921488</c:v>
                </c:pt>
                <c:pt idx="8285">
                  <c:v>1.4580995636298868</c:v>
                </c:pt>
                <c:pt idx="8286">
                  <c:v>1.4576720990292964</c:v>
                </c:pt>
                <c:pt idx="8287">
                  <c:v>1.4575028942915664</c:v>
                </c:pt>
                <c:pt idx="8288">
                  <c:v>1.4588654377059398</c:v>
                </c:pt>
                <c:pt idx="8289">
                  <c:v>1.4584825006679141</c:v>
                </c:pt>
                <c:pt idx="8290">
                  <c:v>1.4576008549292012</c:v>
                </c:pt>
                <c:pt idx="8291">
                  <c:v>1.4565500044527591</c:v>
                </c:pt>
                <c:pt idx="8292">
                  <c:v>1.4570576186659538</c:v>
                </c:pt>
                <c:pt idx="8293">
                  <c:v>1.4588654377059398</c:v>
                </c:pt>
                <c:pt idx="8294">
                  <c:v>1.4569329414907841</c:v>
                </c:pt>
                <c:pt idx="8295">
                  <c:v>1.4584023510553032</c:v>
                </c:pt>
                <c:pt idx="8296">
                  <c:v>1.4591682251313558</c:v>
                </c:pt>
                <c:pt idx="8297">
                  <c:v>1.4588565321934277</c:v>
                </c:pt>
                <c:pt idx="8298">
                  <c:v>1.4586427998931337</c:v>
                </c:pt>
                <c:pt idx="8299">
                  <c:v>1.4593018078190367</c:v>
                </c:pt>
                <c:pt idx="8300">
                  <c:v>1.4595511621693802</c:v>
                </c:pt>
                <c:pt idx="8301">
                  <c:v>1.459871760619821</c:v>
                </c:pt>
                <c:pt idx="8302">
                  <c:v>1.4592216582064241</c:v>
                </c:pt>
                <c:pt idx="8303">
                  <c:v>1.4578323982545156</c:v>
                </c:pt>
                <c:pt idx="8304">
                  <c:v>1.4575385163416155</c:v>
                </c:pt>
                <c:pt idx="8305">
                  <c:v>1.4582687683676194</c:v>
                </c:pt>
                <c:pt idx="8306">
                  <c:v>1.458028319529789</c:v>
                </c:pt>
                <c:pt idx="8307">
                  <c:v>1.4593819574316498</c:v>
                </c:pt>
                <c:pt idx="8308">
                  <c:v>1.4595600676818938</c:v>
                </c:pt>
                <c:pt idx="8309">
                  <c:v>1.4584914061804228</c:v>
                </c:pt>
                <c:pt idx="8310">
                  <c:v>1.4598005165197259</c:v>
                </c:pt>
                <c:pt idx="8311">
                  <c:v>1.4585448392554992</c:v>
                </c:pt>
                <c:pt idx="8312">
                  <c:v>1.457485083266542</c:v>
                </c:pt>
                <c:pt idx="8313">
                  <c:v>1.4585893668180603</c:v>
                </c:pt>
                <c:pt idx="8314">
                  <c:v>1.4584825006679141</c:v>
                </c:pt>
                <c:pt idx="8315">
                  <c:v>1.4583222014426918</c:v>
                </c:pt>
                <c:pt idx="8316">
                  <c:v>1.4582420518300829</c:v>
                </c:pt>
                <c:pt idx="8317">
                  <c:v>1.4579570754296898</c:v>
                </c:pt>
                <c:pt idx="8318">
                  <c:v>1.4584914061804228</c:v>
                </c:pt>
                <c:pt idx="8319">
                  <c:v>1.4570398076409268</c:v>
                </c:pt>
                <c:pt idx="8320">
                  <c:v>1.4577255321043689</c:v>
                </c:pt>
                <c:pt idx="8321">
                  <c:v>1.4579837919672278</c:v>
                </c:pt>
                <c:pt idx="8322">
                  <c:v>1.4583400124677175</c:v>
                </c:pt>
                <c:pt idx="8323">
                  <c:v>1.4589188707810141</c:v>
                </c:pt>
                <c:pt idx="8324">
                  <c:v>1.4578323982545156</c:v>
                </c:pt>
                <c:pt idx="8325">
                  <c:v>1.4584557841303767</c:v>
                </c:pt>
                <c:pt idx="8326">
                  <c:v>1.4597114613946032</c:v>
                </c:pt>
                <c:pt idx="8327">
                  <c:v>1.459016831418648</c:v>
                </c:pt>
                <c:pt idx="8328">
                  <c:v>1.4596758393445544</c:v>
                </c:pt>
                <c:pt idx="8329">
                  <c:v>1.4587407605307685</c:v>
                </c:pt>
                <c:pt idx="8330">
                  <c:v>1.4588832487309638</c:v>
                </c:pt>
                <c:pt idx="8331">
                  <c:v>1.4592839967940154</c:v>
                </c:pt>
                <c:pt idx="8332">
                  <c:v>1.460032059845044</c:v>
                </c:pt>
                <c:pt idx="8333">
                  <c:v>1.4587318550182558</c:v>
                </c:pt>
                <c:pt idx="8334">
                  <c:v>1.4593552408941108</c:v>
                </c:pt>
                <c:pt idx="8335">
                  <c:v>1.4596224062694767</c:v>
                </c:pt>
                <c:pt idx="8336">
                  <c:v>1.4587941936058395</c:v>
                </c:pt>
                <c:pt idx="8337">
                  <c:v>1.4597203669071128</c:v>
                </c:pt>
                <c:pt idx="8338">
                  <c:v>1.4586695164306698</c:v>
                </c:pt>
                <c:pt idx="8339">
                  <c:v>1.4592572802564778</c:v>
                </c:pt>
                <c:pt idx="8340">
                  <c:v>1.4590880755187461</c:v>
                </c:pt>
                <c:pt idx="8341">
                  <c:v>1.4596669338320418</c:v>
                </c:pt>
                <c:pt idx="8342">
                  <c:v>1.4596224062694767</c:v>
                </c:pt>
                <c:pt idx="8343">
                  <c:v>1.4597025558820884</c:v>
                </c:pt>
                <c:pt idx="8344">
                  <c:v>1.4595511621693802</c:v>
                </c:pt>
                <c:pt idx="8345">
                  <c:v>1.4602190756078011</c:v>
                </c:pt>
                <c:pt idx="8346">
                  <c:v>1.4600231543325317</c:v>
                </c:pt>
                <c:pt idx="8347">
                  <c:v>1.4599073826698692</c:v>
                </c:pt>
                <c:pt idx="8348">
                  <c:v>1.4605396740582419</c:v>
                </c:pt>
                <c:pt idx="8349">
                  <c:v>1.4600053433075073</c:v>
                </c:pt>
                <c:pt idx="8350">
                  <c:v>1.4608602725086797</c:v>
                </c:pt>
                <c:pt idx="8351">
                  <c:v>1.4602101700952901</c:v>
                </c:pt>
                <c:pt idx="8352">
                  <c:v>1.4599608157449406</c:v>
                </c:pt>
                <c:pt idx="8353">
                  <c:v>1.4605396740582419</c:v>
                </c:pt>
                <c:pt idx="8354">
                  <c:v>1.461421319796951</c:v>
                </c:pt>
                <c:pt idx="8355">
                  <c:v>1.459524445631843</c:v>
                </c:pt>
                <c:pt idx="8356">
                  <c:v>1.4602101700952901</c:v>
                </c:pt>
                <c:pt idx="8357">
                  <c:v>1.4608869890462222</c:v>
                </c:pt>
                <c:pt idx="8358">
                  <c:v>1.4589010597559864</c:v>
                </c:pt>
                <c:pt idx="8359">
                  <c:v>1.4605040520081884</c:v>
                </c:pt>
                <c:pt idx="8360">
                  <c:v>1.4596847448570658</c:v>
                </c:pt>
                <c:pt idx="8361">
                  <c:v>1.4601122094576542</c:v>
                </c:pt>
                <c:pt idx="8362">
                  <c:v>1.4597827054947012</c:v>
                </c:pt>
                <c:pt idx="8363">
                  <c:v>1.4567013981654591</c:v>
                </c:pt>
                <c:pt idx="8364">
                  <c:v>1.4584290675928373</c:v>
                </c:pt>
                <c:pt idx="8365">
                  <c:v>1.458616083355597</c:v>
                </c:pt>
                <c:pt idx="8366">
                  <c:v>1.4592394692314539</c:v>
                </c:pt>
                <c:pt idx="8367">
                  <c:v>1.4593819574316498</c:v>
                </c:pt>
                <c:pt idx="8368">
                  <c:v>1.4608513669961707</c:v>
                </c:pt>
                <c:pt idx="8369">
                  <c:v>1.4601300204826788</c:v>
                </c:pt>
                <c:pt idx="8370">
                  <c:v>1.4609938551963637</c:v>
                </c:pt>
                <c:pt idx="8371">
                  <c:v>1.4602814141953868</c:v>
                </c:pt>
                <c:pt idx="8372">
                  <c:v>1.460379374833022</c:v>
                </c:pt>
                <c:pt idx="8373">
                  <c:v>1.4606198236708523</c:v>
                </c:pt>
                <c:pt idx="8374">
                  <c:v>1.460691067770947</c:v>
                </c:pt>
                <c:pt idx="8375">
                  <c:v>1.4608246504586286</c:v>
                </c:pt>
                <c:pt idx="8376">
                  <c:v>1.4607890284085849</c:v>
                </c:pt>
                <c:pt idx="8377">
                  <c:v>1.4618042568349736</c:v>
                </c:pt>
                <c:pt idx="8378">
                  <c:v>1.4616528631222725</c:v>
                </c:pt>
                <c:pt idx="8379">
                  <c:v>1.4610829103214891</c:v>
                </c:pt>
                <c:pt idx="8380">
                  <c:v>1.4614124142844418</c:v>
                </c:pt>
                <c:pt idx="8381">
                  <c:v>1.4605574850832665</c:v>
                </c:pt>
                <c:pt idx="8382">
                  <c:v>1.4607088787959746</c:v>
                </c:pt>
                <c:pt idx="8383">
                  <c:v>1.459292902306528</c:v>
                </c:pt>
                <c:pt idx="8384">
                  <c:v>1.4599697212574545</c:v>
                </c:pt>
                <c:pt idx="8385">
                  <c:v>1.461011666221391</c:v>
                </c:pt>
                <c:pt idx="8386">
                  <c:v>1.4612521150592217</c:v>
                </c:pt>
                <c:pt idx="8387">
                  <c:v>1.4615459969721256</c:v>
                </c:pt>
                <c:pt idx="8388">
                  <c:v>1.460940422121294</c:v>
                </c:pt>
                <c:pt idx="8389">
                  <c:v>1.4622406269480821</c:v>
                </c:pt>
                <c:pt idx="8390">
                  <c:v>1.4620358001602991</c:v>
                </c:pt>
                <c:pt idx="8391">
                  <c:v>1.4614480363344884</c:v>
                </c:pt>
                <c:pt idx="8392">
                  <c:v>1.4609671386588301</c:v>
                </c:pt>
                <c:pt idx="8393">
                  <c:v>1.4605574850832665</c:v>
                </c:pt>
                <c:pt idx="8394">
                  <c:v>1.4605485795707573</c:v>
                </c:pt>
                <c:pt idx="8395">
                  <c:v>1.4604773354706562</c:v>
                </c:pt>
                <c:pt idx="8396">
                  <c:v>1.459524445631843</c:v>
                </c:pt>
                <c:pt idx="8397">
                  <c:v>1.4617241072223648</c:v>
                </c:pt>
                <c:pt idx="8398">
                  <c:v>1.4604951464956808</c:v>
                </c:pt>
                <c:pt idx="8399">
                  <c:v>1.4608424614836601</c:v>
                </c:pt>
                <c:pt idx="8400">
                  <c:v>1.4605842016208033</c:v>
                </c:pt>
                <c:pt idx="8401">
                  <c:v>1.4615638079971462</c:v>
                </c:pt>
                <c:pt idx="8402">
                  <c:v>1.4608602725086797</c:v>
                </c:pt>
                <c:pt idx="8403">
                  <c:v>1.4609493276338053</c:v>
                </c:pt>
                <c:pt idx="8404">
                  <c:v>1.460227981120314</c:v>
                </c:pt>
                <c:pt idx="8405">
                  <c:v>1.4604684299581441</c:v>
                </c:pt>
                <c:pt idx="8406">
                  <c:v>1.4600409653575563</c:v>
                </c:pt>
                <c:pt idx="8407">
                  <c:v>1.460397185858046</c:v>
                </c:pt>
                <c:pt idx="8408">
                  <c:v>1.4595689731944044</c:v>
                </c:pt>
                <c:pt idx="8409">
                  <c:v>1.4607266898209956</c:v>
                </c:pt>
                <c:pt idx="8410">
                  <c:v>1.6330127348828953</c:v>
                </c:pt>
                <c:pt idx="8411">
                  <c:v>1.4618398788850298</c:v>
                </c:pt>
                <c:pt idx="8412">
                  <c:v>1.4605396740582419</c:v>
                </c:pt>
                <c:pt idx="8413">
                  <c:v>1.460958233146318</c:v>
                </c:pt>
                <c:pt idx="8414">
                  <c:v>1.4625166978359565</c:v>
                </c:pt>
                <c:pt idx="8415">
                  <c:v>1.4615549024846353</c:v>
                </c:pt>
                <c:pt idx="8416">
                  <c:v>1.4610027607088789</c:v>
                </c:pt>
                <c:pt idx="8417">
                  <c:v>1.4609671386588301</c:v>
                </c:pt>
                <c:pt idx="8418">
                  <c:v>1.4602903197078978</c:v>
                </c:pt>
                <c:pt idx="8419">
                  <c:v>1.4606643512334101</c:v>
                </c:pt>
                <c:pt idx="8420">
                  <c:v>1.460895894558732</c:v>
                </c:pt>
                <c:pt idx="8421">
                  <c:v>1.4602190756078011</c:v>
                </c:pt>
                <c:pt idx="8422">
                  <c:v>1.460432807908095</c:v>
                </c:pt>
                <c:pt idx="8423">
                  <c:v>1.4627749576988156</c:v>
                </c:pt>
                <c:pt idx="8424">
                  <c:v>1.4623831151482767</c:v>
                </c:pt>
                <c:pt idx="8425">
                  <c:v>1.4618487843975418</c:v>
                </c:pt>
                <c:pt idx="8426">
                  <c:v>1.4613233591593147</c:v>
                </c:pt>
                <c:pt idx="8427">
                  <c:v>1.4616706741472958</c:v>
                </c:pt>
                <c:pt idx="8428">
                  <c:v>1.461519280434584</c:v>
                </c:pt>
                <c:pt idx="8429">
                  <c:v>1.4616083355597114</c:v>
                </c:pt>
                <c:pt idx="8430">
                  <c:v>1.4611719654466115</c:v>
                </c:pt>
                <c:pt idx="8431">
                  <c:v>1.4624988868109359</c:v>
                </c:pt>
                <c:pt idx="8432">
                  <c:v>1.4619289340101518</c:v>
                </c:pt>
                <c:pt idx="8433">
                  <c:v>1.4620536111853237</c:v>
                </c:pt>
                <c:pt idx="8434">
                  <c:v>1.4610918158339972</c:v>
                </c:pt>
                <c:pt idx="8435">
                  <c:v>1.4616884851723198</c:v>
                </c:pt>
                <c:pt idx="8436">
                  <c:v>1.4618665954225623</c:v>
                </c:pt>
                <c:pt idx="8437">
                  <c:v>1.4616795796598094</c:v>
                </c:pt>
                <c:pt idx="8438">
                  <c:v>1.4612877371092698</c:v>
                </c:pt>
                <c:pt idx="8439">
                  <c:v>1.4604773354706562</c:v>
                </c:pt>
                <c:pt idx="8440">
                  <c:v>1.4612432095467101</c:v>
                </c:pt>
                <c:pt idx="8441">
                  <c:v>1.4606376346958767</c:v>
                </c:pt>
                <c:pt idx="8442">
                  <c:v>1.4618487843975418</c:v>
                </c:pt>
                <c:pt idx="8443">
                  <c:v>1.4629530679490599</c:v>
                </c:pt>
                <c:pt idx="8444">
                  <c:v>1.4630243120491504</c:v>
                </c:pt>
                <c:pt idx="8445">
                  <c:v>1.4639772018879678</c:v>
                </c:pt>
                <c:pt idx="8446">
                  <c:v>1.4645293436637279</c:v>
                </c:pt>
                <c:pt idx="8447">
                  <c:v>1.4653753673523884</c:v>
                </c:pt>
                <c:pt idx="8448">
                  <c:v>1.4655801941401718</c:v>
                </c:pt>
                <c:pt idx="8449">
                  <c:v>1.4653219342773176</c:v>
                </c:pt>
                <c:pt idx="8450">
                  <c:v>1.465019146851902</c:v>
                </c:pt>
                <c:pt idx="8451">
                  <c:v>1.4662837296286428</c:v>
                </c:pt>
                <c:pt idx="8452">
                  <c:v>1.4653219342773176</c:v>
                </c:pt>
                <c:pt idx="8453">
                  <c:v>1.4653397453023376</c:v>
                </c:pt>
                <c:pt idx="8454">
                  <c:v>1.4657404933653901</c:v>
                </c:pt>
                <c:pt idx="8455">
                  <c:v>1.4649122807017545</c:v>
                </c:pt>
                <c:pt idx="8456">
                  <c:v>1.4652863122272655</c:v>
                </c:pt>
                <c:pt idx="8457">
                  <c:v>1.4654288004274609</c:v>
                </c:pt>
                <c:pt idx="8458">
                  <c:v>1.4646807373764359</c:v>
                </c:pt>
                <c:pt idx="8459">
                  <c:v>1.4648855641642207</c:v>
                </c:pt>
                <c:pt idx="8460">
                  <c:v>1.4654377059399737</c:v>
                </c:pt>
                <c:pt idx="8461">
                  <c:v>1.4651972571021399</c:v>
                </c:pt>
                <c:pt idx="8462">
                  <c:v>1.4638881467628462</c:v>
                </c:pt>
                <c:pt idx="8463">
                  <c:v>1.4635675483124038</c:v>
                </c:pt>
                <c:pt idx="8464">
                  <c:v>1.4639059577878677</c:v>
                </c:pt>
                <c:pt idx="8465">
                  <c:v>1.4642710838008728</c:v>
                </c:pt>
                <c:pt idx="8466">
                  <c:v>1.4650636744144585</c:v>
                </c:pt>
                <c:pt idx="8467">
                  <c:v>1.4646273043013625</c:v>
                </c:pt>
                <c:pt idx="8468">
                  <c:v>1.4648944696767301</c:v>
                </c:pt>
                <c:pt idx="8469">
                  <c:v>1.46445809956363</c:v>
                </c:pt>
                <c:pt idx="8470">
                  <c:v>1.4645827767388044</c:v>
                </c:pt>
                <c:pt idx="8471">
                  <c:v>1.4644313830260918</c:v>
                </c:pt>
                <c:pt idx="8472">
                  <c:v>1.46453824917624</c:v>
                </c:pt>
                <c:pt idx="8473">
                  <c:v>1.4638525247128007</c:v>
                </c:pt>
                <c:pt idx="8474">
                  <c:v>1.4653041232522932</c:v>
                </c:pt>
                <c:pt idx="8475">
                  <c:v>1.4647876035265841</c:v>
                </c:pt>
                <c:pt idx="8476">
                  <c:v>1.4642710838008728</c:v>
                </c:pt>
                <c:pt idx="8477">
                  <c:v>1.4634873986997952</c:v>
                </c:pt>
                <c:pt idx="8478">
                  <c:v>1.4633360049870858</c:v>
                </c:pt>
                <c:pt idx="8479">
                  <c:v>1.4645293436637279</c:v>
                </c:pt>
                <c:pt idx="8480">
                  <c:v>1.4637901861252114</c:v>
                </c:pt>
                <c:pt idx="8481">
                  <c:v>1.4633894380621577</c:v>
                </c:pt>
                <c:pt idx="8482">
                  <c:v>1.4636833199750638</c:v>
                </c:pt>
                <c:pt idx="8483">
                  <c:v>1.4639861074004772</c:v>
                </c:pt>
                <c:pt idx="8484">
                  <c:v>1.4630955561492558</c:v>
                </c:pt>
                <c:pt idx="8485">
                  <c:v>1.4632380443494493</c:v>
                </c:pt>
                <c:pt idx="8486">
                  <c:v>1.4638079971502358</c:v>
                </c:pt>
                <c:pt idx="8487">
                  <c:v>1.4634784931872804</c:v>
                </c:pt>
                <c:pt idx="8488">
                  <c:v>1.4628996348739858</c:v>
                </c:pt>
                <c:pt idx="8489">
                  <c:v>1.4624543592483739</c:v>
                </c:pt>
                <c:pt idx="8490">
                  <c:v>1.4630777451242318</c:v>
                </c:pt>
                <c:pt idx="8491">
                  <c:v>1.4627571466737952</c:v>
                </c:pt>
                <c:pt idx="8492">
                  <c:v>1.463300382937035</c:v>
                </c:pt>
                <c:pt idx="8493">
                  <c:v>1.4622851545106421</c:v>
                </c:pt>
                <c:pt idx="8494">
                  <c:v>1.4633360049870858</c:v>
                </c:pt>
                <c:pt idx="8495">
                  <c:v>1.4623296820732004</c:v>
                </c:pt>
                <c:pt idx="8496">
                  <c:v>1.4627482411612787</c:v>
                </c:pt>
                <c:pt idx="8497">
                  <c:v>1.4630955561492558</c:v>
                </c:pt>
                <c:pt idx="8498">
                  <c:v>1.4631578947368451</c:v>
                </c:pt>
                <c:pt idx="8499">
                  <c:v>1.4630777451242318</c:v>
                </c:pt>
                <c:pt idx="8500">
                  <c:v>1.4627215246237446</c:v>
                </c:pt>
                <c:pt idx="8501">
                  <c:v>1.4628105797488671</c:v>
                </c:pt>
                <c:pt idx="8502">
                  <c:v>1.4626413750111318</c:v>
                </c:pt>
                <c:pt idx="8503">
                  <c:v>1.4635675483124038</c:v>
                </c:pt>
                <c:pt idx="8504">
                  <c:v>1.4629263514115238</c:v>
                </c:pt>
                <c:pt idx="8505">
                  <c:v>1.4636120758749658</c:v>
                </c:pt>
                <c:pt idx="8506">
                  <c:v>1.4627037135987175</c:v>
                </c:pt>
                <c:pt idx="8507">
                  <c:v>1.4624454537358624</c:v>
                </c:pt>
                <c:pt idx="8508">
                  <c:v>1.462970878974085</c:v>
                </c:pt>
                <c:pt idx="8509">
                  <c:v>1.4631133671742798</c:v>
                </c:pt>
                <c:pt idx="8510">
                  <c:v>1.4632291388369398</c:v>
                </c:pt>
                <c:pt idx="8511">
                  <c:v>1.6194763558642773</c:v>
                </c:pt>
                <c:pt idx="8512">
                  <c:v>1.4633360049870858</c:v>
                </c:pt>
                <c:pt idx="8513">
                  <c:v>1.4634250601122094</c:v>
                </c:pt>
                <c:pt idx="8514">
                  <c:v>1.4629263514115238</c:v>
                </c:pt>
                <c:pt idx="8515">
                  <c:v>1.463469587674767</c:v>
                </c:pt>
                <c:pt idx="8516">
                  <c:v>1.4628818238489625</c:v>
                </c:pt>
                <c:pt idx="8517">
                  <c:v>1.46235639861074</c:v>
                </c:pt>
                <c:pt idx="8518">
                  <c:v>1.462338587585716</c:v>
                </c:pt>
                <c:pt idx="8519">
                  <c:v>1.4631846112743749</c:v>
                </c:pt>
                <c:pt idx="8520">
                  <c:v>1.462623563986108</c:v>
                </c:pt>
                <c:pt idx="8521">
                  <c:v>1.4632647608869878</c:v>
                </c:pt>
                <c:pt idx="8522">
                  <c:v>1.4633716270371306</c:v>
                </c:pt>
                <c:pt idx="8523">
                  <c:v>1.463140083711818</c:v>
                </c:pt>
                <c:pt idx="8524">
                  <c:v>1.4624721702734</c:v>
                </c:pt>
                <c:pt idx="8525">
                  <c:v>1.4623831151482767</c:v>
                </c:pt>
                <c:pt idx="8526">
                  <c:v>1.4615370914596109</c:v>
                </c:pt>
                <c:pt idx="8527">
                  <c:v>1.4627749576988156</c:v>
                </c:pt>
                <c:pt idx="8528">
                  <c:v>1.4619912725977331</c:v>
                </c:pt>
                <c:pt idx="8529">
                  <c:v>1.4624009261733042</c:v>
                </c:pt>
                <c:pt idx="8530">
                  <c:v>1.4621159497729121</c:v>
                </c:pt>
                <c:pt idx="8531">
                  <c:v>1.4621248552854176</c:v>
                </c:pt>
                <c:pt idx="8532">
                  <c:v>1.4620536111853237</c:v>
                </c:pt>
                <c:pt idx="8533">
                  <c:v>1.4621604773354679</c:v>
                </c:pt>
                <c:pt idx="8534">
                  <c:v>1.4621337607979339</c:v>
                </c:pt>
                <c:pt idx="8535">
                  <c:v>1.4622584379731061</c:v>
                </c:pt>
                <c:pt idx="8536">
                  <c:v>1.4617330127348778</c:v>
                </c:pt>
                <c:pt idx="8537">
                  <c:v>1.4625345088609838</c:v>
                </c:pt>
                <c:pt idx="8538">
                  <c:v>1.4613856977469026</c:v>
                </c:pt>
                <c:pt idx="8539">
                  <c:v>1.4616795796598094</c:v>
                </c:pt>
                <c:pt idx="8540">
                  <c:v>1.4621693828479787</c:v>
                </c:pt>
                <c:pt idx="8541">
                  <c:v>1.4623653041232523</c:v>
                </c:pt>
                <c:pt idx="8542">
                  <c:v>1.4610650992964638</c:v>
                </c:pt>
                <c:pt idx="8543">
                  <c:v>1.4616706741472958</c:v>
                </c:pt>
                <c:pt idx="8544">
                  <c:v>1.4607266898209956</c:v>
                </c:pt>
                <c:pt idx="8545">
                  <c:v>1.4603081307329235</c:v>
                </c:pt>
                <c:pt idx="8546">
                  <c:v>1.4613322646718321</c:v>
                </c:pt>
                <c:pt idx="8547">
                  <c:v>1.461011666221391</c:v>
                </c:pt>
                <c:pt idx="8548">
                  <c:v>1.4611808709591236</c:v>
                </c:pt>
                <c:pt idx="8549">
                  <c:v>1.4620090836227624</c:v>
                </c:pt>
                <c:pt idx="8550">
                  <c:v>1.4608691780211938</c:v>
                </c:pt>
                <c:pt idx="8551">
                  <c:v>1.4618576899100544</c:v>
                </c:pt>
                <c:pt idx="8552">
                  <c:v>1.4613856977469026</c:v>
                </c:pt>
                <c:pt idx="8553">
                  <c:v>1.4611897764716359</c:v>
                </c:pt>
                <c:pt idx="8554">
                  <c:v>1.4618042568349736</c:v>
                </c:pt>
                <c:pt idx="8555">
                  <c:v>1.4619912725977331</c:v>
                </c:pt>
                <c:pt idx="8556">
                  <c:v>1.4617775402974438</c:v>
                </c:pt>
                <c:pt idx="8557">
                  <c:v>1.4610650992964638</c:v>
                </c:pt>
                <c:pt idx="8558">
                  <c:v>1.4616528631222725</c:v>
                </c:pt>
                <c:pt idx="8559">
                  <c:v>1.4615638079971462</c:v>
                </c:pt>
                <c:pt idx="8560">
                  <c:v>1.461590524534687</c:v>
                </c:pt>
                <c:pt idx="8561">
                  <c:v>1.4609938551963637</c:v>
                </c:pt>
                <c:pt idx="8562">
                  <c:v>1.4614391308219778</c:v>
                </c:pt>
                <c:pt idx="8563">
                  <c:v>1.461590524534687</c:v>
                </c:pt>
                <c:pt idx="8564">
                  <c:v>1.4617062961973408</c:v>
                </c:pt>
                <c:pt idx="8565">
                  <c:v>1.4612432095467101</c:v>
                </c:pt>
                <c:pt idx="8566">
                  <c:v>1.4619467450351715</c:v>
                </c:pt>
                <c:pt idx="8567">
                  <c:v>1.4620714222103479</c:v>
                </c:pt>
                <c:pt idx="8568">
                  <c:v>1.461421319796951</c:v>
                </c:pt>
                <c:pt idx="8569">
                  <c:v>1.4615638079971462</c:v>
                </c:pt>
                <c:pt idx="8570">
                  <c:v>1.4613144536468072</c:v>
                </c:pt>
                <c:pt idx="8571">
                  <c:v>1.4617953513224633</c:v>
                </c:pt>
                <c:pt idx="8572">
                  <c:v>1.4617775402974438</c:v>
                </c:pt>
                <c:pt idx="8573">
                  <c:v>1.4627838632113281</c:v>
                </c:pt>
                <c:pt idx="8574">
                  <c:v>1.461786445809953</c:v>
                </c:pt>
                <c:pt idx="8575">
                  <c:v>1.4620179891352783</c:v>
                </c:pt>
                <c:pt idx="8576">
                  <c:v>1.4620892332353728</c:v>
                </c:pt>
                <c:pt idx="8577">
                  <c:v>1.4612521150592217</c:v>
                </c:pt>
                <c:pt idx="8578">
                  <c:v>1.4619912725977331</c:v>
                </c:pt>
                <c:pt idx="8579">
                  <c:v>1.4620001781102501</c:v>
                </c:pt>
                <c:pt idx="8580">
                  <c:v>1.4619823670852259</c:v>
                </c:pt>
                <c:pt idx="8581">
                  <c:v>1.4614747528720233</c:v>
                </c:pt>
                <c:pt idx="8582">
                  <c:v>1.461973461572714</c:v>
                </c:pt>
                <c:pt idx="8583">
                  <c:v>1.462062516697836</c:v>
                </c:pt>
                <c:pt idx="8584">
                  <c:v>1.4620981387478849</c:v>
                </c:pt>
                <c:pt idx="8585">
                  <c:v>1.4617597292724196</c:v>
                </c:pt>
                <c:pt idx="8586">
                  <c:v>1.4627838632113281</c:v>
                </c:pt>
                <c:pt idx="8587">
                  <c:v>1.4616528631222725</c:v>
                </c:pt>
                <c:pt idx="8588">
                  <c:v>1.4628640128239347</c:v>
                </c:pt>
                <c:pt idx="8589">
                  <c:v>1.4621871938730104</c:v>
                </c:pt>
                <c:pt idx="8590">
                  <c:v>1.4624276427108378</c:v>
                </c:pt>
                <c:pt idx="8591">
                  <c:v>1.4618309733725177</c:v>
                </c:pt>
                <c:pt idx="8592">
                  <c:v>1.4621159497729121</c:v>
                </c:pt>
                <c:pt idx="8593">
                  <c:v>1.4612075874966604</c:v>
                </c:pt>
                <c:pt idx="8594">
                  <c:v>1.461394603259411</c:v>
                </c:pt>
                <c:pt idx="8595">
                  <c:v>1.4625968474485698</c:v>
                </c:pt>
                <c:pt idx="8596">
                  <c:v>1.4621159497729121</c:v>
                </c:pt>
                <c:pt idx="8597">
                  <c:v>1.4635853593374273</c:v>
                </c:pt>
                <c:pt idx="8598">
                  <c:v>1.4614836583845368</c:v>
                </c:pt>
                <c:pt idx="8599">
                  <c:v>1.4622495324605931</c:v>
                </c:pt>
                <c:pt idx="8600">
                  <c:v>1.4622940600231538</c:v>
                </c:pt>
                <c:pt idx="8601">
                  <c:v>1.4620892332353728</c:v>
                </c:pt>
                <c:pt idx="8602">
                  <c:v>1.4618398788850298</c:v>
                </c:pt>
                <c:pt idx="8603">
                  <c:v>1.4626591860361562</c:v>
                </c:pt>
                <c:pt idx="8604">
                  <c:v>1.4624098316858141</c:v>
                </c:pt>
                <c:pt idx="8605">
                  <c:v>1.4623474930982281</c:v>
                </c:pt>
                <c:pt idx="8606">
                  <c:v>1.4625612253985216</c:v>
                </c:pt>
                <c:pt idx="8607">
                  <c:v>1.4620001781102501</c:v>
                </c:pt>
                <c:pt idx="8608">
                  <c:v>1.4618309733725177</c:v>
                </c:pt>
                <c:pt idx="8609">
                  <c:v>1.4620358001602991</c:v>
                </c:pt>
                <c:pt idx="8610">
                  <c:v>1.4619022174726102</c:v>
                </c:pt>
                <c:pt idx="8611">
                  <c:v>1.4615014694095638</c:v>
                </c:pt>
                <c:pt idx="8612">
                  <c:v>1.461920028497637</c:v>
                </c:pt>
                <c:pt idx="8613">
                  <c:v>1.4618042568349736</c:v>
                </c:pt>
                <c:pt idx="8614">
                  <c:v>1.4615370914596109</c:v>
                </c:pt>
                <c:pt idx="8615">
                  <c:v>1.4612432095467101</c:v>
                </c:pt>
                <c:pt idx="8616">
                  <c:v>1.4611808709591236</c:v>
                </c:pt>
                <c:pt idx="8617">
                  <c:v>1.4607266898209956</c:v>
                </c:pt>
                <c:pt idx="8618">
                  <c:v>1.461234304034192</c:v>
                </c:pt>
                <c:pt idx="8619">
                  <c:v>1.4617597292724196</c:v>
                </c:pt>
                <c:pt idx="8620">
                  <c:v>1.4611007213465141</c:v>
                </c:pt>
                <c:pt idx="8621">
                  <c:v>1.4615549024846353</c:v>
                </c:pt>
                <c:pt idx="8622">
                  <c:v>1.4613322646718321</c:v>
                </c:pt>
                <c:pt idx="8623">
                  <c:v>1.4606999732834618</c:v>
                </c:pt>
                <c:pt idx="8624">
                  <c:v>1.4617241072223648</c:v>
                </c:pt>
                <c:pt idx="8625">
                  <c:v>1.4622050048980344</c:v>
                </c:pt>
                <c:pt idx="8626">
                  <c:v>1.4620981387478849</c:v>
                </c:pt>
                <c:pt idx="8627">
                  <c:v>1.461590524534687</c:v>
                </c:pt>
                <c:pt idx="8628">
                  <c:v>1.4613500756968563</c:v>
                </c:pt>
                <c:pt idx="8629">
                  <c:v>1.4611897764716359</c:v>
                </c:pt>
                <c:pt idx="8630">
                  <c:v>1.4614925638970524</c:v>
                </c:pt>
                <c:pt idx="8631">
                  <c:v>1.4615459969721256</c:v>
                </c:pt>
                <c:pt idx="8632">
                  <c:v>1.4609760441713422</c:v>
                </c:pt>
                <c:pt idx="8633">
                  <c:v>1.4615816190221698</c:v>
                </c:pt>
                <c:pt idx="8634">
                  <c:v>1.4624632647608868</c:v>
                </c:pt>
                <c:pt idx="8635">
                  <c:v>1.4621070442603981</c:v>
                </c:pt>
                <c:pt idx="8636">
                  <c:v>1.4621515718229585</c:v>
                </c:pt>
                <c:pt idx="8637">
                  <c:v>1.4620358001602991</c:v>
                </c:pt>
                <c:pt idx="8638">
                  <c:v>1.4610829103214891</c:v>
                </c:pt>
                <c:pt idx="8639">
                  <c:v>1.4624543592483739</c:v>
                </c:pt>
                <c:pt idx="8640">
                  <c:v>1.4619823670852259</c:v>
                </c:pt>
                <c:pt idx="8641">
                  <c:v>1.4621426663104462</c:v>
                </c:pt>
                <c:pt idx="8642">
                  <c:v>1.4619289340101518</c:v>
                </c:pt>
                <c:pt idx="8643">
                  <c:v>1.4618844064475898</c:v>
                </c:pt>
                <c:pt idx="8644">
                  <c:v>1.4619111229851276</c:v>
                </c:pt>
                <c:pt idx="8645">
                  <c:v>1.4631133671742798</c:v>
                </c:pt>
                <c:pt idx="8646">
                  <c:v>1.4613856977469026</c:v>
                </c:pt>
                <c:pt idx="8647">
                  <c:v>1.4620447056728114</c:v>
                </c:pt>
                <c:pt idx="8648">
                  <c:v>1.4609048000712439</c:v>
                </c:pt>
                <c:pt idx="8649">
                  <c:v>1.4613233591593147</c:v>
                </c:pt>
                <c:pt idx="8650">
                  <c:v>1.4613678867218809</c:v>
                </c:pt>
                <c:pt idx="8651">
                  <c:v>1.4614747528720233</c:v>
                </c:pt>
                <c:pt idx="8652">
                  <c:v>1.4627838632113281</c:v>
                </c:pt>
                <c:pt idx="8653">
                  <c:v>1.4620892332353728</c:v>
                </c:pt>
                <c:pt idx="8654">
                  <c:v>1.4621070442603981</c:v>
                </c:pt>
                <c:pt idx="8655">
                  <c:v>1.4619467450351715</c:v>
                </c:pt>
                <c:pt idx="8656">
                  <c:v>1.4617330127348778</c:v>
                </c:pt>
                <c:pt idx="8657">
                  <c:v>1.4621159497729121</c:v>
                </c:pt>
                <c:pt idx="8658">
                  <c:v>1.4621693828479787</c:v>
                </c:pt>
                <c:pt idx="8659">
                  <c:v>1.4614391308219778</c:v>
                </c:pt>
                <c:pt idx="8660">
                  <c:v>1.4611630599340959</c:v>
                </c:pt>
                <c:pt idx="8661">
                  <c:v>1.461394603259411</c:v>
                </c:pt>
                <c:pt idx="8662">
                  <c:v>1.4602101700952901</c:v>
                </c:pt>
                <c:pt idx="8663">
                  <c:v>1.4629886899991096</c:v>
                </c:pt>
                <c:pt idx="8664">
                  <c:v>1.4605040520081884</c:v>
                </c:pt>
                <c:pt idx="8665">
                  <c:v>1.4620981387478849</c:v>
                </c:pt>
                <c:pt idx="8666">
                  <c:v>1.4615014694095638</c:v>
                </c:pt>
                <c:pt idx="8667">
                  <c:v>1.4611363433965618</c:v>
                </c:pt>
                <c:pt idx="8668">
                  <c:v>1.461920028497637</c:v>
                </c:pt>
                <c:pt idx="8669">
                  <c:v>1.4615459969721256</c:v>
                </c:pt>
                <c:pt idx="8670">
                  <c:v>1.4627037135987175</c:v>
                </c:pt>
                <c:pt idx="8671">
                  <c:v>1.460771217383557</c:v>
                </c:pt>
                <c:pt idx="8672">
                  <c:v>1.4604684299581441</c:v>
                </c:pt>
                <c:pt idx="8673">
                  <c:v>1.4614569418470031</c:v>
                </c:pt>
                <c:pt idx="8674">
                  <c:v>1.4607979339210981</c:v>
                </c:pt>
                <c:pt idx="8675">
                  <c:v>1.4607979339210981</c:v>
                </c:pt>
                <c:pt idx="8676">
                  <c:v>1.4617508237599075</c:v>
                </c:pt>
                <c:pt idx="8677">
                  <c:v>1.4610294772464119</c:v>
                </c:pt>
                <c:pt idx="8678">
                  <c:v>1.4612788315967613</c:v>
                </c:pt>
                <c:pt idx="8679">
                  <c:v>1.4612877371092698</c:v>
                </c:pt>
                <c:pt idx="8680">
                  <c:v>1.4612877371092698</c:v>
                </c:pt>
                <c:pt idx="8681">
                  <c:v>1.4611630599340959</c:v>
                </c:pt>
                <c:pt idx="8682">
                  <c:v>1.4601745480452399</c:v>
                </c:pt>
                <c:pt idx="8683">
                  <c:v>1.4626324694986201</c:v>
                </c:pt>
                <c:pt idx="8684">
                  <c:v>1.4621248552854176</c:v>
                </c:pt>
                <c:pt idx="8685">
                  <c:v>1.4604417134206074</c:v>
                </c:pt>
                <c:pt idx="8686">
                  <c:v>1.461394603259411</c:v>
                </c:pt>
                <c:pt idx="8687">
                  <c:v>1.4608157449461221</c:v>
                </c:pt>
                <c:pt idx="8688">
                  <c:v>1.4608424614836601</c:v>
                </c:pt>
                <c:pt idx="8689">
                  <c:v>1.460744500846024</c:v>
                </c:pt>
                <c:pt idx="8690">
                  <c:v>1.4627571466737952</c:v>
                </c:pt>
                <c:pt idx="8691">
                  <c:v>1.461216493009168</c:v>
                </c:pt>
                <c:pt idx="8692">
                  <c:v>1.4617152017098578</c:v>
                </c:pt>
                <c:pt idx="8693">
                  <c:v>1.4608068394336093</c:v>
                </c:pt>
                <c:pt idx="8694">
                  <c:v>1.461964556060197</c:v>
                </c:pt>
                <c:pt idx="8695">
                  <c:v>1.4610027607088789</c:v>
                </c:pt>
                <c:pt idx="8696">
                  <c:v>1.4600676818950931</c:v>
                </c:pt>
                <c:pt idx="8697">
                  <c:v>1.4614302253094618</c:v>
                </c:pt>
                <c:pt idx="8698">
                  <c:v>1.4612432095467101</c:v>
                </c:pt>
                <c:pt idx="8699">
                  <c:v>1.4608246504586286</c:v>
                </c:pt>
                <c:pt idx="8700">
                  <c:v>1.4613144536468072</c:v>
                </c:pt>
                <c:pt idx="8701">
                  <c:v>1.4623296820732004</c:v>
                </c:pt>
                <c:pt idx="8702">
                  <c:v>1.4620892332353728</c:v>
                </c:pt>
                <c:pt idx="8703">
                  <c:v>1.4610740048089768</c:v>
                </c:pt>
                <c:pt idx="8704">
                  <c:v>1.4613322646718321</c:v>
                </c:pt>
                <c:pt idx="8705">
                  <c:v>1.4618220678600038</c:v>
                </c:pt>
                <c:pt idx="8706">
                  <c:v>1.4618755009350788</c:v>
                </c:pt>
                <c:pt idx="8707">
                  <c:v>1.4614658473595126</c:v>
                </c:pt>
                <c:pt idx="8708">
                  <c:v>1.4604506189331197</c:v>
                </c:pt>
                <c:pt idx="8709">
                  <c:v>1.463469587674767</c:v>
                </c:pt>
                <c:pt idx="8710">
                  <c:v>1.4614747528720233</c:v>
                </c:pt>
                <c:pt idx="8711">
                  <c:v>1.4620803277228605</c:v>
                </c:pt>
                <c:pt idx="8712">
                  <c:v>1.4613144536468072</c:v>
                </c:pt>
                <c:pt idx="8713">
                  <c:v>1.4614747528720233</c:v>
                </c:pt>
                <c:pt idx="8714">
                  <c:v>1.462623563986108</c:v>
                </c:pt>
                <c:pt idx="8715">
                  <c:v>1.4630688396117222</c:v>
                </c:pt>
                <c:pt idx="8716">
                  <c:v>1.4615459969721256</c:v>
                </c:pt>
                <c:pt idx="8717">
                  <c:v>1.4603882803455339</c:v>
                </c:pt>
                <c:pt idx="8718">
                  <c:v>1.4615727135096592</c:v>
                </c:pt>
                <c:pt idx="8719">
                  <c:v>1.4619289340101518</c:v>
                </c:pt>
                <c:pt idx="8720">
                  <c:v>1.4611897764716359</c:v>
                </c:pt>
                <c:pt idx="8721">
                  <c:v>1.4622762489981298</c:v>
                </c:pt>
                <c:pt idx="8722">
                  <c:v>1.4609226110962679</c:v>
                </c:pt>
                <c:pt idx="8723">
                  <c:v>1.4617508237599075</c:v>
                </c:pt>
                <c:pt idx="8724">
                  <c:v>1.4625701309110366</c:v>
                </c:pt>
                <c:pt idx="8725">
                  <c:v>1.4617508237599075</c:v>
                </c:pt>
                <c:pt idx="8726">
                  <c:v>1.4611897764716359</c:v>
                </c:pt>
                <c:pt idx="8727">
                  <c:v>1.4631578947368451</c:v>
                </c:pt>
                <c:pt idx="8728">
                  <c:v>1.4612253985216812</c:v>
                </c:pt>
                <c:pt idx="8729">
                  <c:v>1.4617953513224633</c:v>
                </c:pt>
                <c:pt idx="8730">
                  <c:v>1.4612788315967613</c:v>
                </c:pt>
                <c:pt idx="8731">
                  <c:v>1.4619467450351715</c:v>
                </c:pt>
                <c:pt idx="8732">
                  <c:v>1.4624276427108378</c:v>
                </c:pt>
                <c:pt idx="8733">
                  <c:v>1.4621070442603981</c:v>
                </c:pt>
                <c:pt idx="8734">
                  <c:v>1.4630421230741828</c:v>
                </c:pt>
                <c:pt idx="8735">
                  <c:v>1.4623474930982281</c:v>
                </c:pt>
                <c:pt idx="8736">
                  <c:v>1.4606376346958767</c:v>
                </c:pt>
                <c:pt idx="8737">
                  <c:v>1.4615638079971462</c:v>
                </c:pt>
                <c:pt idx="8738">
                  <c:v>1.4623742096357646</c:v>
                </c:pt>
                <c:pt idx="8739">
                  <c:v>1.4617419182473914</c:v>
                </c:pt>
                <c:pt idx="8740">
                  <c:v>1.461261020571734</c:v>
                </c:pt>
                <c:pt idx="8741">
                  <c:v>1.4631489892243299</c:v>
                </c:pt>
                <c:pt idx="8742">
                  <c:v>1.461973461572714</c:v>
                </c:pt>
                <c:pt idx="8743">
                  <c:v>1.4627215246237446</c:v>
                </c:pt>
                <c:pt idx="8744">
                  <c:v>1.4629085403864992</c:v>
                </c:pt>
                <c:pt idx="8745">
                  <c:v>1.4614391308219778</c:v>
                </c:pt>
                <c:pt idx="8746">
                  <c:v>1.4620179891352783</c:v>
                </c:pt>
                <c:pt idx="8747">
                  <c:v>1.4627393356487666</c:v>
                </c:pt>
                <c:pt idx="8748">
                  <c:v>1.4617419182473914</c:v>
                </c:pt>
                <c:pt idx="8749">
                  <c:v>1.4632558553744737</c:v>
                </c:pt>
                <c:pt idx="8750">
                  <c:v>1.4623653041232523</c:v>
                </c:pt>
                <c:pt idx="8751">
                  <c:v>1.4599162881823795</c:v>
                </c:pt>
                <c:pt idx="8752">
                  <c:v>1.4629263514115238</c:v>
                </c:pt>
                <c:pt idx="8753">
                  <c:v>1.4618844064475898</c:v>
                </c:pt>
                <c:pt idx="8754">
                  <c:v>1.4609048000712439</c:v>
                </c:pt>
                <c:pt idx="8755">
                  <c:v>1.4605842016208033</c:v>
                </c:pt>
                <c:pt idx="8756">
                  <c:v>1.4613233591593147</c:v>
                </c:pt>
                <c:pt idx="8757">
                  <c:v>1.461234304034192</c:v>
                </c:pt>
                <c:pt idx="8758">
                  <c:v>1.4620803277228605</c:v>
                </c:pt>
                <c:pt idx="8759">
                  <c:v>1.4617330127348778</c:v>
                </c:pt>
                <c:pt idx="8760">
                  <c:v>1.4616261465847358</c:v>
                </c:pt>
                <c:pt idx="8761">
                  <c:v>1.4629530679490599</c:v>
                </c:pt>
                <c:pt idx="8762">
                  <c:v>1.4619289340101518</c:v>
                </c:pt>
                <c:pt idx="8763">
                  <c:v>1.4619912725977331</c:v>
                </c:pt>
                <c:pt idx="8764">
                  <c:v>1.4616261465847358</c:v>
                </c:pt>
                <c:pt idx="8765">
                  <c:v>1.4618042568349736</c:v>
                </c:pt>
                <c:pt idx="8766">
                  <c:v>1.4610740048089768</c:v>
                </c:pt>
                <c:pt idx="8767">
                  <c:v>1.4625345088609838</c:v>
                </c:pt>
                <c:pt idx="8768">
                  <c:v>1.4607088787959746</c:v>
                </c:pt>
                <c:pt idx="8769">
                  <c:v>1.4614035087719299</c:v>
                </c:pt>
                <c:pt idx="8770">
                  <c:v>1.4615727135096592</c:v>
                </c:pt>
                <c:pt idx="8771">
                  <c:v>1.4614302253094618</c:v>
                </c:pt>
                <c:pt idx="8772">
                  <c:v>1.4616706741472958</c:v>
                </c:pt>
                <c:pt idx="8773">
                  <c:v>1.461261020571734</c:v>
                </c:pt>
                <c:pt idx="8774">
                  <c:v>1.462489981298424</c:v>
                </c:pt>
                <c:pt idx="8775">
                  <c:v>1.4627215246237446</c:v>
                </c:pt>
                <c:pt idx="8776">
                  <c:v>1.460771217383557</c:v>
                </c:pt>
                <c:pt idx="8777">
                  <c:v>1.4614480363344884</c:v>
                </c:pt>
                <c:pt idx="8778">
                  <c:v>1.4616083355597114</c:v>
                </c:pt>
                <c:pt idx="8779">
                  <c:v>1.4616617686347821</c:v>
                </c:pt>
                <c:pt idx="8780">
                  <c:v>1.460691067770947</c:v>
                </c:pt>
                <c:pt idx="8781">
                  <c:v>1.4602012645827767</c:v>
                </c:pt>
                <c:pt idx="8782">
                  <c:v>1.4605663905957778</c:v>
                </c:pt>
                <c:pt idx="8783">
                  <c:v>1.4606198236708523</c:v>
                </c:pt>
                <c:pt idx="8784">
                  <c:v>1.4597827054947012</c:v>
                </c:pt>
                <c:pt idx="8785">
                  <c:v>1.4602546976578468</c:v>
                </c:pt>
                <c:pt idx="8786">
                  <c:v>1.4602457921453378</c:v>
                </c:pt>
                <c:pt idx="8787">
                  <c:v>1.4600854929201175</c:v>
                </c:pt>
                <c:pt idx="8788">
                  <c:v>1.4603526582954838</c:v>
                </c:pt>
                <c:pt idx="8789">
                  <c:v>1.4602457921453378</c:v>
                </c:pt>
                <c:pt idx="8790">
                  <c:v>1.4585092172054441</c:v>
                </c:pt>
                <c:pt idx="8791">
                  <c:v>1.4604951464956808</c:v>
                </c:pt>
                <c:pt idx="8792">
                  <c:v>1.4598272330572593</c:v>
                </c:pt>
                <c:pt idx="8793">
                  <c:v>1.4597025558820884</c:v>
                </c:pt>
                <c:pt idx="8794">
                  <c:v>1.4601478315077079</c:v>
                </c:pt>
                <c:pt idx="8795">
                  <c:v>1.4592394692314539</c:v>
                </c:pt>
                <c:pt idx="8796">
                  <c:v>1.459373051919135</c:v>
                </c:pt>
                <c:pt idx="8797">
                  <c:v>1.4595956897319438</c:v>
                </c:pt>
                <c:pt idx="8798">
                  <c:v>1.4594621070442577</c:v>
                </c:pt>
                <c:pt idx="8799">
                  <c:v>1.4583132959301777</c:v>
                </c:pt>
                <c:pt idx="8800">
                  <c:v>1.4591593196188442</c:v>
                </c:pt>
                <c:pt idx="8801">
                  <c:v>1.4585448392554992</c:v>
                </c:pt>
                <c:pt idx="8802">
                  <c:v>1.4586873274556951</c:v>
                </c:pt>
                <c:pt idx="8803">
                  <c:v>1.4593552408941108</c:v>
                </c:pt>
                <c:pt idx="8804">
                  <c:v>1.4576097604417133</c:v>
                </c:pt>
                <c:pt idx="8805">
                  <c:v>1.4588120046308681</c:v>
                </c:pt>
                <c:pt idx="8806">
                  <c:v>1.4593196188440603</c:v>
                </c:pt>
                <c:pt idx="8807">
                  <c:v>1.4580817526048597</c:v>
                </c:pt>
                <c:pt idx="8808">
                  <c:v>1.4576186659542256</c:v>
                </c:pt>
                <c:pt idx="8809">
                  <c:v>1.458224240805055</c:v>
                </c:pt>
                <c:pt idx="8810">
                  <c:v>1.4562917445898986</c:v>
                </c:pt>
                <c:pt idx="8811">
                  <c:v>1.4558375634517793</c:v>
                </c:pt>
                <c:pt idx="8812">
                  <c:v>1.4578323982545156</c:v>
                </c:pt>
                <c:pt idx="8813">
                  <c:v>1.4573158785288101</c:v>
                </c:pt>
                <c:pt idx="8814">
                  <c:v>1.459016831418648</c:v>
                </c:pt>
                <c:pt idx="8815">
                  <c:v>1.4581975242675249</c:v>
                </c:pt>
                <c:pt idx="8816">
                  <c:v>1.4583132959301777</c:v>
                </c:pt>
                <c:pt idx="8817">
                  <c:v>1.457209012378659</c:v>
                </c:pt>
                <c:pt idx="8818">
                  <c:v>1.4592839967940154</c:v>
                </c:pt>
                <c:pt idx="8819">
                  <c:v>1.4578680203045657</c:v>
                </c:pt>
                <c:pt idx="8820">
                  <c:v>1.4580817526048597</c:v>
                </c:pt>
                <c:pt idx="8821">
                  <c:v>1.4580906581173709</c:v>
                </c:pt>
                <c:pt idx="8822">
                  <c:v>1.4584201620803277</c:v>
                </c:pt>
                <c:pt idx="8823">
                  <c:v>1.4579570754296898</c:v>
                </c:pt>
                <c:pt idx="8824">
                  <c:v>1.4583756345177665</c:v>
                </c:pt>
                <c:pt idx="8825">
                  <c:v>1.4578323982545156</c:v>
                </c:pt>
                <c:pt idx="8826">
                  <c:v>1.4578769258170798</c:v>
                </c:pt>
                <c:pt idx="8827">
                  <c:v>1.4578056817169818</c:v>
                </c:pt>
                <c:pt idx="8828">
                  <c:v>1.4584914061804228</c:v>
                </c:pt>
                <c:pt idx="8829">
                  <c:v>1.4577878706919583</c:v>
                </c:pt>
                <c:pt idx="8830">
                  <c:v>1.458616083355597</c:v>
                </c:pt>
                <c:pt idx="8831">
                  <c:v>1.4571021462285161</c:v>
                </c:pt>
                <c:pt idx="8832">
                  <c:v>1.4584379731053523</c:v>
                </c:pt>
                <c:pt idx="8833">
                  <c:v>1.457814587229489</c:v>
                </c:pt>
                <c:pt idx="8834">
                  <c:v>1.4577789651794433</c:v>
                </c:pt>
                <c:pt idx="8835">
                  <c:v>1.458215335292546</c:v>
                </c:pt>
                <c:pt idx="8836">
                  <c:v>1.4583578234927466</c:v>
                </c:pt>
                <c:pt idx="8837">
                  <c:v>1.4576542880042698</c:v>
                </c:pt>
                <c:pt idx="8838">
                  <c:v>1.4591504141063321</c:v>
                </c:pt>
                <c:pt idx="8839">
                  <c:v>1.459399768456672</c:v>
                </c:pt>
                <c:pt idx="8840">
                  <c:v>1.4599251936948929</c:v>
                </c:pt>
                <c:pt idx="8841">
                  <c:v>1.4584557841303767</c:v>
                </c:pt>
                <c:pt idx="8842">
                  <c:v>1.459524445631843</c:v>
                </c:pt>
                <c:pt idx="8843">
                  <c:v>1.4586784219431841</c:v>
                </c:pt>
                <c:pt idx="8844">
                  <c:v>1.4586784219431841</c:v>
                </c:pt>
                <c:pt idx="8845">
                  <c:v>1.4591326030813072</c:v>
                </c:pt>
                <c:pt idx="8846">
                  <c:v>1.4595511621693802</c:v>
                </c:pt>
                <c:pt idx="8847">
                  <c:v>1.4597916110072084</c:v>
                </c:pt>
                <c:pt idx="8848">
                  <c:v>1.458927776293526</c:v>
                </c:pt>
                <c:pt idx="8849">
                  <c:v>1.459230563718942</c:v>
                </c:pt>
                <c:pt idx="8850">
                  <c:v>1.4605396740582419</c:v>
                </c:pt>
                <c:pt idx="8851">
                  <c:v>1.4590079259061361</c:v>
                </c:pt>
                <c:pt idx="8852">
                  <c:v>1.4606732567459229</c:v>
                </c:pt>
                <c:pt idx="8853">
                  <c:v>1.4602457921453378</c:v>
                </c:pt>
                <c:pt idx="8854">
                  <c:v>1.45957787870692</c:v>
                </c:pt>
                <c:pt idx="8855">
                  <c:v>1.4595155401193338</c:v>
                </c:pt>
                <c:pt idx="8856">
                  <c:v>1.4607979339210981</c:v>
                </c:pt>
                <c:pt idx="8857">
                  <c:v>1.4602012645827767</c:v>
                </c:pt>
                <c:pt idx="8858">
                  <c:v>1.4591504141063321</c:v>
                </c:pt>
                <c:pt idx="8859">
                  <c:v>1.4606732567459229</c:v>
                </c:pt>
                <c:pt idx="8860">
                  <c:v>1.4597916110072084</c:v>
                </c:pt>
                <c:pt idx="8861">
                  <c:v>1.4609938551963637</c:v>
                </c:pt>
                <c:pt idx="8862">
                  <c:v>1.461394603259411</c:v>
                </c:pt>
                <c:pt idx="8863">
                  <c:v>1.4610740048089768</c:v>
                </c:pt>
                <c:pt idx="8864">
                  <c:v>1.4604862409831678</c:v>
                </c:pt>
                <c:pt idx="8865">
                  <c:v>1.4601211149701658</c:v>
                </c:pt>
                <c:pt idx="8866">
                  <c:v>1.459016831418648</c:v>
                </c:pt>
                <c:pt idx="8867">
                  <c:v>1.4574672722415176</c:v>
                </c:pt>
                <c:pt idx="8868">
                  <c:v>1.4602546976578468</c:v>
                </c:pt>
                <c:pt idx="8869">
                  <c:v>1.4608780835337081</c:v>
                </c:pt>
                <c:pt idx="8870">
                  <c:v>1.4617330127348778</c:v>
                </c:pt>
                <c:pt idx="8871">
                  <c:v>1.4617241072223648</c:v>
                </c:pt>
                <c:pt idx="8872">
                  <c:v>1.4596758393445544</c:v>
                </c:pt>
                <c:pt idx="8873">
                  <c:v>1.4598094220322353</c:v>
                </c:pt>
                <c:pt idx="8874">
                  <c:v>1.4616528631222725</c:v>
                </c:pt>
                <c:pt idx="8875">
                  <c:v>1.4596491228070176</c:v>
                </c:pt>
                <c:pt idx="8876">
                  <c:v>1.4615549024846353</c:v>
                </c:pt>
                <c:pt idx="8877">
                  <c:v>1.4624187371983257</c:v>
                </c:pt>
                <c:pt idx="8878">
                  <c:v>1.4625166978359565</c:v>
                </c:pt>
                <c:pt idx="8879">
                  <c:v>1.4589544928310618</c:v>
                </c:pt>
                <c:pt idx="8880">
                  <c:v>1.458927776293526</c:v>
                </c:pt>
                <c:pt idx="8881">
                  <c:v>1.4599519102324308</c:v>
                </c:pt>
                <c:pt idx="8882">
                  <c:v>1.4605396740582419</c:v>
                </c:pt>
                <c:pt idx="8883">
                  <c:v>1.4607890284085849</c:v>
                </c:pt>
                <c:pt idx="8884">
                  <c:v>1.4604773354706562</c:v>
                </c:pt>
                <c:pt idx="8885">
                  <c:v>1.4611363433965618</c:v>
                </c:pt>
                <c:pt idx="8886">
                  <c:v>1.4617330127348778</c:v>
                </c:pt>
                <c:pt idx="8887">
                  <c:v>1.4616172410722237</c:v>
                </c:pt>
                <c:pt idx="8888">
                  <c:v>1.4621515718229585</c:v>
                </c:pt>
                <c:pt idx="8889">
                  <c:v>1.4608780835337081</c:v>
                </c:pt>
                <c:pt idx="8890">
                  <c:v>1.461519280434584</c:v>
                </c:pt>
                <c:pt idx="8891">
                  <c:v>1.4615281859470977</c:v>
                </c:pt>
                <c:pt idx="8892">
                  <c:v>1.4596045952444499</c:v>
                </c:pt>
                <c:pt idx="8893">
                  <c:v>1.4626146584735924</c:v>
                </c:pt>
                <c:pt idx="8894">
                  <c:v>1.4611185323715381</c:v>
                </c:pt>
                <c:pt idx="8895">
                  <c:v>1.4636833199750638</c:v>
                </c:pt>
                <c:pt idx="8896">
                  <c:v>1.4620447056728114</c:v>
                </c:pt>
                <c:pt idx="8897">
                  <c:v>1.4618665954225623</c:v>
                </c:pt>
                <c:pt idx="8898">
                  <c:v>1.461768634784929</c:v>
                </c:pt>
                <c:pt idx="8899">
                  <c:v>1.4644402885386054</c:v>
                </c:pt>
                <c:pt idx="8900">
                  <c:v>1.4630243120491504</c:v>
                </c:pt>
                <c:pt idx="8901">
                  <c:v>1.4632380443494493</c:v>
                </c:pt>
                <c:pt idx="8902">
                  <c:v>1.463603170362451</c:v>
                </c:pt>
                <c:pt idx="8903">
                  <c:v>1.4635764538249143</c:v>
                </c:pt>
                <c:pt idx="8904">
                  <c:v>1.4647519814765366</c:v>
                </c:pt>
                <c:pt idx="8905">
                  <c:v>1.4632024222994018</c:v>
                </c:pt>
                <c:pt idx="8906">
                  <c:v>1.4645916822513105</c:v>
                </c:pt>
                <c:pt idx="8907">
                  <c:v>1.4636833199750638</c:v>
                </c:pt>
                <c:pt idx="8908">
                  <c:v>1.4634517766497459</c:v>
                </c:pt>
                <c:pt idx="8909">
                  <c:v>1.4641998397007747</c:v>
                </c:pt>
                <c:pt idx="8910">
                  <c:v>1.4638525247128007</c:v>
                </c:pt>
                <c:pt idx="8911">
                  <c:v>1.4643601389259953</c:v>
                </c:pt>
                <c:pt idx="8912">
                  <c:v>1.4630777451242318</c:v>
                </c:pt>
                <c:pt idx="8913">
                  <c:v>1.4623029655356665</c:v>
                </c:pt>
                <c:pt idx="8914">
                  <c:v>1.4624365482233499</c:v>
                </c:pt>
                <c:pt idx="8915">
                  <c:v>1.4617241072223648</c:v>
                </c:pt>
                <c:pt idx="8916">
                  <c:v>1.4633181939620619</c:v>
                </c:pt>
                <c:pt idx="8917">
                  <c:v>1.4615549024846353</c:v>
                </c:pt>
                <c:pt idx="8918">
                  <c:v>1.4621159497729121</c:v>
                </c:pt>
                <c:pt idx="8919">
                  <c:v>1.4635764538249143</c:v>
                </c:pt>
                <c:pt idx="8920">
                  <c:v>1.462026894647787</c:v>
                </c:pt>
                <c:pt idx="8921">
                  <c:v>1.4632647608869878</c:v>
                </c:pt>
                <c:pt idx="8922">
                  <c:v>1.463781280612694</c:v>
                </c:pt>
                <c:pt idx="8923">
                  <c:v>1.4635141152373288</c:v>
                </c:pt>
                <c:pt idx="8924">
                  <c:v>1.4632736663995012</c:v>
                </c:pt>
                <c:pt idx="8925">
                  <c:v>1.4639593908629398</c:v>
                </c:pt>
                <c:pt idx="8926">
                  <c:v>1.46279276872384</c:v>
                </c:pt>
                <c:pt idx="8927">
                  <c:v>1.4618220678600038</c:v>
                </c:pt>
                <c:pt idx="8928">
                  <c:v>1.4635319262623558</c:v>
                </c:pt>
                <c:pt idx="8929">
                  <c:v>1.4643423279009706</c:v>
                </c:pt>
                <c:pt idx="8930">
                  <c:v>1.4636476979250126</c:v>
                </c:pt>
                <c:pt idx="8931">
                  <c:v>1.4632469498619647</c:v>
                </c:pt>
                <c:pt idx="8932">
                  <c:v>1.4647608869890458</c:v>
                </c:pt>
                <c:pt idx="8933">
                  <c:v>1.4633716270371306</c:v>
                </c:pt>
                <c:pt idx="8934">
                  <c:v>1.4620179891352783</c:v>
                </c:pt>
                <c:pt idx="8935">
                  <c:v>1.463140083711818</c:v>
                </c:pt>
                <c:pt idx="8936">
                  <c:v>1.4624187371983257</c:v>
                </c:pt>
                <c:pt idx="8937">
                  <c:v>1.4632291388369398</c:v>
                </c:pt>
                <c:pt idx="8938">
                  <c:v>1.4616083355597114</c:v>
                </c:pt>
                <c:pt idx="8939">
                  <c:v>1.4635052097248196</c:v>
                </c:pt>
                <c:pt idx="8940">
                  <c:v>1.4629886899991096</c:v>
                </c:pt>
                <c:pt idx="8941">
                  <c:v>1.464520438151216</c:v>
                </c:pt>
                <c:pt idx="8942">
                  <c:v>1.4642978003384095</c:v>
                </c:pt>
                <c:pt idx="8943">
                  <c:v>1.4638079971502358</c:v>
                </c:pt>
                <c:pt idx="8944">
                  <c:v>1.463469587674767</c:v>
                </c:pt>
                <c:pt idx="8945">
                  <c:v>1.4645649657137767</c:v>
                </c:pt>
                <c:pt idx="8946">
                  <c:v>1.4649657137768277</c:v>
                </c:pt>
                <c:pt idx="8947">
                  <c:v>1.4628016742363519</c:v>
                </c:pt>
                <c:pt idx="8948">
                  <c:v>1.4645649657137767</c:v>
                </c:pt>
                <c:pt idx="8949">
                  <c:v>1.4652774067147565</c:v>
                </c:pt>
                <c:pt idx="8950">
                  <c:v>1.4648410366016564</c:v>
                </c:pt>
                <c:pt idx="8951">
                  <c:v>1.4652774067147565</c:v>
                </c:pt>
                <c:pt idx="8952">
                  <c:v>1.463594264849938</c:v>
                </c:pt>
                <c:pt idx="8953">
                  <c:v>1.4650013358268759</c:v>
                </c:pt>
                <c:pt idx="8954">
                  <c:v>1.4636387924124992</c:v>
                </c:pt>
                <c:pt idx="8955">
                  <c:v>1.4636298868999857</c:v>
                </c:pt>
                <c:pt idx="8956">
                  <c:v>1.4649122807017545</c:v>
                </c:pt>
                <c:pt idx="8957">
                  <c:v>1.4649389972392883</c:v>
                </c:pt>
                <c:pt idx="8958">
                  <c:v>1.4645916822513105</c:v>
                </c:pt>
                <c:pt idx="8959">
                  <c:v>1.464520438151216</c:v>
                </c:pt>
                <c:pt idx="8960">
                  <c:v>1.4654109894024399</c:v>
                </c:pt>
                <c:pt idx="8961">
                  <c:v>1.4653575563273664</c:v>
                </c:pt>
                <c:pt idx="8962">
                  <c:v>1.4642176507257991</c:v>
                </c:pt>
                <c:pt idx="8963">
                  <c:v>1.4653753673523884</c:v>
                </c:pt>
                <c:pt idx="8964">
                  <c:v>1.4662124855285421</c:v>
                </c:pt>
                <c:pt idx="8965">
                  <c:v>1.465366461839879</c:v>
                </c:pt>
                <c:pt idx="8966">
                  <c:v>1.4655445720901208</c:v>
                </c:pt>
                <c:pt idx="8967">
                  <c:v>1.4645293436637279</c:v>
                </c:pt>
                <c:pt idx="8968">
                  <c:v>1.46672009974174</c:v>
                </c:pt>
                <c:pt idx="8969">
                  <c:v>1.4655801941401718</c:v>
                </c:pt>
                <c:pt idx="8970">
                  <c:v>1.4657226823403633</c:v>
                </c:pt>
                <c:pt idx="8971">
                  <c:v>1.4648766586517055</c:v>
                </c:pt>
                <c:pt idx="8972">
                  <c:v>1.4658295484905128</c:v>
                </c:pt>
                <c:pt idx="8973">
                  <c:v>1.4651260130020443</c:v>
                </c:pt>
                <c:pt idx="8974">
                  <c:v>1.4644759105886542</c:v>
                </c:pt>
                <c:pt idx="8975">
                  <c:v>1.4659275091281498</c:v>
                </c:pt>
                <c:pt idx="8976">
                  <c:v>1.4660432807908095</c:v>
                </c:pt>
                <c:pt idx="8977">
                  <c:v>1.4646273043013625</c:v>
                </c:pt>
                <c:pt idx="8978">
                  <c:v>1.4657850209279544</c:v>
                </c:pt>
                <c:pt idx="8979">
                  <c:v>1.4652417846647074</c:v>
                </c:pt>
                <c:pt idx="8980">
                  <c:v>1.4641107845756522</c:v>
                </c:pt>
                <c:pt idx="8981">
                  <c:v>1.4658028319529788</c:v>
                </c:pt>
                <c:pt idx="8982">
                  <c:v>1.46588298156559</c:v>
                </c:pt>
                <c:pt idx="8983">
                  <c:v>1.4657583043904177</c:v>
                </c:pt>
                <c:pt idx="8984">
                  <c:v>1.4650725799269761</c:v>
                </c:pt>
                <c:pt idx="8985">
                  <c:v>1.4641375011131901</c:v>
                </c:pt>
                <c:pt idx="8986">
                  <c:v>1.4658918870780955</c:v>
                </c:pt>
                <c:pt idx="8987">
                  <c:v>1.4653842728648994</c:v>
                </c:pt>
                <c:pt idx="8988">
                  <c:v>1.4643423279009706</c:v>
                </c:pt>
                <c:pt idx="8989">
                  <c:v>1.4657850209279544</c:v>
                </c:pt>
                <c:pt idx="8990">
                  <c:v>1.4639593908629398</c:v>
                </c:pt>
                <c:pt idx="8991">
                  <c:v>1.4667111942292279</c:v>
                </c:pt>
                <c:pt idx="8992">
                  <c:v>1.4665152729539586</c:v>
                </c:pt>
                <c:pt idx="8993">
                  <c:v>1.4655267610650966</c:v>
                </c:pt>
                <c:pt idx="8994">
                  <c:v>1.4666399501291267</c:v>
                </c:pt>
                <c:pt idx="8995">
                  <c:v>1.4667913438418378</c:v>
                </c:pt>
                <c:pt idx="8996">
                  <c:v>1.4680024935435041</c:v>
                </c:pt>
                <c:pt idx="8997">
                  <c:v>1.4681093596936499</c:v>
                </c:pt>
                <c:pt idx="8998">
                  <c:v>1.4667379107667673</c:v>
                </c:pt>
                <c:pt idx="8999">
                  <c:v>1.4681093596936499</c:v>
                </c:pt>
                <c:pt idx="9000">
                  <c:v>1.4664440288538605</c:v>
                </c:pt>
                <c:pt idx="9001">
                  <c:v>1.4682518478938462</c:v>
                </c:pt>
                <c:pt idx="9002">
                  <c:v>1.4671920919048878</c:v>
                </c:pt>
                <c:pt idx="9003">
                  <c:v>1.4660254697657877</c:v>
                </c:pt>
                <c:pt idx="9004">
                  <c:v>1.4679579659809421</c:v>
                </c:pt>
                <c:pt idx="9005">
                  <c:v>1.4687416510820173</c:v>
                </c:pt>
                <c:pt idx="9006">
                  <c:v>1.4673167690800606</c:v>
                </c:pt>
                <c:pt idx="9007">
                  <c:v>1.4678421943182831</c:v>
                </c:pt>
                <c:pt idx="9008">
                  <c:v>1.4663995012912991</c:v>
                </c:pt>
                <c:pt idx="9009">
                  <c:v>1.4682696589188682</c:v>
                </c:pt>
                <c:pt idx="9010">
                  <c:v>1.4675928399679399</c:v>
                </c:pt>
                <c:pt idx="9011">
                  <c:v>1.4670406981921758</c:v>
                </c:pt>
                <c:pt idx="9012">
                  <c:v>1.467067414729718</c:v>
                </c:pt>
                <c:pt idx="9013">
                  <c:v>1.4678421943182831</c:v>
                </c:pt>
                <c:pt idx="9014">
                  <c:v>1.4675126903553273</c:v>
                </c:pt>
                <c:pt idx="9015">
                  <c:v>1.4678689108558198</c:v>
                </c:pt>
                <c:pt idx="9016">
                  <c:v>1.4678867218808442</c:v>
                </c:pt>
                <c:pt idx="9017">
                  <c:v>1.4664440288538605</c:v>
                </c:pt>
                <c:pt idx="9018">
                  <c:v>1.467913438418381</c:v>
                </c:pt>
                <c:pt idx="9019">
                  <c:v>1.4682963754564076</c:v>
                </c:pt>
                <c:pt idx="9020">
                  <c:v>1.4674236352302046</c:v>
                </c:pt>
                <c:pt idx="9021">
                  <c:v>1.4686793124944288</c:v>
                </c:pt>
                <c:pt idx="9022">
                  <c:v>1.4679312494434016</c:v>
                </c:pt>
                <c:pt idx="9023">
                  <c:v>1.468714934544483</c:v>
                </c:pt>
                <c:pt idx="9024">
                  <c:v>1.4671208478047884</c:v>
                </c:pt>
                <c:pt idx="9025">
                  <c:v>1.4664796509039069</c:v>
                </c:pt>
                <c:pt idx="9026">
                  <c:v>1.4676818950930595</c:v>
                </c:pt>
                <c:pt idx="9027">
                  <c:v>1.4684566746816281</c:v>
                </c:pt>
                <c:pt idx="9028">
                  <c:v>1.4682696589188682</c:v>
                </c:pt>
                <c:pt idx="9029">
                  <c:v>1.4685724463442871</c:v>
                </c:pt>
                <c:pt idx="9030">
                  <c:v>1.468314186481432</c:v>
                </c:pt>
                <c:pt idx="9031">
                  <c:v>1.468536824294238</c:v>
                </c:pt>
                <c:pt idx="9032">
                  <c:v>1.468029210081037</c:v>
                </c:pt>
                <c:pt idx="9033">
                  <c:v>1.4689820999198504</c:v>
                </c:pt>
                <c:pt idx="9034">
                  <c:v>1.4689910054323585</c:v>
                </c:pt>
                <c:pt idx="9035">
                  <c:v>1.4684121471190659</c:v>
                </c:pt>
                <c:pt idx="9036">
                  <c:v>1.4678421943182831</c:v>
                </c:pt>
                <c:pt idx="9037">
                  <c:v>1.4679045329058678</c:v>
                </c:pt>
                <c:pt idx="9038">
                  <c:v>1.4696054857957075</c:v>
                </c:pt>
                <c:pt idx="9039">
                  <c:v>1.4698637456585597</c:v>
                </c:pt>
                <c:pt idx="9040">
                  <c:v>1.4690177219699001</c:v>
                </c:pt>
                <c:pt idx="9041">
                  <c:v>1.4683676195565061</c:v>
                </c:pt>
                <c:pt idx="9042">
                  <c:v>1.4706741472971729</c:v>
                </c:pt>
                <c:pt idx="9043">
                  <c:v>1.4706118087095912</c:v>
                </c:pt>
                <c:pt idx="9044">
                  <c:v>1.4692581708077301</c:v>
                </c:pt>
                <c:pt idx="9045">
                  <c:v>1.4703357378217121</c:v>
                </c:pt>
                <c:pt idx="9046">
                  <c:v>1.469133493632556</c:v>
                </c:pt>
                <c:pt idx="9047">
                  <c:v>1.4693561314453645</c:v>
                </c:pt>
                <c:pt idx="9048">
                  <c:v>1.4706830528096861</c:v>
                </c:pt>
                <c:pt idx="9049">
                  <c:v>1.4704604149968841</c:v>
                </c:pt>
                <c:pt idx="9050">
                  <c:v>1.4711372339478137</c:v>
                </c:pt>
                <c:pt idx="9051">
                  <c:v>1.4699617062961934</c:v>
                </c:pt>
                <c:pt idx="9052">
                  <c:v>1.4695698637456578</c:v>
                </c:pt>
                <c:pt idx="9053">
                  <c:v>1.4704426039718601</c:v>
                </c:pt>
                <c:pt idx="9054">
                  <c:v>1.4693561314453645</c:v>
                </c:pt>
                <c:pt idx="9055">
                  <c:v>1.4702288716715661</c:v>
                </c:pt>
                <c:pt idx="9056">
                  <c:v>1.4705850921720538</c:v>
                </c:pt>
                <c:pt idx="9057">
                  <c:v>1.4707810134473238</c:v>
                </c:pt>
                <c:pt idx="9058">
                  <c:v>1.4718318639237689</c:v>
                </c:pt>
                <c:pt idx="9059">
                  <c:v>1.470504942559441</c:v>
                </c:pt>
                <c:pt idx="9060">
                  <c:v>1.4698993677086083</c:v>
                </c:pt>
                <c:pt idx="9061">
                  <c:v>1.469623296820729</c:v>
                </c:pt>
                <c:pt idx="9062">
                  <c:v>1.4710659898477161</c:v>
                </c:pt>
                <c:pt idx="9063">
                  <c:v>1.4700596669338346</c:v>
                </c:pt>
                <c:pt idx="9064">
                  <c:v>1.4708077299848605</c:v>
                </c:pt>
                <c:pt idx="9065">
                  <c:v>1.4708522575474186</c:v>
                </c:pt>
                <c:pt idx="9066">
                  <c:v>1.4716448481610116</c:v>
                </c:pt>
                <c:pt idx="9067">
                  <c:v>1.4699171787336363</c:v>
                </c:pt>
                <c:pt idx="9068">
                  <c:v>1.470478226021908</c:v>
                </c:pt>
                <c:pt idx="9069">
                  <c:v>1.4710927063852526</c:v>
                </c:pt>
                <c:pt idx="9070">
                  <c:v>1.4711995725353966</c:v>
                </c:pt>
                <c:pt idx="9071">
                  <c:v>1.4698103125834852</c:v>
                </c:pt>
                <c:pt idx="9072">
                  <c:v>1.4705761866595422</c:v>
                </c:pt>
                <c:pt idx="9073">
                  <c:v>1.4689820999198504</c:v>
                </c:pt>
                <c:pt idx="9074">
                  <c:v>1.4707542969097858</c:v>
                </c:pt>
                <c:pt idx="9075">
                  <c:v>1.4718318639237689</c:v>
                </c:pt>
                <c:pt idx="9076">
                  <c:v>1.4708789740849586</c:v>
                </c:pt>
                <c:pt idx="9077">
                  <c:v>1.4701398165464419</c:v>
                </c:pt>
                <c:pt idx="9078">
                  <c:v>1.4699171787336363</c:v>
                </c:pt>
                <c:pt idx="9079">
                  <c:v>1.4704336984593422</c:v>
                </c:pt>
                <c:pt idx="9080">
                  <c:v>1.4702377771840758</c:v>
                </c:pt>
                <c:pt idx="9081">
                  <c:v>1.470309021284175</c:v>
                </c:pt>
                <c:pt idx="9082">
                  <c:v>1.4702823047466411</c:v>
                </c:pt>
                <c:pt idx="9083">
                  <c:v>1.4699171787336363</c:v>
                </c:pt>
                <c:pt idx="9084">
                  <c:v>1.4701576275714667</c:v>
                </c:pt>
                <c:pt idx="9085">
                  <c:v>1.4705761866595422</c:v>
                </c:pt>
                <c:pt idx="9086">
                  <c:v>1.4699706118087095</c:v>
                </c:pt>
                <c:pt idx="9087">
                  <c:v>1.471021462285151</c:v>
                </c:pt>
                <c:pt idx="9088">
                  <c:v>1.4699706118087095</c:v>
                </c:pt>
                <c:pt idx="9089">
                  <c:v>1.470691958322198</c:v>
                </c:pt>
                <c:pt idx="9090">
                  <c:v>1.4702199661590525</c:v>
                </c:pt>
                <c:pt idx="9091">
                  <c:v>1.4714133048356932</c:v>
                </c:pt>
                <c:pt idx="9092">
                  <c:v>1.4699082732211211</c:v>
                </c:pt>
                <c:pt idx="9093">
                  <c:v>1.4697479739959041</c:v>
                </c:pt>
                <c:pt idx="9094">
                  <c:v>1.4707364858847618</c:v>
                </c:pt>
                <c:pt idx="9095">
                  <c:v>1.4696945409208273</c:v>
                </c:pt>
                <c:pt idx="9096">
                  <c:v>1.4699082732211211</c:v>
                </c:pt>
                <c:pt idx="9097">
                  <c:v>1.4705138480719564</c:v>
                </c:pt>
                <c:pt idx="9098">
                  <c:v>1.4700774779588581</c:v>
                </c:pt>
                <c:pt idx="9099">
                  <c:v>1.4709502181850558</c:v>
                </c:pt>
                <c:pt idx="9100">
                  <c:v>1.4711194229227893</c:v>
                </c:pt>
                <c:pt idx="9101">
                  <c:v>1.4704693205093926</c:v>
                </c:pt>
                <c:pt idx="9102">
                  <c:v>1.4707364858847618</c:v>
                </c:pt>
                <c:pt idx="9103">
                  <c:v>1.470273399234123</c:v>
                </c:pt>
                <c:pt idx="9104">
                  <c:v>1.4702466826965892</c:v>
                </c:pt>
                <c:pt idx="9105">
                  <c:v>1.4705583756345177</c:v>
                </c:pt>
                <c:pt idx="9106">
                  <c:v>1.471003651260127</c:v>
                </c:pt>
                <c:pt idx="9107">
                  <c:v>1.4708344465223944</c:v>
                </c:pt>
                <c:pt idx="9108">
                  <c:v>1.4707632024222959</c:v>
                </c:pt>
                <c:pt idx="9109">
                  <c:v>1.4712886276605219</c:v>
                </c:pt>
                <c:pt idx="9110">
                  <c:v>1.470095288983881</c:v>
                </c:pt>
                <c:pt idx="9111">
                  <c:v>1.4719654466114518</c:v>
                </c:pt>
                <c:pt idx="9112">
                  <c:v>1.4710927063852526</c:v>
                </c:pt>
                <c:pt idx="9113">
                  <c:v>1.4706207142221008</c:v>
                </c:pt>
                <c:pt idx="9114">
                  <c:v>1.4708433520349049</c:v>
                </c:pt>
                <c:pt idx="9115">
                  <c:v>1.4722860450618933</c:v>
                </c:pt>
                <c:pt idx="9116">
                  <c:v>1.4705227535844649</c:v>
                </c:pt>
                <c:pt idx="9117">
                  <c:v>1.4722237064743076</c:v>
                </c:pt>
                <c:pt idx="9118">
                  <c:v>1.4717695253361818</c:v>
                </c:pt>
                <c:pt idx="9119">
                  <c:v>1.4712708166354946</c:v>
                </c:pt>
                <c:pt idx="9120">
                  <c:v>1.4716448481610116</c:v>
                </c:pt>
                <c:pt idx="9121">
                  <c:v>1.4713420607355951</c:v>
                </c:pt>
                <c:pt idx="9122">
                  <c:v>1.4702377771840758</c:v>
                </c:pt>
                <c:pt idx="9123">
                  <c:v>1.4711906670228831</c:v>
                </c:pt>
                <c:pt idx="9124">
                  <c:v>1.4709947457476136</c:v>
                </c:pt>
                <c:pt idx="9125">
                  <c:v>1.4718496749487933</c:v>
                </c:pt>
                <c:pt idx="9126">
                  <c:v>1.4726244545373555</c:v>
                </c:pt>
                <c:pt idx="9127">
                  <c:v>1.4732122183631642</c:v>
                </c:pt>
                <c:pt idx="9128">
                  <c:v>1.4715379820108638</c:v>
                </c:pt>
                <c:pt idx="9129">
                  <c:v>1.4722058954492832</c:v>
                </c:pt>
                <c:pt idx="9130">
                  <c:v>1.4714667379107658</c:v>
                </c:pt>
                <c:pt idx="9131">
                  <c:v>1.4725264938997238</c:v>
                </c:pt>
                <c:pt idx="9132">
                  <c:v>1.4711105174102768</c:v>
                </c:pt>
                <c:pt idx="9133">
                  <c:v>1.4723661946745035</c:v>
                </c:pt>
                <c:pt idx="9134">
                  <c:v>1.4714222103482038</c:v>
                </c:pt>
                <c:pt idx="9135">
                  <c:v>1.4724641553121343</c:v>
                </c:pt>
                <c:pt idx="9136">
                  <c:v>1.4708255410098852</c:v>
                </c:pt>
                <c:pt idx="9137">
                  <c:v>1.4720634072490844</c:v>
                </c:pt>
                <c:pt idx="9138">
                  <c:v>1.4723929112120402</c:v>
                </c:pt>
                <c:pt idx="9139">
                  <c:v>1.471912013536379</c:v>
                </c:pt>
                <c:pt idx="9140">
                  <c:v>1.4721079348116533</c:v>
                </c:pt>
                <c:pt idx="9141">
                  <c:v>1.4699438952711692</c:v>
                </c:pt>
                <c:pt idx="9142">
                  <c:v>1.4703624543592482</c:v>
                </c:pt>
                <c:pt idx="9143">
                  <c:v>1.471707186748598</c:v>
                </c:pt>
                <c:pt idx="9144">
                  <c:v>1.4716181316234749</c:v>
                </c:pt>
                <c:pt idx="9145">
                  <c:v>1.4713242497105672</c:v>
                </c:pt>
                <c:pt idx="9146">
                  <c:v>1.471475643423279</c:v>
                </c:pt>
                <c:pt idx="9147">
                  <c:v>1.4715023599608157</c:v>
                </c:pt>
                <c:pt idx="9148">
                  <c:v>1.4710659898477161</c:v>
                </c:pt>
                <c:pt idx="9149">
                  <c:v>1.4716181316234749</c:v>
                </c:pt>
                <c:pt idx="9150">
                  <c:v>1.4716270371359836</c:v>
                </c:pt>
                <c:pt idx="9151">
                  <c:v>1.4724730608246499</c:v>
                </c:pt>
                <c:pt idx="9152">
                  <c:v>1.4714489268857454</c:v>
                </c:pt>
                <c:pt idx="9153">
                  <c:v>1.4724997773621817</c:v>
                </c:pt>
                <c:pt idx="9154">
                  <c:v>1.4710838008727403</c:v>
                </c:pt>
                <c:pt idx="9155">
                  <c:v>1.4718674859738179</c:v>
                </c:pt>
                <c:pt idx="9156">
                  <c:v>1.4731765963131178</c:v>
                </c:pt>
                <c:pt idx="9157">
                  <c:v>1.4716092261109597</c:v>
                </c:pt>
                <c:pt idx="9158">
                  <c:v>1.4720188796865306</c:v>
                </c:pt>
                <c:pt idx="9159">
                  <c:v>1.4733814231008995</c:v>
                </c:pt>
                <c:pt idx="9160">
                  <c:v>1.4733636120758697</c:v>
                </c:pt>
                <c:pt idx="9161">
                  <c:v>1.4726333600498698</c:v>
                </c:pt>
                <c:pt idx="9162">
                  <c:v>1.4725888324873095</c:v>
                </c:pt>
                <c:pt idx="9163">
                  <c:v>1.4715023599608157</c:v>
                </c:pt>
                <c:pt idx="9164">
                  <c:v>1.4715736040609138</c:v>
                </c:pt>
                <c:pt idx="9165">
                  <c:v>1.4731053522130173</c:v>
                </c:pt>
                <c:pt idx="9166">
                  <c:v>1.4717160922611068</c:v>
                </c:pt>
                <c:pt idx="9167">
                  <c:v>1.472873808887702</c:v>
                </c:pt>
                <c:pt idx="9168">
                  <c:v>1.4716982812360822</c:v>
                </c:pt>
                <c:pt idx="9169">
                  <c:v>1.4719298245614036</c:v>
                </c:pt>
                <c:pt idx="9170">
                  <c:v>1.4715646985483954</c:v>
                </c:pt>
                <c:pt idx="9171">
                  <c:v>1.4736129664262214</c:v>
                </c:pt>
                <c:pt idx="9172">
                  <c:v>1.4712441000979575</c:v>
                </c:pt>
                <c:pt idx="9173">
                  <c:v>1.4714222103482038</c:v>
                </c:pt>
                <c:pt idx="9174">
                  <c:v>1.4717428087986464</c:v>
                </c:pt>
                <c:pt idx="9175">
                  <c:v>1.4724641553121343</c:v>
                </c:pt>
                <c:pt idx="9176">
                  <c:v>1.4718674859738179</c:v>
                </c:pt>
                <c:pt idx="9177">
                  <c:v>1.4724730608246499</c:v>
                </c:pt>
                <c:pt idx="9178">
                  <c:v>1.4721079348116533</c:v>
                </c:pt>
                <c:pt idx="9179">
                  <c:v>1.4726778876124318</c:v>
                </c:pt>
                <c:pt idx="9180">
                  <c:v>1.4729628640128241</c:v>
                </c:pt>
                <c:pt idx="9181">
                  <c:v>1.4733458010508504</c:v>
                </c:pt>
                <c:pt idx="9182">
                  <c:v>1.4731765963131178</c:v>
                </c:pt>
                <c:pt idx="9183">
                  <c:v>1.4736931160388278</c:v>
                </c:pt>
                <c:pt idx="9184">
                  <c:v>1.473256745925728</c:v>
                </c:pt>
                <c:pt idx="9185">
                  <c:v>1.4723038560869177</c:v>
                </c:pt>
                <c:pt idx="9186">
                  <c:v>1.4727580372250422</c:v>
                </c:pt>
                <c:pt idx="9187">
                  <c:v>1.4730162970878919</c:v>
                </c:pt>
                <c:pt idx="9188">
                  <c:v>1.4744678956273918</c:v>
                </c:pt>
                <c:pt idx="9189">
                  <c:v>1.4728827144002141</c:v>
                </c:pt>
                <c:pt idx="9190">
                  <c:v>1.4737643601389228</c:v>
                </c:pt>
                <c:pt idx="9191">
                  <c:v>1.4739335648766585</c:v>
                </c:pt>
                <c:pt idx="9192">
                  <c:v>1.4748775492029567</c:v>
                </c:pt>
                <c:pt idx="9193">
                  <c:v>1.4739602814141894</c:v>
                </c:pt>
                <c:pt idx="9194">
                  <c:v>1.4742452578145846</c:v>
                </c:pt>
                <c:pt idx="9195">
                  <c:v>1.4753228248285701</c:v>
                </c:pt>
                <c:pt idx="9196">
                  <c:v>1.4740404310268089</c:v>
                </c:pt>
                <c:pt idx="9197">
                  <c:v>1.4733814231008995</c:v>
                </c:pt>
                <c:pt idx="9198">
                  <c:v>1.473470478226022</c:v>
                </c:pt>
                <c:pt idx="9199">
                  <c:v>1.4732389349007067</c:v>
                </c:pt>
                <c:pt idx="9200">
                  <c:v>1.4745035176774393</c:v>
                </c:pt>
                <c:pt idx="9201">
                  <c:v>1.4745836672900519</c:v>
                </c:pt>
                <c:pt idx="9202">
                  <c:v>1.4731498797755811</c:v>
                </c:pt>
                <c:pt idx="9203">
                  <c:v>1.4736485884762667</c:v>
                </c:pt>
                <c:pt idx="9204">
                  <c:v>1.4745035176774393</c:v>
                </c:pt>
                <c:pt idx="9205">
                  <c:v>1.4733101790008021</c:v>
                </c:pt>
                <c:pt idx="9206">
                  <c:v>1.4742274467895626</c:v>
                </c:pt>
                <c:pt idx="9207">
                  <c:v>1.4738088877014837</c:v>
                </c:pt>
                <c:pt idx="9208">
                  <c:v>1.4754029744411801</c:v>
                </c:pt>
                <c:pt idx="9209">
                  <c:v>1.475572179178912</c:v>
                </c:pt>
                <c:pt idx="9210">
                  <c:v>1.4753495413661057</c:v>
                </c:pt>
                <c:pt idx="9211">
                  <c:v>1.4737732656514355</c:v>
                </c:pt>
                <c:pt idx="9212">
                  <c:v>1.474788494077834</c:v>
                </c:pt>
                <c:pt idx="9213">
                  <c:v>1.4748597381779318</c:v>
                </c:pt>
                <c:pt idx="9214">
                  <c:v>1.4729717695253359</c:v>
                </c:pt>
                <c:pt idx="9215">
                  <c:v>1.4754920295663021</c:v>
                </c:pt>
                <c:pt idx="9216">
                  <c:v>1.4739335648766585</c:v>
                </c:pt>
                <c:pt idx="9217">
                  <c:v>1.4742274467895626</c:v>
                </c:pt>
                <c:pt idx="9218">
                  <c:v>1.4739068483391173</c:v>
                </c:pt>
                <c:pt idx="9219">
                  <c:v>1.4747617775402946</c:v>
                </c:pt>
                <c:pt idx="9220">
                  <c:v>1.4758215335292519</c:v>
                </c:pt>
                <c:pt idx="9221">
                  <c:v>1.4751269035532995</c:v>
                </c:pt>
                <c:pt idx="9222">
                  <c:v>1.4751981476533946</c:v>
                </c:pt>
                <c:pt idx="9223">
                  <c:v>1.4734615727135096</c:v>
                </c:pt>
                <c:pt idx="9224">
                  <c:v>1.4758571555793034</c:v>
                </c:pt>
                <c:pt idx="9225">
                  <c:v>1.4752426752159578</c:v>
                </c:pt>
                <c:pt idx="9226">
                  <c:v>1.4745836672900519</c:v>
                </c:pt>
                <c:pt idx="9227">
                  <c:v>1.4699082732211211</c:v>
                </c:pt>
                <c:pt idx="9228">
                  <c:v>1.4710303677976642</c:v>
                </c:pt>
                <c:pt idx="9229">
                  <c:v>1.4734259506634582</c:v>
                </c:pt>
                <c:pt idx="9230">
                  <c:v>1.4733814231008995</c:v>
                </c:pt>
                <c:pt idx="9231">
                  <c:v>1.4746103838275892</c:v>
                </c:pt>
                <c:pt idx="9232">
                  <c:v>1.4757235728916198</c:v>
                </c:pt>
                <c:pt idx="9233">
                  <c:v>1.4748597381779318</c:v>
                </c:pt>
                <c:pt idx="9234">
                  <c:v>1.4749398877905395</c:v>
                </c:pt>
                <c:pt idx="9235">
                  <c:v>1.4750022263781279</c:v>
                </c:pt>
                <c:pt idx="9236">
                  <c:v>1.4745480452400035</c:v>
                </c:pt>
                <c:pt idx="9237">
                  <c:v>1.4762133760797933</c:v>
                </c:pt>
                <c:pt idx="9238">
                  <c:v>1.4751803366283731</c:v>
                </c:pt>
                <c:pt idx="9239">
                  <c:v>1.4774957698815567</c:v>
                </c:pt>
                <c:pt idx="9240">
                  <c:v>1.4773889037314101</c:v>
                </c:pt>
                <c:pt idx="9241">
                  <c:v>1.476587407605308</c:v>
                </c:pt>
                <c:pt idx="9242">
                  <c:v>1.4758571555793034</c:v>
                </c:pt>
                <c:pt idx="9243">
                  <c:v>1.475598895716445</c:v>
                </c:pt>
                <c:pt idx="9244">
                  <c:v>1.4774512423189914</c:v>
                </c:pt>
                <c:pt idx="9245">
                  <c:v>1.477433431293971</c:v>
                </c:pt>
                <c:pt idx="9246">
                  <c:v>1.4775670139816546</c:v>
                </c:pt>
                <c:pt idx="9247">
                  <c:v>1.4775313919316058</c:v>
                </c:pt>
                <c:pt idx="9248">
                  <c:v>1.4777451242319022</c:v>
                </c:pt>
                <c:pt idx="9249">
                  <c:v>1.4771662659186036</c:v>
                </c:pt>
                <c:pt idx="9250">
                  <c:v>1.4770148722058938</c:v>
                </c:pt>
                <c:pt idx="9251">
                  <c:v>1.4790809511087388</c:v>
                </c:pt>
                <c:pt idx="9252">
                  <c:v>1.4768723840056996</c:v>
                </c:pt>
                <c:pt idx="9253">
                  <c:v>1.4774690533440153</c:v>
                </c:pt>
                <c:pt idx="9254">
                  <c:v>1.4772553210437291</c:v>
                </c:pt>
                <c:pt idx="9255">
                  <c:v>1.4776916911568228</c:v>
                </c:pt>
                <c:pt idx="9256">
                  <c:v>1.4769080060557485</c:v>
                </c:pt>
                <c:pt idx="9257">
                  <c:v>1.4768991005432359</c:v>
                </c:pt>
                <c:pt idx="9258">
                  <c:v>1.4777718407694322</c:v>
                </c:pt>
                <c:pt idx="9259">
                  <c:v>1.4780568171698278</c:v>
                </c:pt>
                <c:pt idx="9260">
                  <c:v>1.4777540297444118</c:v>
                </c:pt>
                <c:pt idx="9261">
                  <c:v>1.4789295573960255</c:v>
                </c:pt>
                <c:pt idx="9262">
                  <c:v>1.4793035889215422</c:v>
                </c:pt>
                <c:pt idx="9263">
                  <c:v>1.4791700062338586</c:v>
                </c:pt>
                <c:pt idx="9264">
                  <c:v>1.4786178644581032</c:v>
                </c:pt>
                <c:pt idx="9265">
                  <c:v>1.477994478582239</c:v>
                </c:pt>
                <c:pt idx="9266">
                  <c:v>1.4787247306082458</c:v>
                </c:pt>
                <c:pt idx="9267">
                  <c:v>1.4787514471457832</c:v>
                </c:pt>
                <c:pt idx="9268">
                  <c:v>1.4790898566212485</c:v>
                </c:pt>
                <c:pt idx="9269">
                  <c:v>1.4782171163950513</c:v>
                </c:pt>
                <c:pt idx="9270">
                  <c:v>1.4779143289696295</c:v>
                </c:pt>
                <c:pt idx="9271">
                  <c:v>1.4792056282839077</c:v>
                </c:pt>
                <c:pt idx="9272">
                  <c:v>1.4799447858224186</c:v>
                </c:pt>
                <c:pt idx="9273">
                  <c:v>1.4794371716092261</c:v>
                </c:pt>
                <c:pt idx="9274">
                  <c:v>1.4785733368955383</c:v>
                </c:pt>
                <c:pt idx="9275">
                  <c:v>1.4788672188084397</c:v>
                </c:pt>
                <c:pt idx="9276">
                  <c:v>1.47869801407071</c:v>
                </c:pt>
                <c:pt idx="9277">
                  <c:v>1.4788226912458786</c:v>
                </c:pt>
                <c:pt idx="9278">
                  <c:v>1.4797755810846898</c:v>
                </c:pt>
                <c:pt idx="9279">
                  <c:v>1.4810045418113813</c:v>
                </c:pt>
                <c:pt idx="9280">
                  <c:v>1.4806037937483298</c:v>
                </c:pt>
                <c:pt idx="9281">
                  <c:v>1.4813518567993578</c:v>
                </c:pt>
                <c:pt idx="9282">
                  <c:v>1.4790275180336618</c:v>
                </c:pt>
                <c:pt idx="9283">
                  <c:v>1.4812628016742364</c:v>
                </c:pt>
                <c:pt idx="9284">
                  <c:v>1.4795440377593692</c:v>
                </c:pt>
                <c:pt idx="9285">
                  <c:v>1.4795173212218391</c:v>
                </c:pt>
                <c:pt idx="9286">
                  <c:v>1.4794816991717874</c:v>
                </c:pt>
                <c:pt idx="9287">
                  <c:v>1.4785555258705176</c:v>
                </c:pt>
                <c:pt idx="9288">
                  <c:v>1.4796954314720812</c:v>
                </c:pt>
                <c:pt idx="9289">
                  <c:v>1.4788494077834178</c:v>
                </c:pt>
                <c:pt idx="9290">
                  <c:v>1.4798824472348378</c:v>
                </c:pt>
                <c:pt idx="9291">
                  <c:v>1.4794104550716878</c:v>
                </c:pt>
                <c:pt idx="9292">
                  <c:v>1.4800516519725708</c:v>
                </c:pt>
                <c:pt idx="9293">
                  <c:v>1.480514738623208</c:v>
                </c:pt>
                <c:pt idx="9294">
                  <c:v>1.4807462819485262</c:v>
                </c:pt>
                <c:pt idx="9295">
                  <c:v>1.480381155935524</c:v>
                </c:pt>
                <c:pt idx="9296">
                  <c:v>1.4792234393089319</c:v>
                </c:pt>
                <c:pt idx="9297">
                  <c:v>1.4788494077834178</c:v>
                </c:pt>
                <c:pt idx="9298">
                  <c:v>1.4806750378484279</c:v>
                </c:pt>
                <c:pt idx="9299">
                  <c:v>1.4796687149345438</c:v>
                </c:pt>
                <c:pt idx="9300">
                  <c:v>1.4812360851366968</c:v>
                </c:pt>
                <c:pt idx="9301">
                  <c:v>1.4800872740226201</c:v>
                </c:pt>
                <c:pt idx="9302">
                  <c:v>1.4812717071867478</c:v>
                </c:pt>
                <c:pt idx="9303">
                  <c:v>1.4802297622228158</c:v>
                </c:pt>
                <c:pt idx="9304">
                  <c:v>1.4801318015851812</c:v>
                </c:pt>
                <c:pt idx="9305">
                  <c:v>1.4807373764360141</c:v>
                </c:pt>
                <c:pt idx="9306">
                  <c:v>1.4800872740226201</c:v>
                </c:pt>
                <c:pt idx="9307">
                  <c:v>1.4817169828123598</c:v>
                </c:pt>
                <c:pt idx="9308">
                  <c:v>1.4822691245881201</c:v>
                </c:pt>
                <c:pt idx="9309">
                  <c:v>1.4812538961617241</c:v>
                </c:pt>
                <c:pt idx="9310">
                  <c:v>1.4809065811737465</c:v>
                </c:pt>
                <c:pt idx="9311">
                  <c:v>1.482242408050584</c:v>
                </c:pt>
                <c:pt idx="9312">
                  <c:v>1.482473951375902</c:v>
                </c:pt>
                <c:pt idx="9313">
                  <c:v>1.4807997150235961</c:v>
                </c:pt>
                <c:pt idx="9314">
                  <c:v>1.4817615103749171</c:v>
                </c:pt>
                <c:pt idx="9315">
                  <c:v>1.4814676284620178</c:v>
                </c:pt>
                <c:pt idx="9316">
                  <c:v>1.4809065811737465</c:v>
                </c:pt>
                <c:pt idx="9317">
                  <c:v>1.4807819039985761</c:v>
                </c:pt>
                <c:pt idx="9318">
                  <c:v>1.4818950930626018</c:v>
                </c:pt>
                <c:pt idx="9319">
                  <c:v>1.481556683587137</c:v>
                </c:pt>
                <c:pt idx="9320">
                  <c:v>1.481770415887431</c:v>
                </c:pt>
                <c:pt idx="9321">
                  <c:v>1.4819307151126493</c:v>
                </c:pt>
                <c:pt idx="9322">
                  <c:v>1.4810579748864585</c:v>
                </c:pt>
                <c:pt idx="9323">
                  <c:v>1.4807729984860629</c:v>
                </c:pt>
                <c:pt idx="9324">
                  <c:v>1.4825006679134378</c:v>
                </c:pt>
                <c:pt idx="9325">
                  <c:v>1.482910321489002</c:v>
                </c:pt>
                <c:pt idx="9326">
                  <c:v>1.4818327544750198</c:v>
                </c:pt>
                <c:pt idx="9327">
                  <c:v>1.4820910143378752</c:v>
                </c:pt>
                <c:pt idx="9328">
                  <c:v>1.4823670852257549</c:v>
                </c:pt>
                <c:pt idx="9329">
                  <c:v>1.481538872562113</c:v>
                </c:pt>
                <c:pt idx="9330">
                  <c:v>1.4826164395760981</c:v>
                </c:pt>
                <c:pt idx="9331">
                  <c:v>1.48314186481432</c:v>
                </c:pt>
                <c:pt idx="9332">
                  <c:v>1.4819307151126493</c:v>
                </c:pt>
                <c:pt idx="9333">
                  <c:v>1.4825362899634849</c:v>
                </c:pt>
                <c:pt idx="9334">
                  <c:v>1.4821266363879213</c:v>
                </c:pt>
                <c:pt idx="9335">
                  <c:v>1.4822602190756078</c:v>
                </c:pt>
                <c:pt idx="9336">
                  <c:v>1.4838810223528358</c:v>
                </c:pt>
                <c:pt idx="9337">
                  <c:v>1.4822335025380708</c:v>
                </c:pt>
                <c:pt idx="9338">
                  <c:v>1.4817971324249681</c:v>
                </c:pt>
                <c:pt idx="9339">
                  <c:v>1.4817258883248696</c:v>
                </c:pt>
                <c:pt idx="9340">
                  <c:v>1.4827054947012221</c:v>
                </c:pt>
                <c:pt idx="9341">
                  <c:v>1.4823225576631918</c:v>
                </c:pt>
                <c:pt idx="9342">
                  <c:v>1.4829637545640724</c:v>
                </c:pt>
                <c:pt idx="9343">
                  <c:v>1.4829726600765873</c:v>
                </c:pt>
                <c:pt idx="9344">
                  <c:v>1.4830260931516577</c:v>
                </c:pt>
                <c:pt idx="9345">
                  <c:v>1.4823403686882206</c:v>
                </c:pt>
                <c:pt idx="9346">
                  <c:v>1.4837029121025898</c:v>
                </c:pt>
                <c:pt idx="9347">
                  <c:v>1.4834268412147118</c:v>
                </c:pt>
                <c:pt idx="9348">
                  <c:v>1.4838988333778598</c:v>
                </c:pt>
                <c:pt idx="9349">
                  <c:v>1.4827322112387569</c:v>
                </c:pt>
                <c:pt idx="9350">
                  <c:v>1.4829281325140258</c:v>
                </c:pt>
                <c:pt idx="9351">
                  <c:v>1.4855552587051359</c:v>
                </c:pt>
                <c:pt idx="9352">
                  <c:v>1.4835426128773677</c:v>
                </c:pt>
                <c:pt idx="9353">
                  <c:v>1.4850209279544038</c:v>
                </c:pt>
                <c:pt idx="9354">
                  <c:v>1.4848695342416955</c:v>
                </c:pt>
                <c:pt idx="9355">
                  <c:v>1.4847092350164723</c:v>
                </c:pt>
                <c:pt idx="9356">
                  <c:v>1.4845578413037719</c:v>
                </c:pt>
                <c:pt idx="9357">
                  <c:v>1.4839433609404218</c:v>
                </c:pt>
                <c:pt idx="9358">
                  <c:v>1.4850031169293794</c:v>
                </c:pt>
                <c:pt idx="9359">
                  <c:v>1.4852969988422808</c:v>
                </c:pt>
                <c:pt idx="9360">
                  <c:v>1.4851099830795258</c:v>
                </c:pt>
                <c:pt idx="9361">
                  <c:v>1.4847715736040608</c:v>
                </c:pt>
                <c:pt idx="9362">
                  <c:v>1.4850476444919405</c:v>
                </c:pt>
                <c:pt idx="9363">
                  <c:v>1.4849674948793299</c:v>
                </c:pt>
                <c:pt idx="9364">
                  <c:v>1.4850031169293794</c:v>
                </c:pt>
                <c:pt idx="9365">
                  <c:v>1.4868109359693649</c:v>
                </c:pt>
                <c:pt idx="9366">
                  <c:v>1.4874165108201978</c:v>
                </c:pt>
                <c:pt idx="9367">
                  <c:v>1.4870781013447323</c:v>
                </c:pt>
                <c:pt idx="9368">
                  <c:v>1.4870246682696535</c:v>
                </c:pt>
                <c:pt idx="9369">
                  <c:v>1.4866061091815841</c:v>
                </c:pt>
                <c:pt idx="9370">
                  <c:v>1.4861074004808981</c:v>
                </c:pt>
                <c:pt idx="9371">
                  <c:v>1.4864012823938018</c:v>
                </c:pt>
                <c:pt idx="9372">
                  <c:v>1.4873719832576358</c:v>
                </c:pt>
                <c:pt idx="9373">
                  <c:v>1.4874877549202961</c:v>
                </c:pt>
                <c:pt idx="9374">
                  <c:v>1.4873986997951691</c:v>
                </c:pt>
                <c:pt idx="9375">
                  <c:v>1.4866951643067106</c:v>
                </c:pt>
                <c:pt idx="9376">
                  <c:v>1.4873007391575384</c:v>
                </c:pt>
                <c:pt idx="9377">
                  <c:v>1.4862766052186298</c:v>
                </c:pt>
                <c:pt idx="9378">
                  <c:v>1.4863923768812901</c:v>
                </c:pt>
                <c:pt idx="9379">
                  <c:v>1.4864636209813875</c:v>
                </c:pt>
                <c:pt idx="9380">
                  <c:v>1.4863478493187323</c:v>
                </c:pt>
                <c:pt idx="9381">
                  <c:v>1.4858758571555764</c:v>
                </c:pt>
                <c:pt idx="9382">
                  <c:v>1.4870424792946833</c:v>
                </c:pt>
                <c:pt idx="9383">
                  <c:v>1.4863834713687807</c:v>
                </c:pt>
                <c:pt idx="9384">
                  <c:v>1.487318550182563</c:v>
                </c:pt>
                <c:pt idx="9385">
                  <c:v>1.4873274556950726</c:v>
                </c:pt>
                <c:pt idx="9386">
                  <c:v>1.4873452667200997</c:v>
                </c:pt>
                <c:pt idx="9387">
                  <c:v>1.4871137233947815</c:v>
                </c:pt>
                <c:pt idx="9388">
                  <c:v>1.4881645738712281</c:v>
                </c:pt>
                <c:pt idx="9389">
                  <c:v>1.4872384005699499</c:v>
                </c:pt>
                <c:pt idx="9390">
                  <c:v>1.48829815655891</c:v>
                </c:pt>
                <c:pt idx="9391">
                  <c:v>1.4886810935969366</c:v>
                </c:pt>
                <c:pt idx="9392">
                  <c:v>1.4895360227981118</c:v>
                </c:pt>
                <c:pt idx="9393">
                  <c:v>1.4885920384718141</c:v>
                </c:pt>
                <c:pt idx="9394">
                  <c:v>1.4888057707721079</c:v>
                </c:pt>
                <c:pt idx="9395">
                  <c:v>1.4897586606109179</c:v>
                </c:pt>
                <c:pt idx="9396">
                  <c:v>1.4893044794727937</c:v>
                </c:pt>
                <c:pt idx="9397">
                  <c:v>1.4894914952355467</c:v>
                </c:pt>
                <c:pt idx="9398">
                  <c:v>1.4899011488111138</c:v>
                </c:pt>
                <c:pt idx="9399">
                  <c:v>1.4893133849853057</c:v>
                </c:pt>
                <c:pt idx="9400">
                  <c:v>1.4903464244367317</c:v>
                </c:pt>
                <c:pt idx="9401">
                  <c:v>1.4898655267610661</c:v>
                </c:pt>
                <c:pt idx="9402">
                  <c:v>1.4903998575117998</c:v>
                </c:pt>
                <c:pt idx="9403">
                  <c:v>1.490515629174459</c:v>
                </c:pt>
                <c:pt idx="9404">
                  <c:v>1.4904176685368271</c:v>
                </c:pt>
                <c:pt idx="9405">
                  <c:v>1.4898209991985039</c:v>
                </c:pt>
                <c:pt idx="9406">
                  <c:v>1.4895271172855971</c:v>
                </c:pt>
                <c:pt idx="9407">
                  <c:v>1.4899991094487486</c:v>
                </c:pt>
                <c:pt idx="9408">
                  <c:v>1.4904176685368271</c:v>
                </c:pt>
                <c:pt idx="9409">
                  <c:v>1.4903731409742631</c:v>
                </c:pt>
                <c:pt idx="9410">
                  <c:v>1.489411345622937</c:v>
                </c:pt>
                <c:pt idx="9411">
                  <c:v>1.4891441802475718</c:v>
                </c:pt>
                <c:pt idx="9412">
                  <c:v>1.4895360227981118</c:v>
                </c:pt>
                <c:pt idx="9413">
                  <c:v>1.4893579125478671</c:v>
                </c:pt>
                <c:pt idx="9414">
                  <c:v>1.4887701487220588</c:v>
                </c:pt>
                <c:pt idx="9415">
                  <c:v>1.4899902039362358</c:v>
                </c:pt>
                <c:pt idx="9416">
                  <c:v>1.4906670228871672</c:v>
                </c:pt>
                <c:pt idx="9417">
                  <c:v>1.4897319440733814</c:v>
                </c:pt>
                <c:pt idx="9418">
                  <c:v>1.4900436370113099</c:v>
                </c:pt>
                <c:pt idx="9419">
                  <c:v>1.4897764716359418</c:v>
                </c:pt>
                <c:pt idx="9420">
                  <c:v>1.4897764716359418</c:v>
                </c:pt>
                <c:pt idx="9421">
                  <c:v>1.489500400748063</c:v>
                </c:pt>
                <c:pt idx="9422">
                  <c:v>1.4900169204737772</c:v>
                </c:pt>
                <c:pt idx="9423">
                  <c:v>1.4904621960993854</c:v>
                </c:pt>
                <c:pt idx="9424">
                  <c:v>1.4897764716359418</c:v>
                </c:pt>
                <c:pt idx="9425">
                  <c:v>1.4904711016118981</c:v>
                </c:pt>
                <c:pt idx="9426">
                  <c:v>1.4904711016118981</c:v>
                </c:pt>
                <c:pt idx="9427">
                  <c:v>1.4914863300382937</c:v>
                </c:pt>
                <c:pt idx="9428">
                  <c:v>1.4901950307240182</c:v>
                </c:pt>
                <c:pt idx="9429">
                  <c:v>1.4900258259862882</c:v>
                </c:pt>
                <c:pt idx="9430">
                  <c:v>1.4907649835248018</c:v>
                </c:pt>
                <c:pt idx="9431">
                  <c:v>1.4905245346869711</c:v>
                </c:pt>
                <c:pt idx="9432">
                  <c:v>1.491067770950218</c:v>
                </c:pt>
                <c:pt idx="9433">
                  <c:v>1.4907471724997781</c:v>
                </c:pt>
                <c:pt idx="9434">
                  <c:v>1.4916199127259746</c:v>
                </c:pt>
                <c:pt idx="9435">
                  <c:v>1.4913705583756338</c:v>
                </c:pt>
                <c:pt idx="9436">
                  <c:v>1.491682251313563</c:v>
                </c:pt>
                <c:pt idx="9437">
                  <c:v>1.4922789206518869</c:v>
                </c:pt>
                <c:pt idx="9438">
                  <c:v>1.4921008104016387</c:v>
                </c:pt>
                <c:pt idx="9439">
                  <c:v>1.4928577789651793</c:v>
                </c:pt>
                <c:pt idx="9440">
                  <c:v>1.4918870781013447</c:v>
                </c:pt>
                <c:pt idx="9441">
                  <c:v>1.491869267076317</c:v>
                </c:pt>
                <c:pt idx="9442">
                  <c:v>1.4929735506278379</c:v>
                </c:pt>
                <c:pt idx="9443">
                  <c:v>1.4932496215157181</c:v>
                </c:pt>
                <c:pt idx="9444">
                  <c:v>1.4918069284887345</c:v>
                </c:pt>
                <c:pt idx="9445">
                  <c:v>1.4933653931783746</c:v>
                </c:pt>
                <c:pt idx="9446">
                  <c:v>1.4930269837029118</c:v>
                </c:pt>
                <c:pt idx="9447">
                  <c:v>1.4929557396028141</c:v>
                </c:pt>
                <c:pt idx="9448">
                  <c:v>1.4934277317659632</c:v>
                </c:pt>
                <c:pt idx="9449">
                  <c:v>1.4924837474396626</c:v>
                </c:pt>
                <c:pt idx="9450">
                  <c:v>1.4936147475287198</c:v>
                </c:pt>
                <c:pt idx="9451">
                  <c:v>1.4937038026538418</c:v>
                </c:pt>
                <c:pt idx="9452">
                  <c:v>1.4933832042034019</c:v>
                </c:pt>
                <c:pt idx="9453">
                  <c:v>1.4937839522664518</c:v>
                </c:pt>
                <c:pt idx="9454">
                  <c:v>1.4947991806928478</c:v>
                </c:pt>
                <c:pt idx="9455">
                  <c:v>1.4941401727669441</c:v>
                </c:pt>
                <c:pt idx="9456">
                  <c:v>1.4941134562294058</c:v>
                </c:pt>
                <c:pt idx="9457">
                  <c:v>1.4943360940422119</c:v>
                </c:pt>
                <c:pt idx="9458">
                  <c:v>1.4944162436548218</c:v>
                </c:pt>
                <c:pt idx="9459">
                  <c:v>1.4935524089411347</c:v>
                </c:pt>
                <c:pt idx="9460">
                  <c:v>1.4932050939531558</c:v>
                </c:pt>
                <c:pt idx="9461">
                  <c:v>1.4938908184165998</c:v>
                </c:pt>
                <c:pt idx="9462">
                  <c:v>1.4933030545907917</c:v>
                </c:pt>
                <c:pt idx="9463">
                  <c:v>1.493650369578772</c:v>
                </c:pt>
                <c:pt idx="9464">
                  <c:v>1.4934722593285239</c:v>
                </c:pt>
                <c:pt idx="9465">
                  <c:v>1.4936325585537447</c:v>
                </c:pt>
                <c:pt idx="9466">
                  <c:v>1.4930358892154239</c:v>
                </c:pt>
                <c:pt idx="9467">
                  <c:v>1.4936414640662581</c:v>
                </c:pt>
                <c:pt idx="9468">
                  <c:v>1.4933921097159142</c:v>
                </c:pt>
                <c:pt idx="9469">
                  <c:v>1.4932674325407427</c:v>
                </c:pt>
                <c:pt idx="9470">
                  <c:v>1.4923857868020305</c:v>
                </c:pt>
                <c:pt idx="9471">
                  <c:v>1.4933386766408399</c:v>
                </c:pt>
                <c:pt idx="9472">
                  <c:v>1.4924481253896162</c:v>
                </c:pt>
                <c:pt idx="9473">
                  <c:v>1.4935702199661578</c:v>
                </c:pt>
                <c:pt idx="9474">
                  <c:v>1.4939798735417225</c:v>
                </c:pt>
                <c:pt idx="9475">
                  <c:v>1.4930180781903999</c:v>
                </c:pt>
                <c:pt idx="9476">
                  <c:v>1.4936592750912816</c:v>
                </c:pt>
                <c:pt idx="9477">
                  <c:v>1.493276338053255</c:v>
                </c:pt>
                <c:pt idx="9478">
                  <c:v>1.4937839522664518</c:v>
                </c:pt>
                <c:pt idx="9479">
                  <c:v>1.4934455427909876</c:v>
                </c:pt>
                <c:pt idx="9480">
                  <c:v>1.4944073381423102</c:v>
                </c:pt>
                <c:pt idx="9481">
                  <c:v>1.4926084246148381</c:v>
                </c:pt>
                <c:pt idx="9482">
                  <c:v>1.4927241962774911</c:v>
                </c:pt>
                <c:pt idx="9483">
                  <c:v>1.4925104639772049</c:v>
                </c:pt>
                <c:pt idx="9484">
                  <c:v>1.4925015584646866</c:v>
                </c:pt>
                <c:pt idx="9485">
                  <c:v>1.4930537002404478</c:v>
                </c:pt>
                <c:pt idx="9486">
                  <c:v>1.4934277317659632</c:v>
                </c:pt>
                <c:pt idx="9487">
                  <c:v>1.493240716003206</c:v>
                </c:pt>
                <c:pt idx="9488">
                  <c:v>1.4927152907649803</c:v>
                </c:pt>
                <c:pt idx="9489">
                  <c:v>1.4926618576899053</c:v>
                </c:pt>
                <c:pt idx="9490">
                  <c:v>1.4926351411523733</c:v>
                </c:pt>
                <c:pt idx="9491">
                  <c:v>1.4930180781903999</c:v>
                </c:pt>
                <c:pt idx="9492">
                  <c:v>1.4932050939531558</c:v>
                </c:pt>
                <c:pt idx="9493">
                  <c:v>1.4938641018790604</c:v>
                </c:pt>
                <c:pt idx="9494">
                  <c:v>1.4933832042034019</c:v>
                </c:pt>
                <c:pt idx="9495">
                  <c:v>1.4930002671653728</c:v>
                </c:pt>
                <c:pt idx="9496">
                  <c:v>1.4934989758660611</c:v>
                </c:pt>
                <c:pt idx="9497">
                  <c:v>1.4927598183275448</c:v>
                </c:pt>
                <c:pt idx="9498">
                  <c:v>1.4925015584646866</c:v>
                </c:pt>
                <c:pt idx="9499">
                  <c:v>1.4915130465758304</c:v>
                </c:pt>
                <c:pt idx="9500">
                  <c:v>1.4916021017009529</c:v>
                </c:pt>
                <c:pt idx="9501">
                  <c:v>1.4921720545017405</c:v>
                </c:pt>
                <c:pt idx="9502">
                  <c:v>1.4908629441624366</c:v>
                </c:pt>
                <c:pt idx="9503">
                  <c:v>1.4917802119511978</c:v>
                </c:pt>
                <c:pt idx="9504">
                  <c:v>1.4905690622495318</c:v>
                </c:pt>
                <c:pt idx="9505">
                  <c:v>1.4904176685368271</c:v>
                </c:pt>
                <c:pt idx="9506">
                  <c:v>1.4905334401994801</c:v>
                </c:pt>
                <c:pt idx="9507">
                  <c:v>1.4892599519102325</c:v>
                </c:pt>
                <c:pt idx="9508">
                  <c:v>1.4899991094487486</c:v>
                </c:pt>
                <c:pt idx="9509">
                  <c:v>1.4889838810223528</c:v>
                </c:pt>
                <c:pt idx="9510">
                  <c:v>1.4894291566479612</c:v>
                </c:pt>
              </c:numCache>
            </c:numRef>
          </c:yVal>
        </c:ser>
        <c:axId val="114316032"/>
        <c:axId val="114317952"/>
      </c:scatterChart>
      <c:valAx>
        <c:axId val="114316032"/>
        <c:scaling>
          <c:orientation val="minMax"/>
          <c:max val="180"/>
          <c:min val="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dirty="0" smtClean="0"/>
                  <a:t>Time of Run (hrs)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47032053356344311"/>
              <c:y val="0.892406170747640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12700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317952"/>
        <c:crosses val="autoZero"/>
        <c:crossBetween val="midCat"/>
      </c:valAx>
      <c:valAx>
        <c:axId val="114317952"/>
        <c:scaling>
          <c:orientation val="minMax"/>
          <c:max val="1.8"/>
          <c:min val="0.8"/>
        </c:scaling>
        <c:axPos val="l"/>
        <c:majorGridlines>
          <c:spPr>
            <a:ln w="12700">
              <a:solidFill>
                <a:srgbClr val="878787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dirty="0"/>
                  <a:t>QE </a:t>
                </a:r>
                <a:r>
                  <a:rPr lang="en-US" sz="1100" dirty="0" smtClean="0"/>
                  <a:t>/ QE</a:t>
                </a:r>
                <a:r>
                  <a:rPr lang="en-US" sz="1100" baseline="0" dirty="0" smtClean="0"/>
                  <a:t> </a:t>
                </a:r>
                <a:r>
                  <a:rPr lang="en-US" sz="1100" baseline="0" dirty="0"/>
                  <a:t>initial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1689497716895073E-2"/>
              <c:y val="0.392405617019392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12700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316032"/>
        <c:crosses val="autoZero"/>
        <c:crossBetween val="midCat"/>
      </c:valAx>
      <c:spPr>
        <a:solidFill>
          <a:srgbClr val="FFFFFF"/>
        </a:solidFill>
        <a:ln w="952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0726791843327275"/>
          <c:y val="0.59436289213848303"/>
          <c:w val="0.25939874823339393"/>
          <c:h val="0.11999457346312768"/>
        </c:manualLayout>
      </c:layout>
    </c:legend>
    <c:dispBlanksAs val="gap"/>
  </c:chart>
  <c:spPr>
    <a:solidFill>
      <a:srgbClr val="FFFFFF"/>
    </a:solidFill>
    <a:ln w="12700">
      <a:solidFill>
        <a:srgbClr val="878787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i="0" baseline="0" dirty="0"/>
              <a:t>Normalized QE for </a:t>
            </a:r>
            <a:r>
              <a:rPr lang="en-US" sz="1600" b="1" i="0" baseline="0" dirty="0" smtClean="0"/>
              <a:t>10 </a:t>
            </a:r>
            <a:r>
              <a:rPr lang="en-US" sz="1600" b="1" i="0" baseline="0" dirty="0"/>
              <a:t>mA current and equivalent laser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871295771194174"/>
          <c:y val="0.10696953999171156"/>
          <c:w val="0.82399979810216062"/>
          <c:h val="0.69429962702030812"/>
        </c:manualLayout>
      </c:layout>
      <c:scatterChart>
        <c:scatterStyle val="lineMarker"/>
        <c:ser>
          <c:idx val="0"/>
          <c:order val="0"/>
          <c:tx>
            <c:v>Laser</c:v>
          </c:tx>
          <c:spPr>
            <a:ln w="22225">
              <a:solidFill>
                <a:srgbClr val="0047FF"/>
              </a:solidFill>
            </a:ln>
          </c:spPr>
          <c:xVal>
            <c:numRef>
              <c:f>Sheet1!$E$3:$E$49</c:f>
              <c:numCache>
                <c:formatCode>General</c:formatCode>
                <c:ptCount val="47"/>
                <c:pt idx="0">
                  <c:v>0</c:v>
                </c:pt>
                <c:pt idx="1">
                  <c:v>1.0166666667054718</c:v>
                </c:pt>
                <c:pt idx="2">
                  <c:v>1.966666666701594</c:v>
                </c:pt>
                <c:pt idx="3">
                  <c:v>2.8500000000970132</c:v>
                </c:pt>
                <c:pt idx="4">
                  <c:v>3.7500000000504472</c:v>
                </c:pt>
                <c:pt idx="5">
                  <c:v>4.7166666666472654</c:v>
                </c:pt>
                <c:pt idx="6">
                  <c:v>5.6499999999767168</c:v>
                </c:pt>
                <c:pt idx="7">
                  <c:v>6.8000000001008916</c:v>
                </c:pt>
                <c:pt idx="8">
                  <c:v>8.0500000001358174</c:v>
                </c:pt>
                <c:pt idx="9">
                  <c:v>9.8500000001086789</c:v>
                </c:pt>
              </c:numCache>
            </c:numRef>
          </c:xVal>
          <c:yVal>
            <c:numRef>
              <c:f>Sheet1!$G$3:$G$49</c:f>
              <c:numCache>
                <c:formatCode>General</c:formatCode>
                <c:ptCount val="47"/>
                <c:pt idx="0">
                  <c:v>1</c:v>
                </c:pt>
                <c:pt idx="1">
                  <c:v>1.0564415045644964</c:v>
                </c:pt>
                <c:pt idx="2">
                  <c:v>0.76392684816397294</c:v>
                </c:pt>
                <c:pt idx="3">
                  <c:v>0.57791240052795456</c:v>
                </c:pt>
                <c:pt idx="4">
                  <c:v>0.45027027852098006</c:v>
                </c:pt>
                <c:pt idx="5">
                  <c:v>0.34773530014047277</c:v>
                </c:pt>
                <c:pt idx="6">
                  <c:v>0.28362997503162635</c:v>
                </c:pt>
                <c:pt idx="7">
                  <c:v>0.22082466328936917</c:v>
                </c:pt>
                <c:pt idx="8">
                  <c:v>0.16885294948029539</c:v>
                </c:pt>
                <c:pt idx="9">
                  <c:v>0.12037203451630886</c:v>
                </c:pt>
              </c:numCache>
            </c:numRef>
          </c:yVal>
        </c:ser>
        <c:ser>
          <c:idx val="1"/>
          <c:order val="1"/>
          <c:tx>
            <c:v>Current</c:v>
          </c:tx>
          <c:spPr>
            <a:ln w="28575">
              <a:noFill/>
            </a:ln>
          </c:spPr>
          <c:marker>
            <c:symbol val="square"/>
            <c:size val="2"/>
          </c:marker>
          <c:xVal>
            <c:numRef>
              <c:f>Sheet1!$I$2:$I$576</c:f>
              <c:numCache>
                <c:formatCode>General</c:formatCode>
                <c:ptCount val="575"/>
                <c:pt idx="0">
                  <c:v>0</c:v>
                </c:pt>
                <c:pt idx="1">
                  <c:v>1.6666666666669303E-2</c:v>
                </c:pt>
                <c:pt idx="2">
                  <c:v>3.3333333333333215E-2</c:v>
                </c:pt>
                <c:pt idx="3">
                  <c:v>5.0000000000002494E-2</c:v>
                </c:pt>
                <c:pt idx="4">
                  <c:v>6.666666666666643E-2</c:v>
                </c:pt>
                <c:pt idx="5">
                  <c:v>8.3333333333335688E-2</c:v>
                </c:pt>
                <c:pt idx="6">
                  <c:v>0.10000000000000003</c:v>
                </c:pt>
                <c:pt idx="7">
                  <c:v>0.11666666666666917</c:v>
                </c:pt>
                <c:pt idx="8">
                  <c:v>0.13333333333333294</c:v>
                </c:pt>
                <c:pt idx="9">
                  <c:v>0.15000000000000221</c:v>
                </c:pt>
                <c:pt idx="10">
                  <c:v>0.16666666666666607</c:v>
                </c:pt>
                <c:pt idx="11">
                  <c:v>0.18333333333333579</c:v>
                </c:pt>
                <c:pt idx="12">
                  <c:v>0.20000000000000195</c:v>
                </c:pt>
                <c:pt idx="13">
                  <c:v>0.21666666666666856</c:v>
                </c:pt>
                <c:pt idx="14">
                  <c:v>0.23333333333333553</c:v>
                </c:pt>
                <c:pt idx="15">
                  <c:v>0.25000000000000178</c:v>
                </c:pt>
                <c:pt idx="16">
                  <c:v>0.26666666666666838</c:v>
                </c:pt>
                <c:pt idx="17">
                  <c:v>0.28333333333333499</c:v>
                </c:pt>
                <c:pt idx="18">
                  <c:v>0.30000000000000182</c:v>
                </c:pt>
                <c:pt idx="19">
                  <c:v>0.31666666666666937</c:v>
                </c:pt>
                <c:pt idx="20">
                  <c:v>0.33333333333333481</c:v>
                </c:pt>
                <c:pt idx="21">
                  <c:v>0.35000000000000142</c:v>
                </c:pt>
                <c:pt idx="22">
                  <c:v>0.36666666666666903</c:v>
                </c:pt>
                <c:pt idx="23">
                  <c:v>0.3833333333333348</c:v>
                </c:pt>
                <c:pt idx="24">
                  <c:v>0.4000000000000013</c:v>
                </c:pt>
                <c:pt idx="25">
                  <c:v>0.41666666666666863</c:v>
                </c:pt>
                <c:pt idx="26">
                  <c:v>0.43333333333333446</c:v>
                </c:pt>
                <c:pt idx="27">
                  <c:v>0.45000000000000107</c:v>
                </c:pt>
                <c:pt idx="28">
                  <c:v>0.46666666666666845</c:v>
                </c:pt>
                <c:pt idx="29">
                  <c:v>0.48333333333333428</c:v>
                </c:pt>
                <c:pt idx="30">
                  <c:v>0.50000000000000089</c:v>
                </c:pt>
                <c:pt idx="31">
                  <c:v>0.5166666666666675</c:v>
                </c:pt>
                <c:pt idx="32">
                  <c:v>0.5333333333333341</c:v>
                </c:pt>
                <c:pt idx="33">
                  <c:v>0.55000000000000071</c:v>
                </c:pt>
                <c:pt idx="34">
                  <c:v>0.56666666666666732</c:v>
                </c:pt>
                <c:pt idx="35">
                  <c:v>0.58333333333333359</c:v>
                </c:pt>
                <c:pt idx="36">
                  <c:v>0.60000000000000064</c:v>
                </c:pt>
                <c:pt idx="37">
                  <c:v>0.61666666666666714</c:v>
                </c:pt>
                <c:pt idx="38">
                  <c:v>0.63333333333333375</c:v>
                </c:pt>
                <c:pt idx="39">
                  <c:v>0.65000000000000202</c:v>
                </c:pt>
                <c:pt idx="40">
                  <c:v>0.66666666666666763</c:v>
                </c:pt>
                <c:pt idx="41">
                  <c:v>0.68333333333333368</c:v>
                </c:pt>
                <c:pt idx="42">
                  <c:v>0.70000000000000284</c:v>
                </c:pt>
                <c:pt idx="43">
                  <c:v>0.71666666666666679</c:v>
                </c:pt>
                <c:pt idx="44">
                  <c:v>0.73333333333333661</c:v>
                </c:pt>
                <c:pt idx="45">
                  <c:v>0.75000000000000144</c:v>
                </c:pt>
                <c:pt idx="46">
                  <c:v>0.76666666666666961</c:v>
                </c:pt>
                <c:pt idx="47">
                  <c:v>0.78333333333333321</c:v>
                </c:pt>
                <c:pt idx="48">
                  <c:v>0.8000000000000026</c:v>
                </c:pt>
                <c:pt idx="49">
                  <c:v>0.81666666666666643</c:v>
                </c:pt>
                <c:pt idx="50">
                  <c:v>0.8333333333333357</c:v>
                </c:pt>
                <c:pt idx="51">
                  <c:v>0.84999999999999964</c:v>
                </c:pt>
                <c:pt idx="52">
                  <c:v>0.86666666666666892</c:v>
                </c:pt>
                <c:pt idx="53">
                  <c:v>0.88333333333333286</c:v>
                </c:pt>
                <c:pt idx="54">
                  <c:v>0.90000000000000213</c:v>
                </c:pt>
                <c:pt idx="55">
                  <c:v>0.91666666666666607</c:v>
                </c:pt>
                <c:pt idx="56">
                  <c:v>0.93333333333333535</c:v>
                </c:pt>
                <c:pt idx="57">
                  <c:v>0.95000000000000195</c:v>
                </c:pt>
                <c:pt idx="58">
                  <c:v>0.96666666666666867</c:v>
                </c:pt>
                <c:pt idx="59">
                  <c:v>0.98333333333333517</c:v>
                </c:pt>
                <c:pt idx="60">
                  <c:v>1.000000000000002</c:v>
                </c:pt>
                <c:pt idx="61">
                  <c:v>1.0166666666666684</c:v>
                </c:pt>
                <c:pt idx="62">
                  <c:v>1.033333333333335</c:v>
                </c:pt>
                <c:pt idx="63">
                  <c:v>1.050000000000002</c:v>
                </c:pt>
                <c:pt idx="64">
                  <c:v>1.0666666666666682</c:v>
                </c:pt>
                <c:pt idx="65">
                  <c:v>1.0833333333333348</c:v>
                </c:pt>
                <c:pt idx="66">
                  <c:v>1.1000000000000021</c:v>
                </c:pt>
                <c:pt idx="67">
                  <c:v>1.116666666666668</c:v>
                </c:pt>
                <c:pt idx="68">
                  <c:v>1.1333333333333346</c:v>
                </c:pt>
                <c:pt idx="69">
                  <c:v>1.1500000000000021</c:v>
                </c:pt>
                <c:pt idx="70">
                  <c:v>1.1666666666666681</c:v>
                </c:pt>
                <c:pt idx="71">
                  <c:v>1.1833333333333345</c:v>
                </c:pt>
                <c:pt idx="72">
                  <c:v>1.2000000000000011</c:v>
                </c:pt>
                <c:pt idx="73">
                  <c:v>1.2166666666666677</c:v>
                </c:pt>
                <c:pt idx="74">
                  <c:v>1.2333333333333338</c:v>
                </c:pt>
                <c:pt idx="75">
                  <c:v>1.2500000000000009</c:v>
                </c:pt>
                <c:pt idx="76">
                  <c:v>1.2666666666666675</c:v>
                </c:pt>
                <c:pt idx="77">
                  <c:v>1.2833333333333339</c:v>
                </c:pt>
                <c:pt idx="78">
                  <c:v>1.3000000000000007</c:v>
                </c:pt>
                <c:pt idx="79">
                  <c:v>1.3166666666666673</c:v>
                </c:pt>
                <c:pt idx="80">
                  <c:v>1.3333333333333339</c:v>
                </c:pt>
                <c:pt idx="81">
                  <c:v>1.3500000000000005</c:v>
                </c:pt>
                <c:pt idx="82">
                  <c:v>1.3666666666666671</c:v>
                </c:pt>
                <c:pt idx="83">
                  <c:v>1.3833333333333337</c:v>
                </c:pt>
                <c:pt idx="84">
                  <c:v>1.4000000000000004</c:v>
                </c:pt>
                <c:pt idx="85">
                  <c:v>1.416666666666667</c:v>
                </c:pt>
                <c:pt idx="86">
                  <c:v>1.4333333333333336</c:v>
                </c:pt>
                <c:pt idx="87">
                  <c:v>1.4500000000000028</c:v>
                </c:pt>
                <c:pt idx="88">
                  <c:v>1.4666666666666668</c:v>
                </c:pt>
                <c:pt idx="89">
                  <c:v>1.4833333333333358</c:v>
                </c:pt>
                <c:pt idx="90">
                  <c:v>1.5</c:v>
                </c:pt>
                <c:pt idx="91">
                  <c:v>1.5166666666666693</c:v>
                </c:pt>
                <c:pt idx="92">
                  <c:v>1.5333333333333332</c:v>
                </c:pt>
                <c:pt idx="93">
                  <c:v>1.5500000000000025</c:v>
                </c:pt>
                <c:pt idx="94">
                  <c:v>1.5666666666666664</c:v>
                </c:pt>
                <c:pt idx="95">
                  <c:v>1.5833333333333357</c:v>
                </c:pt>
                <c:pt idx="96">
                  <c:v>1.5999999999999965</c:v>
                </c:pt>
                <c:pt idx="97">
                  <c:v>1.6166666666666689</c:v>
                </c:pt>
                <c:pt idx="98">
                  <c:v>1.6333333333333329</c:v>
                </c:pt>
                <c:pt idx="99">
                  <c:v>1.6500000000000021</c:v>
                </c:pt>
                <c:pt idx="100">
                  <c:v>1.6666666666666661</c:v>
                </c:pt>
                <c:pt idx="101">
                  <c:v>1.6833333333333353</c:v>
                </c:pt>
                <c:pt idx="102">
                  <c:v>1.700000000000002</c:v>
                </c:pt>
                <c:pt idx="103">
                  <c:v>1.7166666666666686</c:v>
                </c:pt>
                <c:pt idx="104">
                  <c:v>1.7333333333333352</c:v>
                </c:pt>
                <c:pt idx="105">
                  <c:v>1.750000000000002</c:v>
                </c:pt>
                <c:pt idx="106">
                  <c:v>1.7666666666666684</c:v>
                </c:pt>
                <c:pt idx="107">
                  <c:v>1.783333333333335</c:v>
                </c:pt>
                <c:pt idx="108">
                  <c:v>1.800000000000002</c:v>
                </c:pt>
                <c:pt idx="109">
                  <c:v>1.8166666666666682</c:v>
                </c:pt>
                <c:pt idx="110">
                  <c:v>1.8333333333333348</c:v>
                </c:pt>
                <c:pt idx="111">
                  <c:v>1.8500000000000021</c:v>
                </c:pt>
                <c:pt idx="112">
                  <c:v>1.866666666666668</c:v>
                </c:pt>
                <c:pt idx="113">
                  <c:v>1.8833333333333346</c:v>
                </c:pt>
                <c:pt idx="114">
                  <c:v>1.9000000000000021</c:v>
                </c:pt>
                <c:pt idx="115">
                  <c:v>1.9166666666666681</c:v>
                </c:pt>
                <c:pt idx="116">
                  <c:v>1.9333333333333345</c:v>
                </c:pt>
                <c:pt idx="117">
                  <c:v>1.9500000000000037</c:v>
                </c:pt>
                <c:pt idx="118">
                  <c:v>1.9666666666666681</c:v>
                </c:pt>
                <c:pt idx="119">
                  <c:v>1.9833333333333343</c:v>
                </c:pt>
                <c:pt idx="120">
                  <c:v>2.0000000000000009</c:v>
                </c:pt>
                <c:pt idx="121">
                  <c:v>2.0166666666666622</c:v>
                </c:pt>
                <c:pt idx="122">
                  <c:v>2.0333333333333341</c:v>
                </c:pt>
                <c:pt idx="123">
                  <c:v>2.0500000000000007</c:v>
                </c:pt>
                <c:pt idx="124">
                  <c:v>2.0666666666666673</c:v>
                </c:pt>
                <c:pt idx="125">
                  <c:v>2.0833333333333393</c:v>
                </c:pt>
                <c:pt idx="126">
                  <c:v>2.1000000000000005</c:v>
                </c:pt>
                <c:pt idx="127">
                  <c:v>2.1166666666666667</c:v>
                </c:pt>
                <c:pt idx="128">
                  <c:v>2.1333333333333342</c:v>
                </c:pt>
                <c:pt idx="129">
                  <c:v>2.1500000000000004</c:v>
                </c:pt>
                <c:pt idx="130">
                  <c:v>2.166666666666667</c:v>
                </c:pt>
                <c:pt idx="131">
                  <c:v>2.1833333333333393</c:v>
                </c:pt>
                <c:pt idx="132">
                  <c:v>2.2000000000000042</c:v>
                </c:pt>
                <c:pt idx="133">
                  <c:v>2.2166666666666668</c:v>
                </c:pt>
                <c:pt idx="134">
                  <c:v>2.2333333333333392</c:v>
                </c:pt>
                <c:pt idx="135">
                  <c:v>2.25</c:v>
                </c:pt>
                <c:pt idx="136">
                  <c:v>2.2666666666666693</c:v>
                </c:pt>
                <c:pt idx="137">
                  <c:v>2.2833333333333399</c:v>
                </c:pt>
                <c:pt idx="138">
                  <c:v>2.3000000000000025</c:v>
                </c:pt>
                <c:pt idx="139">
                  <c:v>2.3166666666666593</c:v>
                </c:pt>
                <c:pt idx="140">
                  <c:v>2.3333333333333357</c:v>
                </c:pt>
                <c:pt idx="141">
                  <c:v>2.3499999999999988</c:v>
                </c:pt>
                <c:pt idx="142">
                  <c:v>2.3666666666666667</c:v>
                </c:pt>
                <c:pt idx="143">
                  <c:v>2.3833333333333342</c:v>
                </c:pt>
                <c:pt idx="144">
                  <c:v>2.4000000000000021</c:v>
                </c:pt>
                <c:pt idx="145">
                  <c:v>2.4166666666666599</c:v>
                </c:pt>
                <c:pt idx="146">
                  <c:v>2.4333333333333353</c:v>
                </c:pt>
                <c:pt idx="147">
                  <c:v>2.450000000000002</c:v>
                </c:pt>
                <c:pt idx="148">
                  <c:v>2.4666666666666677</c:v>
                </c:pt>
                <c:pt idx="149">
                  <c:v>2.4833333333333352</c:v>
                </c:pt>
                <c:pt idx="150">
                  <c:v>2.5000000000000018</c:v>
                </c:pt>
                <c:pt idx="151">
                  <c:v>2.5166666666666631</c:v>
                </c:pt>
                <c:pt idx="152">
                  <c:v>2.533333333333335</c:v>
                </c:pt>
                <c:pt idx="153">
                  <c:v>2.5500000000000007</c:v>
                </c:pt>
                <c:pt idx="154">
                  <c:v>2.5666666666666678</c:v>
                </c:pt>
                <c:pt idx="155">
                  <c:v>2.5833333333333401</c:v>
                </c:pt>
                <c:pt idx="156">
                  <c:v>2.6000000000000014</c:v>
                </c:pt>
                <c:pt idx="157">
                  <c:v>2.6166666666666667</c:v>
                </c:pt>
                <c:pt idx="158">
                  <c:v>2.6333333333333346</c:v>
                </c:pt>
                <c:pt idx="159">
                  <c:v>2.6500000000000008</c:v>
                </c:pt>
                <c:pt idx="160">
                  <c:v>2.6666666666666679</c:v>
                </c:pt>
                <c:pt idx="161">
                  <c:v>2.6833333333333402</c:v>
                </c:pt>
                <c:pt idx="162">
                  <c:v>2.7000000000000011</c:v>
                </c:pt>
                <c:pt idx="163">
                  <c:v>2.7166666666666677</c:v>
                </c:pt>
                <c:pt idx="164">
                  <c:v>2.7333333333333352</c:v>
                </c:pt>
                <c:pt idx="165">
                  <c:v>2.7500000000000009</c:v>
                </c:pt>
                <c:pt idx="166">
                  <c:v>2.7666666666666675</c:v>
                </c:pt>
                <c:pt idx="167">
                  <c:v>2.7833333333333403</c:v>
                </c:pt>
                <c:pt idx="168">
                  <c:v>2.8000000000000007</c:v>
                </c:pt>
                <c:pt idx="169">
                  <c:v>2.8166666666666607</c:v>
                </c:pt>
                <c:pt idx="170">
                  <c:v>2.8333333333333339</c:v>
                </c:pt>
                <c:pt idx="171">
                  <c:v>2.8499999999999988</c:v>
                </c:pt>
                <c:pt idx="172">
                  <c:v>2.8666666666666667</c:v>
                </c:pt>
                <c:pt idx="173">
                  <c:v>2.8833333333333342</c:v>
                </c:pt>
                <c:pt idx="174">
                  <c:v>2.9000000000000004</c:v>
                </c:pt>
                <c:pt idx="175">
                  <c:v>2.9166666666666607</c:v>
                </c:pt>
                <c:pt idx="176">
                  <c:v>2.9333333333333336</c:v>
                </c:pt>
                <c:pt idx="177">
                  <c:v>2.9500000000000028</c:v>
                </c:pt>
                <c:pt idx="178">
                  <c:v>2.9666666666666668</c:v>
                </c:pt>
                <c:pt idx="179">
                  <c:v>2.9833333333333392</c:v>
                </c:pt>
                <c:pt idx="180">
                  <c:v>3</c:v>
                </c:pt>
                <c:pt idx="181">
                  <c:v>3.0166666666666639</c:v>
                </c:pt>
                <c:pt idx="182">
                  <c:v>3.0333333333333332</c:v>
                </c:pt>
                <c:pt idx="183">
                  <c:v>3.0500000000000025</c:v>
                </c:pt>
                <c:pt idx="184">
                  <c:v>3.0666666666666664</c:v>
                </c:pt>
                <c:pt idx="185">
                  <c:v>3.0833333333333401</c:v>
                </c:pt>
                <c:pt idx="186">
                  <c:v>3.0999999999999988</c:v>
                </c:pt>
                <c:pt idx="187">
                  <c:v>3.1166666666666667</c:v>
                </c:pt>
                <c:pt idx="188">
                  <c:v>3.1333333333333342</c:v>
                </c:pt>
                <c:pt idx="189">
                  <c:v>3.1500000000000021</c:v>
                </c:pt>
                <c:pt idx="190">
                  <c:v>3.1666666666666661</c:v>
                </c:pt>
                <c:pt idx="191">
                  <c:v>3.1833333333333402</c:v>
                </c:pt>
                <c:pt idx="192">
                  <c:v>3.2000000000000042</c:v>
                </c:pt>
                <c:pt idx="193">
                  <c:v>3.2166666666666677</c:v>
                </c:pt>
                <c:pt idx="194">
                  <c:v>3.2333333333333352</c:v>
                </c:pt>
                <c:pt idx="195">
                  <c:v>3.2500000000000018</c:v>
                </c:pt>
                <c:pt idx="196">
                  <c:v>3.2666666666666684</c:v>
                </c:pt>
                <c:pt idx="197">
                  <c:v>3.2833333333333412</c:v>
                </c:pt>
                <c:pt idx="198">
                  <c:v>3.3000000000000007</c:v>
                </c:pt>
                <c:pt idx="199">
                  <c:v>3.3166666666666615</c:v>
                </c:pt>
                <c:pt idx="200">
                  <c:v>3.3333333333333348</c:v>
                </c:pt>
                <c:pt idx="201">
                  <c:v>3.3499999999999988</c:v>
                </c:pt>
                <c:pt idx="202">
                  <c:v>3.3666666666666667</c:v>
                </c:pt>
                <c:pt idx="203">
                  <c:v>3.3833333333333346</c:v>
                </c:pt>
                <c:pt idx="204">
                  <c:v>3.4000000000000008</c:v>
                </c:pt>
                <c:pt idx="205">
                  <c:v>3.4166666666666621</c:v>
                </c:pt>
                <c:pt idx="206">
                  <c:v>3.4333333333333345</c:v>
                </c:pt>
                <c:pt idx="207">
                  <c:v>3.4499999999999997</c:v>
                </c:pt>
                <c:pt idx="208">
                  <c:v>3.4666666666666677</c:v>
                </c:pt>
                <c:pt idx="209">
                  <c:v>3.4833333333333352</c:v>
                </c:pt>
                <c:pt idx="210">
                  <c:v>3.5000000000000009</c:v>
                </c:pt>
                <c:pt idx="211">
                  <c:v>3.5166666666666622</c:v>
                </c:pt>
                <c:pt idx="212">
                  <c:v>3.5333333333333341</c:v>
                </c:pt>
                <c:pt idx="213">
                  <c:v>3.5500000000000007</c:v>
                </c:pt>
                <c:pt idx="214">
                  <c:v>3.5666666666666673</c:v>
                </c:pt>
                <c:pt idx="215">
                  <c:v>3.5833333333333393</c:v>
                </c:pt>
                <c:pt idx="216">
                  <c:v>3.6000000000000005</c:v>
                </c:pt>
                <c:pt idx="217">
                  <c:v>3.6166666666666667</c:v>
                </c:pt>
                <c:pt idx="218">
                  <c:v>3.6333333333333342</c:v>
                </c:pt>
                <c:pt idx="219">
                  <c:v>3.6500000000000004</c:v>
                </c:pt>
                <c:pt idx="220">
                  <c:v>3.666666666666667</c:v>
                </c:pt>
                <c:pt idx="221">
                  <c:v>3.6833333333333393</c:v>
                </c:pt>
                <c:pt idx="222">
                  <c:v>3.7</c:v>
                </c:pt>
                <c:pt idx="223">
                  <c:v>3.7166666666666677</c:v>
                </c:pt>
                <c:pt idx="224">
                  <c:v>3.7333333333333392</c:v>
                </c:pt>
                <c:pt idx="225">
                  <c:v>3.75</c:v>
                </c:pt>
                <c:pt idx="226">
                  <c:v>3.7666666666666666</c:v>
                </c:pt>
                <c:pt idx="227">
                  <c:v>3.7833333333333412</c:v>
                </c:pt>
                <c:pt idx="228">
                  <c:v>3.8000000000000025</c:v>
                </c:pt>
                <c:pt idx="229">
                  <c:v>3.8166666666666593</c:v>
                </c:pt>
                <c:pt idx="230">
                  <c:v>3.833333333333333</c:v>
                </c:pt>
                <c:pt idx="231">
                  <c:v>3.8500000000000023</c:v>
                </c:pt>
                <c:pt idx="232">
                  <c:v>3.8666666666666667</c:v>
                </c:pt>
                <c:pt idx="233">
                  <c:v>3.8833333333333342</c:v>
                </c:pt>
                <c:pt idx="234">
                  <c:v>3.8999999999999977</c:v>
                </c:pt>
                <c:pt idx="235">
                  <c:v>3.916666666666663</c:v>
                </c:pt>
                <c:pt idx="236">
                  <c:v>3.9333333333333353</c:v>
                </c:pt>
                <c:pt idx="237">
                  <c:v>3.9499999999999993</c:v>
                </c:pt>
                <c:pt idx="238">
                  <c:v>3.9666666666666677</c:v>
                </c:pt>
                <c:pt idx="239">
                  <c:v>3.9833333333333352</c:v>
                </c:pt>
                <c:pt idx="240">
                  <c:v>4.0000000000000018</c:v>
                </c:pt>
                <c:pt idx="241">
                  <c:v>4.0166666666666684</c:v>
                </c:pt>
                <c:pt idx="242">
                  <c:v>4.0333333333333501</c:v>
                </c:pt>
                <c:pt idx="243">
                  <c:v>4.0500000000000016</c:v>
                </c:pt>
                <c:pt idx="244">
                  <c:v>4.0666666666666682</c:v>
                </c:pt>
                <c:pt idx="245">
                  <c:v>4.0833333333333446</c:v>
                </c:pt>
                <c:pt idx="246">
                  <c:v>4.1000000000000005</c:v>
                </c:pt>
                <c:pt idx="247">
                  <c:v>4.116666666666668</c:v>
                </c:pt>
                <c:pt idx="248">
                  <c:v>4.1333333333333462</c:v>
                </c:pt>
                <c:pt idx="249">
                  <c:v>4.1499999999999986</c:v>
                </c:pt>
                <c:pt idx="250">
                  <c:v>4.1666666666666679</c:v>
                </c:pt>
                <c:pt idx="251">
                  <c:v>4.1833333333333433</c:v>
                </c:pt>
                <c:pt idx="252">
                  <c:v>4.2000000000000011</c:v>
                </c:pt>
                <c:pt idx="253">
                  <c:v>4.2166666666666703</c:v>
                </c:pt>
                <c:pt idx="254">
                  <c:v>4.2333333333333512</c:v>
                </c:pt>
                <c:pt idx="255">
                  <c:v>4.2500000000000009</c:v>
                </c:pt>
                <c:pt idx="256">
                  <c:v>4.2666666666666684</c:v>
                </c:pt>
                <c:pt idx="257">
                  <c:v>4.283333333333351</c:v>
                </c:pt>
                <c:pt idx="258">
                  <c:v>4.3000000000000007</c:v>
                </c:pt>
                <c:pt idx="259">
                  <c:v>4.3166666666666673</c:v>
                </c:pt>
                <c:pt idx="260">
                  <c:v>4.3333333333333472</c:v>
                </c:pt>
                <c:pt idx="261">
                  <c:v>4.3500000000000005</c:v>
                </c:pt>
                <c:pt idx="262">
                  <c:v>4.3666666666666671</c:v>
                </c:pt>
                <c:pt idx="263">
                  <c:v>4.3833333333333453</c:v>
                </c:pt>
                <c:pt idx="264">
                  <c:v>4.4000000000000004</c:v>
                </c:pt>
                <c:pt idx="265">
                  <c:v>4.4166666666666714</c:v>
                </c:pt>
                <c:pt idx="266">
                  <c:v>4.4333333333333531</c:v>
                </c:pt>
                <c:pt idx="267">
                  <c:v>4.45</c:v>
                </c:pt>
                <c:pt idx="268">
                  <c:v>4.4666666666666694</c:v>
                </c:pt>
                <c:pt idx="269">
                  <c:v>4.483333333333352</c:v>
                </c:pt>
                <c:pt idx="270">
                  <c:v>4.5</c:v>
                </c:pt>
                <c:pt idx="271">
                  <c:v>4.5166666666666684</c:v>
                </c:pt>
                <c:pt idx="272">
                  <c:v>4.5333333333333501</c:v>
                </c:pt>
                <c:pt idx="273">
                  <c:v>4.5500000000000025</c:v>
                </c:pt>
                <c:pt idx="274">
                  <c:v>4.5666666666666664</c:v>
                </c:pt>
                <c:pt idx="275">
                  <c:v>4.5833333333333464</c:v>
                </c:pt>
                <c:pt idx="276">
                  <c:v>4.6000000000000005</c:v>
                </c:pt>
                <c:pt idx="277">
                  <c:v>4.6166666666666689</c:v>
                </c:pt>
                <c:pt idx="278">
                  <c:v>4.6333333333333444</c:v>
                </c:pt>
                <c:pt idx="279">
                  <c:v>4.6499999999999995</c:v>
                </c:pt>
                <c:pt idx="280">
                  <c:v>4.6666666666666687</c:v>
                </c:pt>
                <c:pt idx="281">
                  <c:v>4.6833333333333433</c:v>
                </c:pt>
                <c:pt idx="282">
                  <c:v>4.6999999999999975</c:v>
                </c:pt>
                <c:pt idx="283">
                  <c:v>4.7166666666666694</c:v>
                </c:pt>
                <c:pt idx="284">
                  <c:v>4.733333333333352</c:v>
                </c:pt>
                <c:pt idx="285">
                  <c:v>4.7500000000000018</c:v>
                </c:pt>
                <c:pt idx="286">
                  <c:v>4.7666666666666684</c:v>
                </c:pt>
                <c:pt idx="287">
                  <c:v>4.7833333333333501</c:v>
                </c:pt>
                <c:pt idx="288">
                  <c:v>4.8000000000000016</c:v>
                </c:pt>
                <c:pt idx="289">
                  <c:v>4.8166666666666682</c:v>
                </c:pt>
                <c:pt idx="290">
                  <c:v>4.8333333333333446</c:v>
                </c:pt>
                <c:pt idx="291">
                  <c:v>4.8500000000000005</c:v>
                </c:pt>
                <c:pt idx="292">
                  <c:v>4.866666666666668</c:v>
                </c:pt>
                <c:pt idx="293">
                  <c:v>4.8833333333333462</c:v>
                </c:pt>
                <c:pt idx="294">
                  <c:v>4.8999999999999986</c:v>
                </c:pt>
                <c:pt idx="295">
                  <c:v>4.9166666666666714</c:v>
                </c:pt>
                <c:pt idx="296">
                  <c:v>4.933333333333354</c:v>
                </c:pt>
                <c:pt idx="297">
                  <c:v>4.9500000000000011</c:v>
                </c:pt>
                <c:pt idx="298">
                  <c:v>4.9666666666666703</c:v>
                </c:pt>
                <c:pt idx="299">
                  <c:v>4.9833333333333512</c:v>
                </c:pt>
                <c:pt idx="300">
                  <c:v>5.0000000000000009</c:v>
                </c:pt>
                <c:pt idx="301">
                  <c:v>5.0166666666666684</c:v>
                </c:pt>
                <c:pt idx="302">
                  <c:v>5.033333333333351</c:v>
                </c:pt>
                <c:pt idx="303">
                  <c:v>5.0500000000000007</c:v>
                </c:pt>
                <c:pt idx="304">
                  <c:v>5.0666666666666673</c:v>
                </c:pt>
                <c:pt idx="305">
                  <c:v>5.0833333333333472</c:v>
                </c:pt>
                <c:pt idx="306">
                  <c:v>5.1000000000000005</c:v>
                </c:pt>
                <c:pt idx="307">
                  <c:v>5.1166666666666671</c:v>
                </c:pt>
                <c:pt idx="308">
                  <c:v>5.1333333333333453</c:v>
                </c:pt>
                <c:pt idx="309">
                  <c:v>5.1499999999999995</c:v>
                </c:pt>
                <c:pt idx="310">
                  <c:v>5.1666666666666696</c:v>
                </c:pt>
                <c:pt idx="311">
                  <c:v>5.1833333333333433</c:v>
                </c:pt>
                <c:pt idx="312">
                  <c:v>5.2</c:v>
                </c:pt>
                <c:pt idx="313">
                  <c:v>5.2166666666666694</c:v>
                </c:pt>
                <c:pt idx="314">
                  <c:v>5.233333333333352</c:v>
                </c:pt>
                <c:pt idx="315">
                  <c:v>5.25</c:v>
                </c:pt>
                <c:pt idx="316">
                  <c:v>5.2666666666666684</c:v>
                </c:pt>
                <c:pt idx="317">
                  <c:v>5.2833333333333501</c:v>
                </c:pt>
                <c:pt idx="318">
                  <c:v>5.3000000000000025</c:v>
                </c:pt>
                <c:pt idx="319">
                  <c:v>5.3166666666666664</c:v>
                </c:pt>
                <c:pt idx="320">
                  <c:v>5.3333333333333464</c:v>
                </c:pt>
                <c:pt idx="321">
                  <c:v>5.3500000000000005</c:v>
                </c:pt>
                <c:pt idx="322">
                  <c:v>5.3666666666666689</c:v>
                </c:pt>
                <c:pt idx="323">
                  <c:v>5.3833333333333444</c:v>
                </c:pt>
                <c:pt idx="324">
                  <c:v>5.3999999999999995</c:v>
                </c:pt>
                <c:pt idx="325">
                  <c:v>5.4166666666666714</c:v>
                </c:pt>
                <c:pt idx="326">
                  <c:v>5.433333333333354</c:v>
                </c:pt>
                <c:pt idx="327">
                  <c:v>5.4499999999999993</c:v>
                </c:pt>
                <c:pt idx="328">
                  <c:v>5.4666666666666694</c:v>
                </c:pt>
                <c:pt idx="329">
                  <c:v>5.483333333333352</c:v>
                </c:pt>
                <c:pt idx="330">
                  <c:v>5.5000000000000018</c:v>
                </c:pt>
                <c:pt idx="331">
                  <c:v>5.5166666666666684</c:v>
                </c:pt>
                <c:pt idx="332">
                  <c:v>5.5333333333333501</c:v>
                </c:pt>
                <c:pt idx="333">
                  <c:v>5.5500000000000016</c:v>
                </c:pt>
                <c:pt idx="334">
                  <c:v>5.5666666666666682</c:v>
                </c:pt>
                <c:pt idx="335">
                  <c:v>5.5833333333333446</c:v>
                </c:pt>
                <c:pt idx="336">
                  <c:v>5.6000000000000005</c:v>
                </c:pt>
                <c:pt idx="337">
                  <c:v>5.616666666666668</c:v>
                </c:pt>
                <c:pt idx="338">
                  <c:v>5.6333333333333462</c:v>
                </c:pt>
                <c:pt idx="339">
                  <c:v>5.6499999999999986</c:v>
                </c:pt>
                <c:pt idx="340">
                  <c:v>5.6666666666666679</c:v>
                </c:pt>
                <c:pt idx="341">
                  <c:v>5.6833333333333433</c:v>
                </c:pt>
                <c:pt idx="342">
                  <c:v>5.7000000000000011</c:v>
                </c:pt>
                <c:pt idx="343">
                  <c:v>5.7166666666666703</c:v>
                </c:pt>
                <c:pt idx="344">
                  <c:v>5.7333333333333512</c:v>
                </c:pt>
                <c:pt idx="345">
                  <c:v>5.7500000000000009</c:v>
                </c:pt>
                <c:pt idx="346">
                  <c:v>5.7666666666666684</c:v>
                </c:pt>
                <c:pt idx="347">
                  <c:v>5.783333333333351</c:v>
                </c:pt>
                <c:pt idx="348">
                  <c:v>5.8000000000000007</c:v>
                </c:pt>
                <c:pt idx="349">
                  <c:v>5.8166666666666673</c:v>
                </c:pt>
                <c:pt idx="350">
                  <c:v>5.8333333333333472</c:v>
                </c:pt>
                <c:pt idx="351">
                  <c:v>5.8500000000000005</c:v>
                </c:pt>
                <c:pt idx="352">
                  <c:v>5.8666666666666671</c:v>
                </c:pt>
                <c:pt idx="353">
                  <c:v>5.8833333333333453</c:v>
                </c:pt>
                <c:pt idx="354">
                  <c:v>5.9</c:v>
                </c:pt>
                <c:pt idx="355">
                  <c:v>5.9166666666666714</c:v>
                </c:pt>
                <c:pt idx="356">
                  <c:v>5.9333333333333531</c:v>
                </c:pt>
                <c:pt idx="357">
                  <c:v>5.95</c:v>
                </c:pt>
                <c:pt idx="358">
                  <c:v>5.9666666666666694</c:v>
                </c:pt>
                <c:pt idx="359">
                  <c:v>5.983333333333352</c:v>
                </c:pt>
                <c:pt idx="360">
                  <c:v>6</c:v>
                </c:pt>
                <c:pt idx="361">
                  <c:v>6.0166666666666684</c:v>
                </c:pt>
                <c:pt idx="362">
                  <c:v>6.0333333333333501</c:v>
                </c:pt>
                <c:pt idx="363">
                  <c:v>6.0500000000000025</c:v>
                </c:pt>
                <c:pt idx="364">
                  <c:v>6.0666666666666664</c:v>
                </c:pt>
                <c:pt idx="365">
                  <c:v>6.0833333333333464</c:v>
                </c:pt>
                <c:pt idx="366">
                  <c:v>6.1000000000000005</c:v>
                </c:pt>
                <c:pt idx="367">
                  <c:v>6.1166666666666689</c:v>
                </c:pt>
                <c:pt idx="368">
                  <c:v>6.1333333333333444</c:v>
                </c:pt>
                <c:pt idx="369">
                  <c:v>6.1499999999999995</c:v>
                </c:pt>
                <c:pt idx="370">
                  <c:v>6.1666666666666687</c:v>
                </c:pt>
                <c:pt idx="371">
                  <c:v>6.1833333333333433</c:v>
                </c:pt>
                <c:pt idx="372">
                  <c:v>6.1999999999999975</c:v>
                </c:pt>
                <c:pt idx="373">
                  <c:v>6.2166666666666694</c:v>
                </c:pt>
                <c:pt idx="374">
                  <c:v>6.233333333333352</c:v>
                </c:pt>
                <c:pt idx="375">
                  <c:v>6.2500000000000018</c:v>
                </c:pt>
                <c:pt idx="376">
                  <c:v>6.2666666666666684</c:v>
                </c:pt>
                <c:pt idx="377">
                  <c:v>6.2833333333333501</c:v>
                </c:pt>
                <c:pt idx="378">
                  <c:v>6.3000000000000016</c:v>
                </c:pt>
                <c:pt idx="379">
                  <c:v>6.3166666666666682</c:v>
                </c:pt>
                <c:pt idx="380">
                  <c:v>6.3333333333333446</c:v>
                </c:pt>
                <c:pt idx="381">
                  <c:v>6.3500000000000005</c:v>
                </c:pt>
                <c:pt idx="382">
                  <c:v>6.366666666666668</c:v>
                </c:pt>
                <c:pt idx="383">
                  <c:v>6.3833333333333462</c:v>
                </c:pt>
                <c:pt idx="384">
                  <c:v>6.3999999999999986</c:v>
                </c:pt>
                <c:pt idx="385">
                  <c:v>6.4166666666666714</c:v>
                </c:pt>
                <c:pt idx="386">
                  <c:v>6.433333333333354</c:v>
                </c:pt>
                <c:pt idx="387">
                  <c:v>6.4500000000000011</c:v>
                </c:pt>
                <c:pt idx="388">
                  <c:v>6.4666666666666703</c:v>
                </c:pt>
                <c:pt idx="389">
                  <c:v>6.4833333333333512</c:v>
                </c:pt>
                <c:pt idx="390">
                  <c:v>6.5000000000000009</c:v>
                </c:pt>
                <c:pt idx="391">
                  <c:v>6.5166666666666684</c:v>
                </c:pt>
                <c:pt idx="392">
                  <c:v>6.533333333333351</c:v>
                </c:pt>
                <c:pt idx="393">
                  <c:v>6.5500000000000007</c:v>
                </c:pt>
                <c:pt idx="394">
                  <c:v>6.5666666666666673</c:v>
                </c:pt>
                <c:pt idx="395">
                  <c:v>6.5833333333333472</c:v>
                </c:pt>
                <c:pt idx="396">
                  <c:v>6.6000000000000005</c:v>
                </c:pt>
                <c:pt idx="397">
                  <c:v>6.6166666666666671</c:v>
                </c:pt>
                <c:pt idx="398">
                  <c:v>6.6333333333333453</c:v>
                </c:pt>
                <c:pt idx="399">
                  <c:v>6.6499999999999995</c:v>
                </c:pt>
                <c:pt idx="400">
                  <c:v>6.6666666666666696</c:v>
                </c:pt>
                <c:pt idx="401">
                  <c:v>6.6833333333333433</c:v>
                </c:pt>
                <c:pt idx="402">
                  <c:v>6.7</c:v>
                </c:pt>
                <c:pt idx="403">
                  <c:v>6.7166666666666694</c:v>
                </c:pt>
                <c:pt idx="404">
                  <c:v>6.733333333333352</c:v>
                </c:pt>
                <c:pt idx="405">
                  <c:v>6.75</c:v>
                </c:pt>
                <c:pt idx="406">
                  <c:v>6.7666666666666684</c:v>
                </c:pt>
                <c:pt idx="407">
                  <c:v>6.7833333333333501</c:v>
                </c:pt>
                <c:pt idx="408">
                  <c:v>6.8000000000000025</c:v>
                </c:pt>
                <c:pt idx="409">
                  <c:v>6.8166666666666664</c:v>
                </c:pt>
                <c:pt idx="410">
                  <c:v>6.8333333333333464</c:v>
                </c:pt>
                <c:pt idx="411">
                  <c:v>6.8500000000000005</c:v>
                </c:pt>
                <c:pt idx="412">
                  <c:v>6.8666666666666689</c:v>
                </c:pt>
                <c:pt idx="413">
                  <c:v>6.8833333333333444</c:v>
                </c:pt>
                <c:pt idx="414">
                  <c:v>6.8999999999999995</c:v>
                </c:pt>
                <c:pt idx="415">
                  <c:v>6.9166666666666714</c:v>
                </c:pt>
                <c:pt idx="416">
                  <c:v>6.933333333333354</c:v>
                </c:pt>
                <c:pt idx="417">
                  <c:v>6.9499999999999993</c:v>
                </c:pt>
                <c:pt idx="418">
                  <c:v>6.9666666666666694</c:v>
                </c:pt>
                <c:pt idx="419">
                  <c:v>6.983333333333352</c:v>
                </c:pt>
                <c:pt idx="420">
                  <c:v>7.0000000000000018</c:v>
                </c:pt>
                <c:pt idx="421">
                  <c:v>7.0166666666666684</c:v>
                </c:pt>
                <c:pt idx="422">
                  <c:v>7.0333333333333501</c:v>
                </c:pt>
                <c:pt idx="423">
                  <c:v>7.0500000000000016</c:v>
                </c:pt>
                <c:pt idx="424">
                  <c:v>7.0666666666666682</c:v>
                </c:pt>
                <c:pt idx="425">
                  <c:v>7.0833333333333446</c:v>
                </c:pt>
                <c:pt idx="426">
                  <c:v>7.1000000000000005</c:v>
                </c:pt>
                <c:pt idx="427">
                  <c:v>7.116666666666668</c:v>
                </c:pt>
                <c:pt idx="428">
                  <c:v>7.1333333333333462</c:v>
                </c:pt>
                <c:pt idx="429">
                  <c:v>7.1499999999999986</c:v>
                </c:pt>
                <c:pt idx="430">
                  <c:v>7.1666666666666679</c:v>
                </c:pt>
                <c:pt idx="431">
                  <c:v>7.1833333333333433</c:v>
                </c:pt>
                <c:pt idx="432">
                  <c:v>7.2000000000000011</c:v>
                </c:pt>
                <c:pt idx="433">
                  <c:v>7.2166666666666703</c:v>
                </c:pt>
                <c:pt idx="434">
                  <c:v>7.2333333333333512</c:v>
                </c:pt>
                <c:pt idx="435">
                  <c:v>7.2500000000000009</c:v>
                </c:pt>
                <c:pt idx="436">
                  <c:v>7.2666666666666684</c:v>
                </c:pt>
                <c:pt idx="437">
                  <c:v>7.283333333333351</c:v>
                </c:pt>
                <c:pt idx="438">
                  <c:v>7.3000000000000007</c:v>
                </c:pt>
                <c:pt idx="439">
                  <c:v>7.3166666666666673</c:v>
                </c:pt>
                <c:pt idx="440">
                  <c:v>7.3333333333333472</c:v>
                </c:pt>
                <c:pt idx="441">
                  <c:v>7.3500000000000005</c:v>
                </c:pt>
                <c:pt idx="442">
                  <c:v>7.3666666666666671</c:v>
                </c:pt>
                <c:pt idx="443">
                  <c:v>7.3833333333333453</c:v>
                </c:pt>
                <c:pt idx="444">
                  <c:v>7.4</c:v>
                </c:pt>
                <c:pt idx="445">
                  <c:v>7.4166666666666714</c:v>
                </c:pt>
                <c:pt idx="446">
                  <c:v>7.4333333333333531</c:v>
                </c:pt>
                <c:pt idx="447">
                  <c:v>7.45</c:v>
                </c:pt>
                <c:pt idx="448">
                  <c:v>7.4666666666666694</c:v>
                </c:pt>
                <c:pt idx="449">
                  <c:v>7.483333333333352</c:v>
                </c:pt>
                <c:pt idx="450">
                  <c:v>7.5</c:v>
                </c:pt>
                <c:pt idx="451">
                  <c:v>7.5166666666666684</c:v>
                </c:pt>
                <c:pt idx="452">
                  <c:v>7.5333333333333501</c:v>
                </c:pt>
                <c:pt idx="453">
                  <c:v>7.5500000000000025</c:v>
                </c:pt>
                <c:pt idx="454">
                  <c:v>7.5666666666666664</c:v>
                </c:pt>
                <c:pt idx="455">
                  <c:v>7.5833333333333464</c:v>
                </c:pt>
                <c:pt idx="456">
                  <c:v>7.6000000000000005</c:v>
                </c:pt>
                <c:pt idx="457">
                  <c:v>7.6166666666666689</c:v>
                </c:pt>
                <c:pt idx="458">
                  <c:v>7.6333333333333444</c:v>
                </c:pt>
                <c:pt idx="459">
                  <c:v>7.6499999999999995</c:v>
                </c:pt>
                <c:pt idx="460">
                  <c:v>7.6666666666666687</c:v>
                </c:pt>
                <c:pt idx="461">
                  <c:v>7.6833333333333433</c:v>
                </c:pt>
                <c:pt idx="462">
                  <c:v>7.6999999999999975</c:v>
                </c:pt>
                <c:pt idx="463">
                  <c:v>7.7166666666666694</c:v>
                </c:pt>
                <c:pt idx="464">
                  <c:v>7.733333333333352</c:v>
                </c:pt>
                <c:pt idx="465">
                  <c:v>7.7500000000000018</c:v>
                </c:pt>
                <c:pt idx="466">
                  <c:v>7.7666666666666684</c:v>
                </c:pt>
                <c:pt idx="467">
                  <c:v>7.7833333333333501</c:v>
                </c:pt>
                <c:pt idx="468">
                  <c:v>7.8000000000000016</c:v>
                </c:pt>
                <c:pt idx="469">
                  <c:v>7.8166666666666682</c:v>
                </c:pt>
                <c:pt idx="470">
                  <c:v>7.8333333333333446</c:v>
                </c:pt>
                <c:pt idx="471">
                  <c:v>7.8500000000000005</c:v>
                </c:pt>
                <c:pt idx="472">
                  <c:v>7.866666666666668</c:v>
                </c:pt>
                <c:pt idx="473">
                  <c:v>7.8833333333333462</c:v>
                </c:pt>
                <c:pt idx="474">
                  <c:v>7.8999999999999986</c:v>
                </c:pt>
                <c:pt idx="475">
                  <c:v>7.9166666666666714</c:v>
                </c:pt>
                <c:pt idx="476">
                  <c:v>7.933333333333354</c:v>
                </c:pt>
                <c:pt idx="477">
                  <c:v>7.9500000000000011</c:v>
                </c:pt>
                <c:pt idx="478">
                  <c:v>7.9666666666666703</c:v>
                </c:pt>
                <c:pt idx="479">
                  <c:v>7.9833333333333512</c:v>
                </c:pt>
                <c:pt idx="480">
                  <c:v>8</c:v>
                </c:pt>
                <c:pt idx="481">
                  <c:v>8.0166666666666728</c:v>
                </c:pt>
                <c:pt idx="482">
                  <c:v>8.033333333333335</c:v>
                </c:pt>
                <c:pt idx="483">
                  <c:v>8.0500000000000007</c:v>
                </c:pt>
                <c:pt idx="484">
                  <c:v>8.0666666666666913</c:v>
                </c:pt>
                <c:pt idx="485">
                  <c:v>8.0833333333333357</c:v>
                </c:pt>
                <c:pt idx="486">
                  <c:v>8.1000000000000032</c:v>
                </c:pt>
                <c:pt idx="487">
                  <c:v>8.1166666666666725</c:v>
                </c:pt>
                <c:pt idx="488">
                  <c:v>8.1333333333333329</c:v>
                </c:pt>
                <c:pt idx="489">
                  <c:v>8.15</c:v>
                </c:pt>
                <c:pt idx="490">
                  <c:v>8.1666666666666767</c:v>
                </c:pt>
                <c:pt idx="491">
                  <c:v>8.1833333333333336</c:v>
                </c:pt>
                <c:pt idx="492">
                  <c:v>8.2000000000000011</c:v>
                </c:pt>
                <c:pt idx="493">
                  <c:v>8.2166666666666703</c:v>
                </c:pt>
                <c:pt idx="494">
                  <c:v>8.2333333333333183</c:v>
                </c:pt>
                <c:pt idx="495">
                  <c:v>8.25</c:v>
                </c:pt>
                <c:pt idx="496">
                  <c:v>8.2666666666666728</c:v>
                </c:pt>
                <c:pt idx="497">
                  <c:v>8.283333333333335</c:v>
                </c:pt>
                <c:pt idx="498">
                  <c:v>8.3000000000000025</c:v>
                </c:pt>
                <c:pt idx="499">
                  <c:v>8.3166666666666913</c:v>
                </c:pt>
                <c:pt idx="500">
                  <c:v>8.3333333333333321</c:v>
                </c:pt>
                <c:pt idx="501">
                  <c:v>8.3500000000000068</c:v>
                </c:pt>
                <c:pt idx="502">
                  <c:v>8.3666666666667044</c:v>
                </c:pt>
                <c:pt idx="503">
                  <c:v>8.3833333333333346</c:v>
                </c:pt>
                <c:pt idx="504">
                  <c:v>8.4000000000000021</c:v>
                </c:pt>
                <c:pt idx="505">
                  <c:v>8.4166666666666767</c:v>
                </c:pt>
                <c:pt idx="506">
                  <c:v>8.4333333333333353</c:v>
                </c:pt>
                <c:pt idx="507">
                  <c:v>8.4500000000000028</c:v>
                </c:pt>
                <c:pt idx="508">
                  <c:v>8.4666666666667023</c:v>
                </c:pt>
                <c:pt idx="509">
                  <c:v>8.4833333333333343</c:v>
                </c:pt>
                <c:pt idx="510">
                  <c:v>8.5000000000000018</c:v>
                </c:pt>
                <c:pt idx="511">
                  <c:v>8.5166666666666728</c:v>
                </c:pt>
                <c:pt idx="512">
                  <c:v>8.533333333333335</c:v>
                </c:pt>
                <c:pt idx="513">
                  <c:v>8.5500000000000007</c:v>
                </c:pt>
                <c:pt idx="514">
                  <c:v>8.5666666666666949</c:v>
                </c:pt>
                <c:pt idx="515">
                  <c:v>8.5833333333333321</c:v>
                </c:pt>
                <c:pt idx="516">
                  <c:v>8.6000000000000014</c:v>
                </c:pt>
                <c:pt idx="517">
                  <c:v>8.6166666666666725</c:v>
                </c:pt>
                <c:pt idx="518">
                  <c:v>8.6333333333333329</c:v>
                </c:pt>
                <c:pt idx="519">
                  <c:v>8.65</c:v>
                </c:pt>
                <c:pt idx="520">
                  <c:v>8.6666666666666767</c:v>
                </c:pt>
                <c:pt idx="521">
                  <c:v>8.6833333333333336</c:v>
                </c:pt>
                <c:pt idx="522">
                  <c:v>8.7000000000000011</c:v>
                </c:pt>
                <c:pt idx="523">
                  <c:v>8.7166666666666703</c:v>
                </c:pt>
                <c:pt idx="524">
                  <c:v>8.7333333333333183</c:v>
                </c:pt>
                <c:pt idx="525">
                  <c:v>8.75</c:v>
                </c:pt>
                <c:pt idx="526">
                  <c:v>8.7666666666666728</c:v>
                </c:pt>
                <c:pt idx="527">
                  <c:v>8.783333333333335</c:v>
                </c:pt>
                <c:pt idx="528">
                  <c:v>8.8000000000000007</c:v>
                </c:pt>
                <c:pt idx="529">
                  <c:v>8.8166666666666913</c:v>
                </c:pt>
                <c:pt idx="530">
                  <c:v>8.8333333333333357</c:v>
                </c:pt>
                <c:pt idx="531">
                  <c:v>8.8500000000000068</c:v>
                </c:pt>
                <c:pt idx="532">
                  <c:v>8.8666666666666991</c:v>
                </c:pt>
                <c:pt idx="533">
                  <c:v>8.8833333333333346</c:v>
                </c:pt>
                <c:pt idx="534">
                  <c:v>8.9</c:v>
                </c:pt>
                <c:pt idx="535">
                  <c:v>8.9166666666666767</c:v>
                </c:pt>
                <c:pt idx="536">
                  <c:v>8.9333333333333336</c:v>
                </c:pt>
                <c:pt idx="537">
                  <c:v>8.9500000000000028</c:v>
                </c:pt>
                <c:pt idx="538">
                  <c:v>8.9666666666667023</c:v>
                </c:pt>
                <c:pt idx="539">
                  <c:v>8.9833333333333361</c:v>
                </c:pt>
                <c:pt idx="540">
                  <c:v>9</c:v>
                </c:pt>
                <c:pt idx="541">
                  <c:v>9.0166666666666728</c:v>
                </c:pt>
                <c:pt idx="542">
                  <c:v>9.033333333333335</c:v>
                </c:pt>
                <c:pt idx="543">
                  <c:v>9.0500000000000025</c:v>
                </c:pt>
                <c:pt idx="544">
                  <c:v>9.0666666666666913</c:v>
                </c:pt>
                <c:pt idx="545">
                  <c:v>9.0833333333333321</c:v>
                </c:pt>
                <c:pt idx="546">
                  <c:v>9.1000000000000014</c:v>
                </c:pt>
                <c:pt idx="547">
                  <c:v>9.1166666666666725</c:v>
                </c:pt>
                <c:pt idx="548">
                  <c:v>9.1333333333333329</c:v>
                </c:pt>
                <c:pt idx="549">
                  <c:v>9.15</c:v>
                </c:pt>
                <c:pt idx="550">
                  <c:v>9.1666666666666767</c:v>
                </c:pt>
                <c:pt idx="551">
                  <c:v>9.1833333333333353</c:v>
                </c:pt>
                <c:pt idx="552">
                  <c:v>9.2000000000000011</c:v>
                </c:pt>
                <c:pt idx="553">
                  <c:v>9.2166666666666703</c:v>
                </c:pt>
                <c:pt idx="554">
                  <c:v>9.2333333333333183</c:v>
                </c:pt>
                <c:pt idx="555">
                  <c:v>9.2500000000000018</c:v>
                </c:pt>
                <c:pt idx="556">
                  <c:v>9.2666666666666728</c:v>
                </c:pt>
                <c:pt idx="557">
                  <c:v>9.283333333333335</c:v>
                </c:pt>
                <c:pt idx="558">
                  <c:v>9.3000000000000007</c:v>
                </c:pt>
                <c:pt idx="559">
                  <c:v>9.3166666666666949</c:v>
                </c:pt>
                <c:pt idx="560">
                  <c:v>9.3333333333333321</c:v>
                </c:pt>
                <c:pt idx="561">
                  <c:v>9.3500000000000068</c:v>
                </c:pt>
                <c:pt idx="562">
                  <c:v>9.3666666666666991</c:v>
                </c:pt>
                <c:pt idx="563">
                  <c:v>9.3833333333333346</c:v>
                </c:pt>
                <c:pt idx="564">
                  <c:v>9.4000000000000021</c:v>
                </c:pt>
                <c:pt idx="565">
                  <c:v>9.4166666666666767</c:v>
                </c:pt>
                <c:pt idx="566">
                  <c:v>9.4333333333333336</c:v>
                </c:pt>
                <c:pt idx="567">
                  <c:v>9.4500000000000028</c:v>
                </c:pt>
                <c:pt idx="568">
                  <c:v>9.4666666666667023</c:v>
                </c:pt>
                <c:pt idx="569">
                  <c:v>9.4833333333333343</c:v>
                </c:pt>
                <c:pt idx="570">
                  <c:v>9.5</c:v>
                </c:pt>
                <c:pt idx="571">
                  <c:v>9.5166666666666728</c:v>
                </c:pt>
                <c:pt idx="572">
                  <c:v>9.533333333333335</c:v>
                </c:pt>
                <c:pt idx="573">
                  <c:v>9.5500000000000007</c:v>
                </c:pt>
                <c:pt idx="574">
                  <c:v>9.5666666666666913</c:v>
                </c:pt>
              </c:numCache>
            </c:numRef>
          </c:xVal>
          <c:yVal>
            <c:numRef>
              <c:f>Sheet1!$J$2:$J$576</c:f>
              <c:numCache>
                <c:formatCode>General</c:formatCode>
                <c:ptCount val="575"/>
                <c:pt idx="0">
                  <c:v>1</c:v>
                </c:pt>
                <c:pt idx="1">
                  <c:v>0.9985528219971036</c:v>
                </c:pt>
                <c:pt idx="2">
                  <c:v>1.0009416569196876</c:v>
                </c:pt>
                <c:pt idx="3">
                  <c:v>1.0024284836349913</c:v>
                </c:pt>
                <c:pt idx="4">
                  <c:v>1.0045199532145193</c:v>
                </c:pt>
                <c:pt idx="5">
                  <c:v>1.0076125527823478</c:v>
                </c:pt>
                <c:pt idx="6">
                  <c:v>1.0102789286917957</c:v>
                </c:pt>
                <c:pt idx="7">
                  <c:v>1.0142437999325973</c:v>
                </c:pt>
                <c:pt idx="8">
                  <c:v>1.0174553456376498</c:v>
                </c:pt>
                <c:pt idx="9">
                  <c:v>1.0211625002478044</c:v>
                </c:pt>
                <c:pt idx="10">
                  <c:v>1.0241857145689222</c:v>
                </c:pt>
                <c:pt idx="11">
                  <c:v>1.027813571754258</c:v>
                </c:pt>
                <c:pt idx="12">
                  <c:v>1.030370913704578</c:v>
                </c:pt>
                <c:pt idx="13">
                  <c:v>1.0339888587118133</c:v>
                </c:pt>
                <c:pt idx="14">
                  <c:v>1.0387467042007821</c:v>
                </c:pt>
                <c:pt idx="15">
                  <c:v>1.0404615110124298</c:v>
                </c:pt>
                <c:pt idx="16">
                  <c:v>1.043980334238646</c:v>
                </c:pt>
                <c:pt idx="17">
                  <c:v>1.0503935134706499</c:v>
                </c:pt>
                <c:pt idx="18">
                  <c:v>1.0520191106793808</c:v>
                </c:pt>
                <c:pt idx="19">
                  <c:v>1.0544376821362726</c:v>
                </c:pt>
                <c:pt idx="20">
                  <c:v>1.0587891283230604</c:v>
                </c:pt>
                <c:pt idx="21">
                  <c:v>1.0621890054120493</c:v>
                </c:pt>
                <c:pt idx="22">
                  <c:v>1.0644688063755141</c:v>
                </c:pt>
                <c:pt idx="23">
                  <c:v>1.0668675534762038</c:v>
                </c:pt>
                <c:pt idx="24">
                  <c:v>1.0687310429593773</c:v>
                </c:pt>
                <c:pt idx="25">
                  <c:v>1.0704557619491335</c:v>
                </c:pt>
                <c:pt idx="26">
                  <c:v>1.0721507444045761</c:v>
                </c:pt>
                <c:pt idx="27">
                  <c:v>1.072329163610412</c:v>
                </c:pt>
                <c:pt idx="28">
                  <c:v>1.072329163610412</c:v>
                </c:pt>
                <c:pt idx="29">
                  <c:v>1.0703863767024167</c:v>
                </c:pt>
                <c:pt idx="30">
                  <c:v>1.0735681858731638</c:v>
                </c:pt>
                <c:pt idx="31">
                  <c:v>1.0698808556192139</c:v>
                </c:pt>
                <c:pt idx="32">
                  <c:v>1.0686517455345637</c:v>
                </c:pt>
                <c:pt idx="33">
                  <c:v>1.0654699363638165</c:v>
                </c:pt>
                <c:pt idx="34">
                  <c:v>1.0625458438237259</c:v>
                </c:pt>
                <c:pt idx="35">
                  <c:v>1.0602660428602582</c:v>
                </c:pt>
                <c:pt idx="36">
                  <c:v>1.0575104573478951</c:v>
                </c:pt>
                <c:pt idx="37">
                  <c:v>1.0543385603552553</c:v>
                </c:pt>
                <c:pt idx="38">
                  <c:v>1.048658882302798</c:v>
                </c:pt>
                <c:pt idx="39">
                  <c:v>1.0449319033364393</c:v>
                </c:pt>
                <c:pt idx="40">
                  <c:v>1.0388061772693904</c:v>
                </c:pt>
                <c:pt idx="41">
                  <c:v>1.0342663996986698</c:v>
                </c:pt>
                <c:pt idx="42">
                  <c:v>1.028884086989275</c:v>
                </c:pt>
                <c:pt idx="43">
                  <c:v>1.0230160775528814</c:v>
                </c:pt>
                <c:pt idx="44">
                  <c:v>1.015879309319426</c:v>
                </c:pt>
                <c:pt idx="45">
                  <c:v>1.0099518268144239</c:v>
                </c:pt>
                <c:pt idx="46">
                  <c:v>1.0050651230101302</c:v>
                </c:pt>
                <c:pt idx="47">
                  <c:v>0.99698669785698657</c:v>
                </c:pt>
                <c:pt idx="48">
                  <c:v>0.99130701980453151</c:v>
                </c:pt>
                <c:pt idx="49">
                  <c:v>0.98048886862399143</c:v>
                </c:pt>
                <c:pt idx="50">
                  <c:v>0.97499157464861552</c:v>
                </c:pt>
                <c:pt idx="51">
                  <c:v>0.96979957575877929</c:v>
                </c:pt>
                <c:pt idx="52">
                  <c:v>0.9586255773843777</c:v>
                </c:pt>
                <c:pt idx="53">
                  <c:v>0.95416212358503649</c:v>
                </c:pt>
                <c:pt idx="54">
                  <c:v>0.9453670479551175</c:v>
                </c:pt>
                <c:pt idx="55">
                  <c:v>0.93774260055904834</c:v>
                </c:pt>
                <c:pt idx="56">
                  <c:v>0.92784132585294166</c:v>
                </c:pt>
                <c:pt idx="57">
                  <c:v>0.92136272624546456</c:v>
                </c:pt>
                <c:pt idx="58">
                  <c:v>0.91220684733263258</c:v>
                </c:pt>
                <c:pt idx="59">
                  <c:v>0.90340879804928331</c:v>
                </c:pt>
                <c:pt idx="60">
                  <c:v>0.89641674761612056</c:v>
                </c:pt>
                <c:pt idx="61">
                  <c:v>0.88900739448486421</c:v>
                </c:pt>
                <c:pt idx="62">
                  <c:v>0.88091509228237863</c:v>
                </c:pt>
                <c:pt idx="63">
                  <c:v>0.87281585155522212</c:v>
                </c:pt>
                <c:pt idx="64">
                  <c:v>0.8622455048272305</c:v>
                </c:pt>
                <c:pt idx="65">
                  <c:v>0.85412941339730231</c:v>
                </c:pt>
                <c:pt idx="66">
                  <c:v>0.84912376345578311</c:v>
                </c:pt>
                <c:pt idx="67">
                  <c:v>0.83872787106238855</c:v>
                </c:pt>
                <c:pt idx="68">
                  <c:v>0.83343476795590909</c:v>
                </c:pt>
                <c:pt idx="69">
                  <c:v>0.82779176496243279</c:v>
                </c:pt>
                <c:pt idx="70">
                  <c:v>0.81887576075966928</c:v>
                </c:pt>
                <c:pt idx="71">
                  <c:v>0.8142923696052965</c:v>
                </c:pt>
                <c:pt idx="72">
                  <c:v>0.80542592629304499</c:v>
                </c:pt>
                <c:pt idx="73">
                  <c:v>0.80060266042860262</c:v>
                </c:pt>
                <c:pt idx="74">
                  <c:v>0.78946335467755657</c:v>
                </c:pt>
                <c:pt idx="75">
                  <c:v>0.78190036278571851</c:v>
                </c:pt>
                <c:pt idx="76">
                  <c:v>0.77606407231925301</c:v>
                </c:pt>
                <c:pt idx="77">
                  <c:v>0.76740875840057365</c:v>
                </c:pt>
                <c:pt idx="78">
                  <c:v>0.76147631980651431</c:v>
                </c:pt>
                <c:pt idx="79">
                  <c:v>0.75233530916083502</c:v>
                </c:pt>
                <c:pt idx="80">
                  <c:v>0.74932597188906291</c:v>
                </c:pt>
                <c:pt idx="81">
                  <c:v>0.74343119957179393</c:v>
                </c:pt>
                <c:pt idx="82">
                  <c:v>0.7346500009912178</c:v>
                </c:pt>
                <c:pt idx="83">
                  <c:v>0.72732688380944832</c:v>
                </c:pt>
                <c:pt idx="84">
                  <c:v>0.72251650377653831</c:v>
                </c:pt>
                <c:pt idx="85">
                  <c:v>0.71844358979442136</c:v>
                </c:pt>
                <c:pt idx="86">
                  <c:v>0.70801300477766771</c:v>
                </c:pt>
                <c:pt idx="87">
                  <c:v>0.70382015344051896</c:v>
                </c:pt>
                <c:pt idx="88">
                  <c:v>0.69757647245405763</c:v>
                </c:pt>
                <c:pt idx="89">
                  <c:v>0.69174811173007311</c:v>
                </c:pt>
                <c:pt idx="90">
                  <c:v>0.68678607537220238</c:v>
                </c:pt>
                <c:pt idx="91">
                  <c:v>0.68025692365640433</c:v>
                </c:pt>
                <c:pt idx="92">
                  <c:v>0.67090577483496261</c:v>
                </c:pt>
                <c:pt idx="93">
                  <c:v>0.66781714013837545</c:v>
                </c:pt>
                <c:pt idx="94">
                  <c:v>0.66178260610986839</c:v>
                </c:pt>
                <c:pt idx="95">
                  <c:v>0.65742323018060145</c:v>
                </c:pt>
                <c:pt idx="96">
                  <c:v>0.64960053922249072</c:v>
                </c:pt>
                <c:pt idx="97">
                  <c:v>0.64512915568066964</c:v>
                </c:pt>
                <c:pt idx="98">
                  <c:v>0.63922942727435128</c:v>
                </c:pt>
                <c:pt idx="99">
                  <c:v>0.63687528497512214</c:v>
                </c:pt>
                <c:pt idx="100">
                  <c:v>0.63345855718335564</c:v>
                </c:pt>
                <c:pt idx="101">
                  <c:v>0.62346113434966199</c:v>
                </c:pt>
                <c:pt idx="102">
                  <c:v>0.61727395277838515</c:v>
                </c:pt>
                <c:pt idx="103">
                  <c:v>0.61344289594195356</c:v>
                </c:pt>
                <c:pt idx="104">
                  <c:v>0.6100529310310645</c:v>
                </c:pt>
                <c:pt idx="105">
                  <c:v>0.60533671669012701</c:v>
                </c:pt>
                <c:pt idx="106">
                  <c:v>0.59945086533314829</c:v>
                </c:pt>
                <c:pt idx="107">
                  <c:v>0.59486450052534456</c:v>
                </c:pt>
                <c:pt idx="108">
                  <c:v>0.58938703090617139</c:v>
                </c:pt>
                <c:pt idx="109">
                  <c:v>0.58464603611997845</c:v>
                </c:pt>
                <c:pt idx="110">
                  <c:v>0.58111928315127959</c:v>
                </c:pt>
                <c:pt idx="111">
                  <c:v>0.57903871696766651</c:v>
                </c:pt>
                <c:pt idx="112">
                  <c:v>0.57076898677715449</c:v>
                </c:pt>
                <c:pt idx="113">
                  <c:v>0.56790932339472411</c:v>
                </c:pt>
                <c:pt idx="114">
                  <c:v>0.56562753999563853</c:v>
                </c:pt>
                <c:pt idx="115">
                  <c:v>0.55452391808576018</c:v>
                </c:pt>
                <c:pt idx="116">
                  <c:v>0.55407687885335932</c:v>
                </c:pt>
                <c:pt idx="117">
                  <c:v>0.54797196836032769</c:v>
                </c:pt>
                <c:pt idx="118">
                  <c:v>0.54532938167833001</c:v>
                </c:pt>
                <c:pt idx="119">
                  <c:v>0.54054080843724606</c:v>
                </c:pt>
                <c:pt idx="120">
                  <c:v>0.53540530896259142</c:v>
                </c:pt>
                <c:pt idx="121">
                  <c:v>0.53189342426104713</c:v>
                </c:pt>
                <c:pt idx="122">
                  <c:v>0.52432151140891703</c:v>
                </c:pt>
                <c:pt idx="123">
                  <c:v>0.52409353131257064</c:v>
                </c:pt>
                <c:pt idx="124">
                  <c:v>0.52189996629859747</c:v>
                </c:pt>
                <c:pt idx="125">
                  <c:v>0.51515869397141323</c:v>
                </c:pt>
                <c:pt idx="126">
                  <c:v>0.51153876652855701</c:v>
                </c:pt>
                <c:pt idx="127">
                  <c:v>0.50731023135023656</c:v>
                </c:pt>
                <c:pt idx="128">
                  <c:v>0.50325813294213251</c:v>
                </c:pt>
                <c:pt idx="129">
                  <c:v>0.49724639692326067</c:v>
                </c:pt>
                <c:pt idx="130">
                  <c:v>0.49402989512915729</c:v>
                </c:pt>
                <c:pt idx="131">
                  <c:v>0.49140911523898345</c:v>
                </c:pt>
                <c:pt idx="132">
                  <c:v>0.48747001566124265</c:v>
                </c:pt>
                <c:pt idx="133">
                  <c:v>0.48688916202446486</c:v>
                </c:pt>
                <c:pt idx="134">
                  <c:v>0.47845290724183837</c:v>
                </c:pt>
                <c:pt idx="135">
                  <c:v>0.47616815018932268</c:v>
                </c:pt>
                <c:pt idx="136">
                  <c:v>0.47524631762583508</c:v>
                </c:pt>
                <c:pt idx="137">
                  <c:v>0.47453462323811035</c:v>
                </c:pt>
                <c:pt idx="138">
                  <c:v>0.46922962551791136</c:v>
                </c:pt>
                <c:pt idx="139">
                  <c:v>0.46289475249291284</c:v>
                </c:pt>
                <c:pt idx="140">
                  <c:v>0.45779592807723574</c:v>
                </c:pt>
                <c:pt idx="141">
                  <c:v>0.45493527347699375</c:v>
                </c:pt>
                <c:pt idx="142">
                  <c:v>0.45345736772198331</c:v>
                </c:pt>
                <c:pt idx="143">
                  <c:v>0.44812362468528827</c:v>
                </c:pt>
                <c:pt idx="144">
                  <c:v>0.44622147770751142</c:v>
                </c:pt>
                <c:pt idx="145">
                  <c:v>0.44025137283666715</c:v>
                </c:pt>
                <c:pt idx="146">
                  <c:v>0.43765735582736981</c:v>
                </c:pt>
                <c:pt idx="147">
                  <c:v>0.43585036575937347</c:v>
                </c:pt>
                <c:pt idx="148">
                  <c:v>0.43232956009753698</c:v>
                </c:pt>
                <c:pt idx="149">
                  <c:v>0.4286501595860675</c:v>
                </c:pt>
                <c:pt idx="150">
                  <c:v>0.42600559046844982</c:v>
                </c:pt>
                <c:pt idx="151">
                  <c:v>0.4216402672323224</c:v>
                </c:pt>
                <c:pt idx="152">
                  <c:v>0.41989374145074648</c:v>
                </c:pt>
                <c:pt idx="153">
                  <c:v>0.41647800487679182</c:v>
                </c:pt>
                <c:pt idx="154">
                  <c:v>0.4157613544000151</c:v>
                </c:pt>
                <c:pt idx="155">
                  <c:v>0.40878615466962731</c:v>
                </c:pt>
                <c:pt idx="156">
                  <c:v>0.40699799774002382</c:v>
                </c:pt>
                <c:pt idx="157">
                  <c:v>0.40274269968082788</c:v>
                </c:pt>
                <c:pt idx="158">
                  <c:v>0.39990979917927366</c:v>
                </c:pt>
                <c:pt idx="159">
                  <c:v>0.39311995717939147</c:v>
                </c:pt>
                <c:pt idx="160">
                  <c:v>0.39531153975774791</c:v>
                </c:pt>
                <c:pt idx="161">
                  <c:v>0.39450468846024367</c:v>
                </c:pt>
                <c:pt idx="162">
                  <c:v>0.38859207422239045</c:v>
                </c:pt>
                <c:pt idx="163">
                  <c:v>0.38534484467616931</c:v>
                </c:pt>
                <c:pt idx="164">
                  <c:v>0.38061177963245796</c:v>
                </c:pt>
                <c:pt idx="165">
                  <c:v>0.38916202446325582</c:v>
                </c:pt>
                <c:pt idx="166">
                  <c:v>0.37536229010963018</c:v>
                </c:pt>
                <c:pt idx="167">
                  <c:v>0.37233312848165256</c:v>
                </c:pt>
                <c:pt idx="168">
                  <c:v>0.37076997799496619</c:v>
                </c:pt>
                <c:pt idx="169">
                  <c:v>0.38020934520151461</c:v>
                </c:pt>
                <c:pt idx="170">
                  <c:v>0.36354003528735485</c:v>
                </c:pt>
                <c:pt idx="171">
                  <c:v>0.36064567928156532</c:v>
                </c:pt>
                <c:pt idx="172">
                  <c:v>0.35927978113910841</c:v>
                </c:pt>
                <c:pt idx="173">
                  <c:v>0.35394702932022287</c:v>
                </c:pt>
                <c:pt idx="174">
                  <c:v>0.35609896318617135</c:v>
                </c:pt>
                <c:pt idx="175">
                  <c:v>0.36085879111076019</c:v>
                </c:pt>
                <c:pt idx="176">
                  <c:v>0.35950875245326408</c:v>
                </c:pt>
                <c:pt idx="177">
                  <c:v>0.33958725690383285</c:v>
                </c:pt>
                <c:pt idx="178">
                  <c:v>0.34056856253593182</c:v>
                </c:pt>
                <c:pt idx="179">
                  <c:v>0.34135955434847282</c:v>
                </c:pt>
                <c:pt idx="180">
                  <c:v>0.33833237515611786</c:v>
                </c:pt>
                <c:pt idx="181">
                  <c:v>0.33559264912872022</c:v>
                </c:pt>
                <c:pt idx="182">
                  <c:v>0.33384215847590348</c:v>
                </c:pt>
                <c:pt idx="183">
                  <c:v>0.32854112562694532</c:v>
                </c:pt>
                <c:pt idx="184">
                  <c:v>0.34264020775925391</c:v>
                </c:pt>
                <c:pt idx="185">
                  <c:v>0.32102670340780853</c:v>
                </c:pt>
                <c:pt idx="186">
                  <c:v>0.32258192415201414</c:v>
                </c:pt>
                <c:pt idx="187">
                  <c:v>0.31946751779236088</c:v>
                </c:pt>
                <c:pt idx="188">
                  <c:v>0.32292389429653351</c:v>
                </c:pt>
                <c:pt idx="189">
                  <c:v>0.31766746624903452</c:v>
                </c:pt>
                <c:pt idx="190">
                  <c:v>0.31171024720972262</c:v>
                </c:pt>
                <c:pt idx="191">
                  <c:v>0.31078841464623436</c:v>
                </c:pt>
                <c:pt idx="192">
                  <c:v>0.31075372202287732</c:v>
                </c:pt>
                <c:pt idx="193">
                  <c:v>0.30271098071090224</c:v>
                </c:pt>
                <c:pt idx="194">
                  <c:v>0.26997204765775307</c:v>
                </c:pt>
                <c:pt idx="195">
                  <c:v>0.27060840949190185</c:v>
                </c:pt>
                <c:pt idx="196">
                  <c:v>0.27504410919255468</c:v>
                </c:pt>
                <c:pt idx="197">
                  <c:v>0.30907856392363808</c:v>
                </c:pt>
                <c:pt idx="198">
                  <c:v>0.30251769323791344</c:v>
                </c:pt>
                <c:pt idx="199">
                  <c:v>0.29630077513232894</c:v>
                </c:pt>
                <c:pt idx="200">
                  <c:v>0.29199888983605377</c:v>
                </c:pt>
                <c:pt idx="201">
                  <c:v>0.29028705667783439</c:v>
                </c:pt>
                <c:pt idx="202">
                  <c:v>0.28840770770969326</c:v>
                </c:pt>
                <c:pt idx="203">
                  <c:v>0.28682374164899038</c:v>
                </c:pt>
                <c:pt idx="204">
                  <c:v>0.285009813056321</c:v>
                </c:pt>
                <c:pt idx="205">
                  <c:v>0.28368058997284268</c:v>
                </c:pt>
                <c:pt idx="206">
                  <c:v>0.28092302202486064</c:v>
                </c:pt>
                <c:pt idx="207">
                  <c:v>0.27949963324941107</c:v>
                </c:pt>
                <c:pt idx="208">
                  <c:v>0.27741807584798817</c:v>
                </c:pt>
                <c:pt idx="209">
                  <c:v>0.27727831413674842</c:v>
                </c:pt>
                <c:pt idx="210">
                  <c:v>0.27527208928890107</c:v>
                </c:pt>
                <c:pt idx="211">
                  <c:v>0.27530579069444844</c:v>
                </c:pt>
                <c:pt idx="212">
                  <c:v>0.27216363023610779</c:v>
                </c:pt>
                <c:pt idx="213">
                  <c:v>0.26813432983763857</c:v>
                </c:pt>
                <c:pt idx="214">
                  <c:v>0.26632238368059086</c:v>
                </c:pt>
                <c:pt idx="215">
                  <c:v>0.26533909561287061</c:v>
                </c:pt>
                <c:pt idx="216">
                  <c:v>0.26291358563130662</c:v>
                </c:pt>
                <c:pt idx="217">
                  <c:v>0.27908034811569532</c:v>
                </c:pt>
                <c:pt idx="218">
                  <c:v>0.24874412703447513</c:v>
                </c:pt>
                <c:pt idx="219">
                  <c:v>0.28095969708383789</c:v>
                </c:pt>
                <c:pt idx="220">
                  <c:v>0.24980473009139101</c:v>
                </c:pt>
                <c:pt idx="221">
                  <c:v>0.25057688876553735</c:v>
                </c:pt>
                <c:pt idx="222">
                  <c:v>0.25415221140693423</c:v>
                </c:pt>
                <c:pt idx="223">
                  <c:v>0.25119342624348273</c:v>
                </c:pt>
                <c:pt idx="224">
                  <c:v>0.24930317387942882</c:v>
                </c:pt>
                <c:pt idx="225">
                  <c:v>0.24742679856471694</c:v>
                </c:pt>
                <c:pt idx="226">
                  <c:v>0.26944868465396588</c:v>
                </c:pt>
                <c:pt idx="227">
                  <c:v>0.23974684297127508</c:v>
                </c:pt>
                <c:pt idx="228">
                  <c:v>0.23549352734769941</c:v>
                </c:pt>
                <c:pt idx="229">
                  <c:v>0.23745613861189904</c:v>
                </c:pt>
                <c:pt idx="230">
                  <c:v>0.23838094482881669</c:v>
                </c:pt>
                <c:pt idx="231">
                  <c:v>0.2370616339234384</c:v>
                </c:pt>
                <c:pt idx="232">
                  <c:v>0.26070217869674683</c:v>
                </c:pt>
                <c:pt idx="233">
                  <c:v>0.23070198045318491</c:v>
                </c:pt>
                <c:pt idx="234">
                  <c:v>0.22772237971571868</c:v>
                </c:pt>
                <c:pt idx="235">
                  <c:v>0.22960668477291221</c:v>
                </c:pt>
                <c:pt idx="236">
                  <c:v>0.22633863965267728</c:v>
                </c:pt>
                <c:pt idx="237">
                  <c:v>0.22499256586642408</c:v>
                </c:pt>
                <c:pt idx="238">
                  <c:v>0.22523244057649325</c:v>
                </c:pt>
                <c:pt idx="239">
                  <c:v>0.22058561148226721</c:v>
                </c:pt>
                <c:pt idx="240">
                  <c:v>0.24209107309240194</c:v>
                </c:pt>
                <c:pt idx="241">
                  <c:v>0.21775568463414174</c:v>
                </c:pt>
                <c:pt idx="242">
                  <c:v>0.21360842931625798</c:v>
                </c:pt>
                <c:pt idx="243">
                  <c:v>0.21477806633229629</c:v>
                </c:pt>
                <c:pt idx="244">
                  <c:v>0.24050314216045879</c:v>
                </c:pt>
                <c:pt idx="245">
                  <c:v>0.21219990880796208</c:v>
                </c:pt>
                <c:pt idx="246">
                  <c:v>0.19359673294609794</c:v>
                </c:pt>
                <c:pt idx="247">
                  <c:v>0.19263525167020201</c:v>
                </c:pt>
                <c:pt idx="248">
                  <c:v>0.19102055785738359</c:v>
                </c:pt>
                <c:pt idx="249">
                  <c:v>0.18827984061217654</c:v>
                </c:pt>
                <c:pt idx="250">
                  <c:v>0.18624288801221256</c:v>
                </c:pt>
                <c:pt idx="251">
                  <c:v>0.18523779315266803</c:v>
                </c:pt>
                <c:pt idx="252">
                  <c:v>0.17976527962254429</c:v>
                </c:pt>
                <c:pt idx="253">
                  <c:v>0.17813274388914221</c:v>
                </c:pt>
                <c:pt idx="254">
                  <c:v>0.18213627262454637</c:v>
                </c:pt>
                <c:pt idx="255">
                  <c:v>0.18407509466130129</c:v>
                </c:pt>
                <c:pt idx="256">
                  <c:v>0.18272703843942736</c:v>
                </c:pt>
                <c:pt idx="257">
                  <c:v>0.17850742422139881</c:v>
                </c:pt>
                <c:pt idx="258">
                  <c:v>0.1767876613206987</c:v>
                </c:pt>
                <c:pt idx="259">
                  <c:v>0.17366829887199481</c:v>
                </c:pt>
                <c:pt idx="260">
                  <c:v>0.17175425728049529</c:v>
                </c:pt>
                <c:pt idx="261">
                  <c:v>0.17062724263029574</c:v>
                </c:pt>
                <c:pt idx="262">
                  <c:v>0.1695002279800964</c:v>
                </c:pt>
                <c:pt idx="263">
                  <c:v>0.16718969926451599</c:v>
                </c:pt>
                <c:pt idx="264">
                  <c:v>0.16958249905834324</c:v>
                </c:pt>
                <c:pt idx="265">
                  <c:v>0.16109767460301685</c:v>
                </c:pt>
                <c:pt idx="266">
                  <c:v>0.16337846678429124</c:v>
                </c:pt>
                <c:pt idx="267">
                  <c:v>0.16495549432032258</c:v>
                </c:pt>
                <c:pt idx="268">
                  <c:v>0.15965446147136442</c:v>
                </c:pt>
                <c:pt idx="269">
                  <c:v>0.16135638245148032</c:v>
                </c:pt>
                <c:pt idx="270">
                  <c:v>0.15945919156275473</c:v>
                </c:pt>
                <c:pt idx="271">
                  <c:v>0.15752631683286153</c:v>
                </c:pt>
                <c:pt idx="272">
                  <c:v>0.17190888725888626</c:v>
                </c:pt>
                <c:pt idx="273">
                  <c:v>0.15791983030351128</c:v>
                </c:pt>
                <c:pt idx="274">
                  <c:v>0.16437860555478462</c:v>
                </c:pt>
                <c:pt idx="275">
                  <c:v>0.15010804274131237</c:v>
                </c:pt>
                <c:pt idx="276">
                  <c:v>0.14357195250084254</c:v>
                </c:pt>
                <c:pt idx="277">
                  <c:v>0.15668378169418951</c:v>
                </c:pt>
                <c:pt idx="278">
                  <c:v>0.12772237971571868</c:v>
                </c:pt>
                <c:pt idx="279">
                  <c:v>0.14036338044922056</c:v>
                </c:pt>
                <c:pt idx="280">
                  <c:v>0.14242610471224987</c:v>
                </c:pt>
                <c:pt idx="281">
                  <c:v>0.1430228178339909</c:v>
                </c:pt>
                <c:pt idx="282">
                  <c:v>0.21920187141922604</c:v>
                </c:pt>
                <c:pt idx="283">
                  <c:v>0.19503697242432086</c:v>
                </c:pt>
                <c:pt idx="284">
                  <c:v>0.18463909759530631</c:v>
                </c:pt>
                <c:pt idx="285">
                  <c:v>0.21178359732767676</c:v>
                </c:pt>
                <c:pt idx="286">
                  <c:v>0.2122901096286898</c:v>
                </c:pt>
                <c:pt idx="287">
                  <c:v>0.21248835319073087</c:v>
                </c:pt>
                <c:pt idx="288">
                  <c:v>0.21402275836092224</c:v>
                </c:pt>
                <c:pt idx="289">
                  <c:v>0.21287790179013941</c:v>
                </c:pt>
                <c:pt idx="290">
                  <c:v>0.21204527882957039</c:v>
                </c:pt>
                <c:pt idx="291">
                  <c:v>0.21249925658664306</c:v>
                </c:pt>
                <c:pt idx="292">
                  <c:v>0.2088961798465595</c:v>
                </c:pt>
                <c:pt idx="293">
                  <c:v>0.21202644569117662</c:v>
                </c:pt>
                <c:pt idx="294">
                  <c:v>0.2103443490672649</c:v>
                </c:pt>
                <c:pt idx="295">
                  <c:v>0.20806752175723134</c:v>
                </c:pt>
                <c:pt idx="296">
                  <c:v>0.20844616696072837</c:v>
                </c:pt>
                <c:pt idx="297">
                  <c:v>0.20898241579604751</c:v>
                </c:pt>
                <c:pt idx="298">
                  <c:v>0.20662331740776721</c:v>
                </c:pt>
                <c:pt idx="299">
                  <c:v>0.20632297841127609</c:v>
                </c:pt>
                <c:pt idx="300">
                  <c:v>0.20357234898796694</c:v>
                </c:pt>
                <c:pt idx="301">
                  <c:v>0.2073369942311124</c:v>
                </c:pt>
                <c:pt idx="302">
                  <c:v>0.20272882263148506</c:v>
                </c:pt>
                <c:pt idx="303">
                  <c:v>0.20449715520488473</c:v>
                </c:pt>
                <c:pt idx="304">
                  <c:v>0.20193287472989321</c:v>
                </c:pt>
                <c:pt idx="305">
                  <c:v>0.19862022480819935</c:v>
                </c:pt>
                <c:pt idx="306">
                  <c:v>0.19750014868267154</c:v>
                </c:pt>
                <c:pt idx="307">
                  <c:v>0.19416866562258367</c:v>
                </c:pt>
                <c:pt idx="308">
                  <c:v>0.19716115219158256</c:v>
                </c:pt>
                <c:pt idx="309">
                  <c:v>0.19464544138929143</c:v>
                </c:pt>
                <c:pt idx="310">
                  <c:v>0.19566441329817816</c:v>
                </c:pt>
                <c:pt idx="311">
                  <c:v>0.19598358543306321</c:v>
                </c:pt>
                <c:pt idx="312">
                  <c:v>0.19595979620561818</c:v>
                </c:pt>
                <c:pt idx="313">
                  <c:v>0.19250143726582494</c:v>
                </c:pt>
                <c:pt idx="314">
                  <c:v>0.19433023412564676</c:v>
                </c:pt>
                <c:pt idx="315">
                  <c:v>0.19129909006205059</c:v>
                </c:pt>
                <c:pt idx="316">
                  <c:v>0.19578236821759221</c:v>
                </c:pt>
                <c:pt idx="317">
                  <c:v>0.19352140039252241</c:v>
                </c:pt>
                <c:pt idx="318">
                  <c:v>0.19234878972305375</c:v>
                </c:pt>
                <c:pt idx="319">
                  <c:v>0.19042979204250343</c:v>
                </c:pt>
                <c:pt idx="320">
                  <c:v>0.18888250104077869</c:v>
                </c:pt>
                <c:pt idx="321">
                  <c:v>0.18952084531054855</c:v>
                </c:pt>
                <c:pt idx="322">
                  <c:v>0.18892809706004846</c:v>
                </c:pt>
                <c:pt idx="323">
                  <c:v>0.19026326745038971</c:v>
                </c:pt>
                <c:pt idx="324">
                  <c:v>0.18777531074678383</c:v>
                </c:pt>
                <c:pt idx="325">
                  <c:v>0.19011557599666937</c:v>
                </c:pt>
                <c:pt idx="326">
                  <c:v>0.18608429316258007</c:v>
                </c:pt>
                <c:pt idx="327">
                  <c:v>0.18529924865690062</c:v>
                </c:pt>
                <c:pt idx="328">
                  <c:v>0.18753642725452491</c:v>
                </c:pt>
                <c:pt idx="329">
                  <c:v>0.18293717661518943</c:v>
                </c:pt>
                <c:pt idx="330">
                  <c:v>0.18442400333049244</c:v>
                </c:pt>
                <c:pt idx="331">
                  <c:v>0.18517435521281447</c:v>
                </c:pt>
                <c:pt idx="332">
                  <c:v>0.18410582241341711</c:v>
                </c:pt>
                <c:pt idx="333">
                  <c:v>0.18112324802252083</c:v>
                </c:pt>
                <c:pt idx="334">
                  <c:v>0.18236524393870321</c:v>
                </c:pt>
                <c:pt idx="335">
                  <c:v>0.18278254663679799</c:v>
                </c:pt>
                <c:pt idx="336">
                  <c:v>0.18081993537259938</c:v>
                </c:pt>
                <c:pt idx="337">
                  <c:v>0.18036298396209638</c:v>
                </c:pt>
                <c:pt idx="338">
                  <c:v>0.17930238090518041</c:v>
                </c:pt>
                <c:pt idx="339">
                  <c:v>0.17643677021588725</c:v>
                </c:pt>
                <c:pt idx="340">
                  <c:v>0.17690958111135394</c:v>
                </c:pt>
                <c:pt idx="341">
                  <c:v>0.17565866423487861</c:v>
                </c:pt>
                <c:pt idx="342">
                  <c:v>0.17551097278115896</c:v>
                </c:pt>
                <c:pt idx="343">
                  <c:v>0.17239557520369517</c:v>
                </c:pt>
                <c:pt idx="344">
                  <c:v>0.17660527724362152</c:v>
                </c:pt>
                <c:pt idx="345">
                  <c:v>0.17547925381123319</c:v>
                </c:pt>
                <c:pt idx="346">
                  <c:v>0.17246000436135844</c:v>
                </c:pt>
                <c:pt idx="347">
                  <c:v>0.17219634042384474</c:v>
                </c:pt>
                <c:pt idx="348">
                  <c:v>0.17257201197391117</c:v>
                </c:pt>
                <c:pt idx="349">
                  <c:v>0.16923160795353168</c:v>
                </c:pt>
                <c:pt idx="350">
                  <c:v>0.16852685209047841</c:v>
                </c:pt>
                <c:pt idx="351">
                  <c:v>0.16926729179469951</c:v>
                </c:pt>
                <c:pt idx="352">
                  <c:v>0.1699710564399422</c:v>
                </c:pt>
                <c:pt idx="353">
                  <c:v>0.17233610213508321</c:v>
                </c:pt>
                <c:pt idx="354">
                  <c:v>0.17135479650298371</c:v>
                </c:pt>
                <c:pt idx="355">
                  <c:v>0.16936641357571924</c:v>
                </c:pt>
                <c:pt idx="356">
                  <c:v>0.16849810677398286</c:v>
                </c:pt>
                <c:pt idx="357">
                  <c:v>0.17028130761453522</c:v>
                </c:pt>
                <c:pt idx="358">
                  <c:v>0.16738496917312609</c:v>
                </c:pt>
                <c:pt idx="359">
                  <c:v>0.17015344051701944</c:v>
                </c:pt>
                <c:pt idx="360">
                  <c:v>0.16926035327002792</c:v>
                </c:pt>
                <c:pt idx="361">
                  <c:v>0.16622722677081064</c:v>
                </c:pt>
                <c:pt idx="362">
                  <c:v>0.16213944452153944</c:v>
                </c:pt>
                <c:pt idx="363">
                  <c:v>0.16859227246595171</c:v>
                </c:pt>
                <c:pt idx="364">
                  <c:v>0.16406934559800213</c:v>
                </c:pt>
                <c:pt idx="365">
                  <c:v>0.16445393810835995</c:v>
                </c:pt>
                <c:pt idx="366">
                  <c:v>0.16147731102432486</c:v>
                </c:pt>
                <c:pt idx="367">
                  <c:v>0.16271236841583603</c:v>
                </c:pt>
                <c:pt idx="368">
                  <c:v>0.16422100192296271</c:v>
                </c:pt>
                <c:pt idx="369">
                  <c:v>0.16256269452649588</c:v>
                </c:pt>
                <c:pt idx="370">
                  <c:v>0.16272426302955781</c:v>
                </c:pt>
                <c:pt idx="371">
                  <c:v>0.15765616636599741</c:v>
                </c:pt>
                <c:pt idx="372">
                  <c:v>0.15737565172571022</c:v>
                </c:pt>
                <c:pt idx="373">
                  <c:v>0.15650536248835356</c:v>
                </c:pt>
                <c:pt idx="374">
                  <c:v>0.15676208790119608</c:v>
                </c:pt>
                <c:pt idx="375">
                  <c:v>0.15920940467458344</c:v>
                </c:pt>
                <c:pt idx="376">
                  <c:v>0.16182324604008486</c:v>
                </c:pt>
                <c:pt idx="377">
                  <c:v>0.16213349721467787</c:v>
                </c:pt>
                <c:pt idx="378">
                  <c:v>0.15910929167575291</c:v>
                </c:pt>
                <c:pt idx="379">
                  <c:v>0.15806058323255953</c:v>
                </c:pt>
                <c:pt idx="380">
                  <c:v>0.1565023888349234</c:v>
                </c:pt>
                <c:pt idx="381">
                  <c:v>0.15884067164918822</c:v>
                </c:pt>
                <c:pt idx="382">
                  <c:v>0.15861070911722208</c:v>
                </c:pt>
                <c:pt idx="383">
                  <c:v>0.15499573776341669</c:v>
                </c:pt>
                <c:pt idx="384">
                  <c:v>0.1570138572249867</c:v>
                </c:pt>
                <c:pt idx="385">
                  <c:v>0.15447931328430153</c:v>
                </c:pt>
                <c:pt idx="386">
                  <c:v>0.15390837182562564</c:v>
                </c:pt>
                <c:pt idx="387">
                  <c:v>0.15592847372281629</c:v>
                </c:pt>
                <c:pt idx="388">
                  <c:v>0.15438118272109175</c:v>
                </c:pt>
                <c:pt idx="389">
                  <c:v>0.15448922546240393</c:v>
                </c:pt>
                <c:pt idx="390">
                  <c:v>0.15069087881371052</c:v>
                </c:pt>
                <c:pt idx="391">
                  <c:v>0.15730329282556602</c:v>
                </c:pt>
                <c:pt idx="392">
                  <c:v>0.15393315227088039</c:v>
                </c:pt>
                <c:pt idx="393">
                  <c:v>0.15431873599904844</c:v>
                </c:pt>
                <c:pt idx="394">
                  <c:v>0.15235215986360845</c:v>
                </c:pt>
                <c:pt idx="395">
                  <c:v>0.15283290050155623</c:v>
                </c:pt>
                <c:pt idx="396">
                  <c:v>0.15175346430624703</c:v>
                </c:pt>
                <c:pt idx="397">
                  <c:v>0.15330174652578171</c:v>
                </c:pt>
                <c:pt idx="398">
                  <c:v>0.15298653926213793</c:v>
                </c:pt>
                <c:pt idx="399">
                  <c:v>0.15002279800963464</c:v>
                </c:pt>
                <c:pt idx="400">
                  <c:v>0.15031025117459357</c:v>
                </c:pt>
                <c:pt idx="401">
                  <c:v>0.15000792974248203</c:v>
                </c:pt>
                <c:pt idx="402">
                  <c:v>0.15001585948496376</c:v>
                </c:pt>
                <c:pt idx="403">
                  <c:v>0.15002378922744491</c:v>
                </c:pt>
                <c:pt idx="404">
                  <c:v>0.14817417679360828</c:v>
                </c:pt>
                <c:pt idx="405">
                  <c:v>0.14826636004995741</c:v>
                </c:pt>
                <c:pt idx="406">
                  <c:v>0.14862022480819936</c:v>
                </c:pt>
                <c:pt idx="407">
                  <c:v>0.14712943322165614</c:v>
                </c:pt>
                <c:pt idx="408">
                  <c:v>0.14530361001526476</c:v>
                </c:pt>
                <c:pt idx="409">
                  <c:v>0.14967983664730491</c:v>
                </c:pt>
                <c:pt idx="410">
                  <c:v>0.14725928275479319</c:v>
                </c:pt>
                <c:pt idx="411">
                  <c:v>0.14624229328152624</c:v>
                </c:pt>
                <c:pt idx="412">
                  <c:v>0.14428463810637798</c:v>
                </c:pt>
                <c:pt idx="413">
                  <c:v>0.14935769085898934</c:v>
                </c:pt>
                <c:pt idx="414">
                  <c:v>0.14519160240271198</c:v>
                </c:pt>
                <c:pt idx="415">
                  <c:v>0.14589933191919646</c:v>
                </c:pt>
                <c:pt idx="416">
                  <c:v>0.14446503974783495</c:v>
                </c:pt>
                <c:pt idx="417">
                  <c:v>0.14598953273992482</c:v>
                </c:pt>
                <c:pt idx="418">
                  <c:v>0.14316257954522929</c:v>
                </c:pt>
                <c:pt idx="419">
                  <c:v>0.14383363400273591</c:v>
                </c:pt>
                <c:pt idx="420">
                  <c:v>0.14404575461411892</c:v>
                </c:pt>
                <c:pt idx="421">
                  <c:v>0.14342227861150209</c:v>
                </c:pt>
                <c:pt idx="422">
                  <c:v>0.1423240092777987</c:v>
                </c:pt>
                <c:pt idx="423">
                  <c:v>0.14130602858672206</c:v>
                </c:pt>
                <c:pt idx="424">
                  <c:v>0.14267192672917917</c:v>
                </c:pt>
                <c:pt idx="425">
                  <c:v>0.13918878734413101</c:v>
                </c:pt>
                <c:pt idx="426">
                  <c:v>0.14150724580219334</c:v>
                </c:pt>
                <c:pt idx="427">
                  <c:v>0.13672957595702079</c:v>
                </c:pt>
                <c:pt idx="428">
                  <c:v>0.13827884939436591</c:v>
                </c:pt>
                <c:pt idx="429">
                  <c:v>0.13431695180699063</c:v>
                </c:pt>
                <c:pt idx="430">
                  <c:v>0.13946731954879807</c:v>
                </c:pt>
                <c:pt idx="431">
                  <c:v>0.14053981721943581</c:v>
                </c:pt>
                <c:pt idx="432">
                  <c:v>0.14027119719287162</c:v>
                </c:pt>
                <c:pt idx="433">
                  <c:v>0.13957238863667903</c:v>
                </c:pt>
                <c:pt idx="434">
                  <c:v>0.13993517435521291</c:v>
                </c:pt>
                <c:pt idx="435">
                  <c:v>0.13991931487025025</c:v>
                </c:pt>
                <c:pt idx="436">
                  <c:v>0.13728069305949325</c:v>
                </c:pt>
                <c:pt idx="437">
                  <c:v>0.1354310806256567</c:v>
                </c:pt>
                <c:pt idx="438">
                  <c:v>0.13877743195289788</c:v>
                </c:pt>
                <c:pt idx="439">
                  <c:v>0.13659080546359259</c:v>
                </c:pt>
                <c:pt idx="440">
                  <c:v>0.13574727910711148</c:v>
                </c:pt>
                <c:pt idx="441">
                  <c:v>0.13487401621632336</c:v>
                </c:pt>
                <c:pt idx="442">
                  <c:v>0.13088238209464148</c:v>
                </c:pt>
                <c:pt idx="443">
                  <c:v>0.13616656424082627</c:v>
                </c:pt>
                <c:pt idx="444">
                  <c:v>0.13335547053109492</c:v>
                </c:pt>
                <c:pt idx="445">
                  <c:v>0.13487599865194377</c:v>
                </c:pt>
                <c:pt idx="446">
                  <c:v>0.13951192435025672</c:v>
                </c:pt>
                <c:pt idx="447">
                  <c:v>0.13359237158773324</c:v>
                </c:pt>
                <c:pt idx="448">
                  <c:v>0.13601887278710661</c:v>
                </c:pt>
                <c:pt idx="449">
                  <c:v>0.13341692603532748</c:v>
                </c:pt>
                <c:pt idx="450">
                  <c:v>0.13130662331740778</c:v>
                </c:pt>
                <c:pt idx="451">
                  <c:v>0.13533493249806741</c:v>
                </c:pt>
                <c:pt idx="452">
                  <c:v>0.13450825684435896</c:v>
                </c:pt>
                <c:pt idx="453">
                  <c:v>0.13225819241520173</c:v>
                </c:pt>
                <c:pt idx="454">
                  <c:v>0.13120155422952637</c:v>
                </c:pt>
                <c:pt idx="455">
                  <c:v>0.12964831592094048</c:v>
                </c:pt>
                <c:pt idx="456">
                  <c:v>0.12967210514838517</c:v>
                </c:pt>
                <c:pt idx="457">
                  <c:v>0.12656463731340326</c:v>
                </c:pt>
                <c:pt idx="458">
                  <c:v>0.13024502904268184</c:v>
                </c:pt>
                <c:pt idx="459">
                  <c:v>0.13115992308149793</c:v>
                </c:pt>
                <c:pt idx="460">
                  <c:v>0.13201831770513292</c:v>
                </c:pt>
                <c:pt idx="461">
                  <c:v>0.12924191661875767</c:v>
                </c:pt>
                <c:pt idx="462">
                  <c:v>0.12944709870547025</c:v>
                </c:pt>
                <c:pt idx="463">
                  <c:v>0.13095077612354517</c:v>
                </c:pt>
                <c:pt idx="464">
                  <c:v>0.1289336478797852</c:v>
                </c:pt>
                <c:pt idx="465">
                  <c:v>0.12890192890985827</c:v>
                </c:pt>
                <c:pt idx="466">
                  <c:v>0.12840632000475785</c:v>
                </c:pt>
                <c:pt idx="467">
                  <c:v>0.12784330828856333</c:v>
                </c:pt>
                <c:pt idx="468">
                  <c:v>0.12752215371805767</c:v>
                </c:pt>
                <c:pt idx="469">
                  <c:v>0.12804452550403425</c:v>
                </c:pt>
                <c:pt idx="470">
                  <c:v>0.12784628194199446</c:v>
                </c:pt>
                <c:pt idx="471">
                  <c:v>0.12873243066431453</c:v>
                </c:pt>
                <c:pt idx="472">
                  <c:v>0.12869278195190614</c:v>
                </c:pt>
                <c:pt idx="473">
                  <c:v>0.12798207878199189</c:v>
                </c:pt>
                <c:pt idx="474">
                  <c:v>0.12841226731161906</c:v>
                </c:pt>
                <c:pt idx="475">
                  <c:v>0.12649921693793031</c:v>
                </c:pt>
                <c:pt idx="476">
                  <c:v>0.12781357175425717</c:v>
                </c:pt>
                <c:pt idx="477">
                  <c:v>0.12649128719544894</c:v>
                </c:pt>
                <c:pt idx="478">
                  <c:v>0.12683523977558828</c:v>
                </c:pt>
                <c:pt idx="479">
                  <c:v>0.12862736157643317</c:v>
                </c:pt>
                <c:pt idx="480">
                  <c:v>0.1231003310667486</c:v>
                </c:pt>
                <c:pt idx="481">
                  <c:v>0.12571813730349163</c:v>
                </c:pt>
                <c:pt idx="482">
                  <c:v>0.12421842475665627</c:v>
                </c:pt>
                <c:pt idx="483">
                  <c:v>0.12568939198699541</c:v>
                </c:pt>
                <c:pt idx="484">
                  <c:v>0.12327478540134441</c:v>
                </c:pt>
                <c:pt idx="485">
                  <c:v>0.12452173740657807</c:v>
                </c:pt>
                <c:pt idx="486">
                  <c:v>0.12388041948337725</c:v>
                </c:pt>
                <c:pt idx="487">
                  <c:v>0.12339967884542967</c:v>
                </c:pt>
                <c:pt idx="488">
                  <c:v>0.12290109628689809</c:v>
                </c:pt>
                <c:pt idx="489">
                  <c:v>0.12341652954820319</c:v>
                </c:pt>
                <c:pt idx="490">
                  <c:v>0.12142715540312829</c:v>
                </c:pt>
                <c:pt idx="491">
                  <c:v>0.12212299030589002</c:v>
                </c:pt>
                <c:pt idx="492">
                  <c:v>0.1222052613841368</c:v>
                </c:pt>
                <c:pt idx="493">
                  <c:v>0.12303193703784468</c:v>
                </c:pt>
                <c:pt idx="494">
                  <c:v>0.12320044406557938</c:v>
                </c:pt>
                <c:pt idx="495">
                  <c:v>0.12113474614911919</c:v>
                </c:pt>
                <c:pt idx="496">
                  <c:v>0.12339373153856829</c:v>
                </c:pt>
                <c:pt idx="497">
                  <c:v>0.12083936324167874</c:v>
                </c:pt>
                <c:pt idx="498">
                  <c:v>0.12110500961481277</c:v>
                </c:pt>
                <c:pt idx="499">
                  <c:v>0.12155601371845452</c:v>
                </c:pt>
                <c:pt idx="500">
                  <c:v>0.12011081815118053</c:v>
                </c:pt>
                <c:pt idx="501">
                  <c:v>0.12124278889043079</c:v>
                </c:pt>
                <c:pt idx="502">
                  <c:v>0.11984517177804668</c:v>
                </c:pt>
                <c:pt idx="503">
                  <c:v>0.11867850841543945</c:v>
                </c:pt>
                <c:pt idx="504">
                  <c:v>0.11784291180143926</c:v>
                </c:pt>
                <c:pt idx="505">
                  <c:v>0.1210485101996311</c:v>
                </c:pt>
                <c:pt idx="506">
                  <c:v>0.1219197906547983</c:v>
                </c:pt>
                <c:pt idx="507">
                  <c:v>0.1189917332434631</c:v>
                </c:pt>
                <c:pt idx="508">
                  <c:v>0.12044981464226948</c:v>
                </c:pt>
                <c:pt idx="509">
                  <c:v>0.11907598675733012</c:v>
                </c:pt>
                <c:pt idx="510">
                  <c:v>0.11802033978946534</c:v>
                </c:pt>
                <c:pt idx="511">
                  <c:v>0.11564934678746308</c:v>
                </c:pt>
                <c:pt idx="512">
                  <c:v>0.1182998632119422</c:v>
                </c:pt>
                <c:pt idx="513">
                  <c:v>0.11938822036754358</c:v>
                </c:pt>
                <c:pt idx="514">
                  <c:v>0.11925341474535614</c:v>
                </c:pt>
                <c:pt idx="515">
                  <c:v>0.11714707689867768</c:v>
                </c:pt>
                <c:pt idx="516">
                  <c:v>0.11808476894712849</c:v>
                </c:pt>
                <c:pt idx="517">
                  <c:v>0.1170796740875842</c:v>
                </c:pt>
                <c:pt idx="518">
                  <c:v>0.11982732985746285</c:v>
                </c:pt>
                <c:pt idx="519">
                  <c:v>0.11659397736058549</c:v>
                </c:pt>
                <c:pt idx="520">
                  <c:v>0.11510615942747272</c:v>
                </c:pt>
                <c:pt idx="521">
                  <c:v>0.11371944571100059</c:v>
                </c:pt>
                <c:pt idx="522">
                  <c:v>0.11125131336359848</c:v>
                </c:pt>
                <c:pt idx="523">
                  <c:v>0.11731459270860189</c:v>
                </c:pt>
                <c:pt idx="524">
                  <c:v>0.11570188133140376</c:v>
                </c:pt>
                <c:pt idx="525">
                  <c:v>0.11689035148583565</c:v>
                </c:pt>
                <c:pt idx="526">
                  <c:v>0.11552940943242868</c:v>
                </c:pt>
                <c:pt idx="527">
                  <c:v>0.11553833039272023</c:v>
                </c:pt>
                <c:pt idx="528">
                  <c:v>0.11613405229665191</c:v>
                </c:pt>
                <c:pt idx="529">
                  <c:v>0.11516464127827494</c:v>
                </c:pt>
                <c:pt idx="530">
                  <c:v>0.11221279463949405</c:v>
                </c:pt>
                <c:pt idx="531">
                  <c:v>0.11109073607834589</c:v>
                </c:pt>
                <c:pt idx="532">
                  <c:v>0.11024522728624424</c:v>
                </c:pt>
                <c:pt idx="533">
                  <c:v>0.11350534266399699</c:v>
                </c:pt>
                <c:pt idx="534">
                  <c:v>0.11313264476736119</c:v>
                </c:pt>
                <c:pt idx="535">
                  <c:v>0.11447178002894356</c:v>
                </c:pt>
                <c:pt idx="536">
                  <c:v>0.11298197966021056</c:v>
                </c:pt>
                <c:pt idx="537">
                  <c:v>0.11151795095454259</c:v>
                </c:pt>
                <c:pt idx="538">
                  <c:v>0.11246456396328561</c:v>
                </c:pt>
                <c:pt idx="539">
                  <c:v>0.11334873024998514</c:v>
                </c:pt>
                <c:pt idx="540">
                  <c:v>0.11216818983803502</c:v>
                </c:pt>
                <c:pt idx="541">
                  <c:v>0.113609420534068</c:v>
                </c:pt>
                <c:pt idx="542">
                  <c:v>0.11269155284182163</c:v>
                </c:pt>
                <c:pt idx="543">
                  <c:v>0.11320698610312632</c:v>
                </c:pt>
                <c:pt idx="544">
                  <c:v>0.11014709672303391</c:v>
                </c:pt>
                <c:pt idx="545">
                  <c:v>0.11119778760184765</c:v>
                </c:pt>
                <c:pt idx="546">
                  <c:v>0.10929762305969147</c:v>
                </c:pt>
                <c:pt idx="547">
                  <c:v>0.11096683385207065</c:v>
                </c:pt>
                <c:pt idx="548">
                  <c:v>0.10828261602204468</c:v>
                </c:pt>
                <c:pt idx="549">
                  <c:v>0.10788018159110289</c:v>
                </c:pt>
                <c:pt idx="550">
                  <c:v>0.1103175861863884</c:v>
                </c:pt>
                <c:pt idx="551">
                  <c:v>0.11112840235513352</c:v>
                </c:pt>
                <c:pt idx="552">
                  <c:v>0.10901116111254286</c:v>
                </c:pt>
                <c:pt idx="553">
                  <c:v>0.10643102115258812</c:v>
                </c:pt>
                <c:pt idx="554">
                  <c:v>0.10658862478441022</c:v>
                </c:pt>
                <c:pt idx="555">
                  <c:v>0.10902602937969617</c:v>
                </c:pt>
                <c:pt idx="556">
                  <c:v>0.11033939297821303</c:v>
                </c:pt>
                <c:pt idx="557">
                  <c:v>0.10879011954086792</c:v>
                </c:pt>
                <c:pt idx="558">
                  <c:v>0.11053862775806356</c:v>
                </c:pt>
                <c:pt idx="559">
                  <c:v>0.11034534028507424</c:v>
                </c:pt>
                <c:pt idx="560">
                  <c:v>0.11143369744067562</c:v>
                </c:pt>
                <c:pt idx="561">
                  <c:v>0.10877525127371536</c:v>
                </c:pt>
                <c:pt idx="562">
                  <c:v>0.10961976884800667</c:v>
                </c:pt>
                <c:pt idx="563">
                  <c:v>0.10791090934321929</c:v>
                </c:pt>
                <c:pt idx="564">
                  <c:v>0.10551513589596175</c:v>
                </c:pt>
                <c:pt idx="565">
                  <c:v>0.10394405566679221</c:v>
                </c:pt>
                <c:pt idx="566">
                  <c:v>0.10336716690125505</c:v>
                </c:pt>
                <c:pt idx="567">
                  <c:v>0.10763733322760349</c:v>
                </c:pt>
                <c:pt idx="568">
                  <c:v>0.10747080863548956</c:v>
                </c:pt>
                <c:pt idx="569">
                  <c:v>0.1056350732509965</c:v>
                </c:pt>
                <c:pt idx="570">
                  <c:v>0.10684138532601156</c:v>
                </c:pt>
                <c:pt idx="571">
                  <c:v>0.1019507166504766</c:v>
                </c:pt>
                <c:pt idx="572">
                  <c:v>0.10152350177428024</c:v>
                </c:pt>
                <c:pt idx="573">
                  <c:v>0.10007136768233445</c:v>
                </c:pt>
                <c:pt idx="574">
                  <c:v>9.8756715500664491E-2</c:v>
                </c:pt>
              </c:numCache>
            </c:numRef>
          </c:yVal>
        </c:ser>
        <c:axId val="115483008"/>
        <c:axId val="115484928"/>
      </c:scatterChart>
      <c:valAx>
        <c:axId val="115483008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50"/>
                  <a:t>Time of Run (hrs)</a:t>
                </a:r>
              </a:p>
            </c:rich>
          </c:tx>
          <c:layout>
            <c:manualLayout>
              <c:xMode val="edge"/>
              <c:yMode val="edge"/>
              <c:x val="0.47854817610850081"/>
              <c:y val="0.8921782806034789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12700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5484928"/>
        <c:crosses val="autoZero"/>
        <c:crossBetween val="midCat"/>
      </c:valAx>
      <c:valAx>
        <c:axId val="115484928"/>
        <c:scaling>
          <c:orientation val="minMax"/>
        </c:scaling>
        <c:axPos val="l"/>
        <c:majorGridlines>
          <c:spPr>
            <a:ln w="12700">
              <a:solidFill>
                <a:srgbClr val="878787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/>
                  <a:t>QE </a:t>
                </a:r>
                <a:r>
                  <a:rPr lang="en-US" sz="1100" baseline="0"/>
                  <a:t>/ QE Initial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2.090210424381958E-2"/>
              <c:y val="0.3911208102171655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12700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5483008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64254415231994444"/>
          <c:y val="0.26464601464290655"/>
          <c:w val="0.27540459984874893"/>
          <c:h val="0.14967744163558502"/>
        </c:manualLayout>
      </c:layout>
    </c:legend>
    <c:dispBlanksAs val="gap"/>
  </c:chart>
  <c:spPr>
    <a:solidFill>
      <a:srgbClr val="FFFFFF"/>
    </a:solidFill>
    <a:ln w="12700">
      <a:solidFill>
        <a:srgbClr val="878787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CAB3-0896-4893-AFC6-9B0814042DD7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6C79B-0BFB-44AC-9FAA-016965A2C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6C79B-0BFB-44AC-9FAA-016965A2CF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9DB72-6E5D-4D16-B522-DEA1036886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8672">
              <a:defRPr/>
            </a:pPr>
            <a:r>
              <a:rPr lang="en-US" b="1" dirty="0"/>
              <a:t>QE was measured at intervals by dropping laser power to ~.2mW and pulling ~1</a:t>
            </a:r>
            <a:r>
              <a:rPr lang="en-US" b="1" dirty="0">
                <a:latin typeface="Symbol" pitchFamily="18" charset="2"/>
              </a:rPr>
              <a:t>m</a:t>
            </a:r>
            <a:r>
              <a:rPr lang="en-US" b="1" dirty="0"/>
              <a:t>A at a bias of 300 V to measure QE before grounding cathode and shining full laser power again.  Process took under 5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838B-6921-4C44-9159-D1E34338B86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67FD-8EA3-4FAF-9788-B9CB1FF2D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CsSb cathode tests at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T. </a:t>
            </a:r>
            <a:r>
              <a:rPr lang="en-US" dirty="0" err="1" smtClean="0"/>
              <a:t>Rao</a:t>
            </a:r>
            <a:endParaRPr lang="en-US" dirty="0" smtClean="0"/>
          </a:p>
          <a:p>
            <a:r>
              <a:rPr lang="en-US" dirty="0" smtClean="0"/>
              <a:t>Courtesy Russell </a:t>
            </a:r>
            <a:r>
              <a:rPr lang="en-US" dirty="0" err="1" smtClean="0"/>
              <a:t>Mammei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321" y="2651760"/>
            <a:ext cx="3023355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192" t="8436" b="5350"/>
          <a:stretch>
            <a:fillRect/>
          </a:stretch>
        </p:blipFill>
        <p:spPr bwMode="auto">
          <a:xfrm>
            <a:off x="6225893" y="4389120"/>
            <a:ext cx="2771349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975" y="616297"/>
            <a:ext cx="4366290" cy="215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024" y="31522"/>
            <a:ext cx="802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 </a:t>
            </a:r>
            <a:r>
              <a:rPr lang="en-US" sz="3200" b="1" dirty="0" err="1" smtClean="0"/>
              <a:t>mA</a:t>
            </a:r>
            <a:r>
              <a:rPr lang="en-US" sz="3200" b="1" dirty="0" smtClean="0"/>
              <a:t>, 100 kV, 532 nm, 500 </a:t>
            </a:r>
            <a:r>
              <a:rPr lang="el-GR" sz="3200" b="1" dirty="0" smtClean="0"/>
              <a:t>μ</a:t>
            </a:r>
            <a:r>
              <a:rPr lang="en-US" sz="3200" b="1" dirty="0" smtClean="0"/>
              <a:t>m spot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7202" y="4551675"/>
            <a:ext cx="201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QE Change before and after the run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0262" y="4873978"/>
            <a:ext cx="578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 with 100kV to ensure dump wouldn’t get too hot.</a:t>
            </a:r>
          </a:p>
          <a:p>
            <a:r>
              <a:rPr lang="en-US" dirty="0" smtClean="0"/>
              <a:t>Dump temperature went up to about 40</a:t>
            </a:r>
            <a:r>
              <a:rPr lang="en-US" dirty="0" smtClean="0">
                <a:latin typeface="DFKai-SB"/>
                <a:ea typeface="DFKai-SB"/>
              </a:rPr>
              <a:t>°</a:t>
            </a:r>
            <a:r>
              <a:rPr lang="en-US" dirty="0" smtClean="0"/>
              <a:t>C </a:t>
            </a:r>
          </a:p>
          <a:p>
            <a:r>
              <a:rPr lang="en-US" dirty="0" smtClean="0">
                <a:sym typeface="Wingdings" pitchFamily="2" charset="2"/>
              </a:rPr>
              <a:t>                                                 </a:t>
            </a:r>
            <a:r>
              <a:rPr lang="en-US" dirty="0" smtClean="0"/>
              <a:t>Not a problem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685575" y="2774662"/>
            <a:ext cx="3020376" cy="1920240"/>
            <a:chOff x="4765090" y="778222"/>
            <a:chExt cx="3020376" cy="19202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5090" y="778222"/>
              <a:ext cx="3020376" cy="192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195771" y="907345"/>
              <a:ext cx="2589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Things were “normal” at 10mA</a:t>
              </a:r>
              <a:endParaRPr lang="en-US" sz="1400" dirty="0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4752692" y="616297"/>
            <a:ext cx="2946401" cy="1920240"/>
            <a:chOff x="932137" y="2627977"/>
            <a:chExt cx="2946401" cy="19202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2137" y="2627977"/>
              <a:ext cx="2946401" cy="192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63486" y="2765776"/>
              <a:ext cx="25150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Then we see a slight QE decline at 16mA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72713" y="3793067"/>
            <a:ext cx="234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Sharp QE decline at 20mA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48181" y="5891873"/>
            <a:ext cx="36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QE change plot shows QE decline at center of the laser spot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4381" y="855028"/>
            <a:ext cx="174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current at </a:t>
            </a:r>
            <a:r>
              <a:rPr lang="en-US" dirty="0" err="1" smtClean="0"/>
              <a:t>Jlab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406" y="53031"/>
            <a:ext cx="744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Laser Heating vs. Charge Extraction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666" y="3930733"/>
            <a:ext cx="86395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Ran beam at 100 kV, 532 nm, 500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spot,  at indicated currents, and compared QE evolution to only illuminating with an equivalent amount of laser power.  </a:t>
            </a:r>
            <a:r>
              <a:rPr lang="en-US" dirty="0" smtClean="0">
                <a:solidFill>
                  <a:srgbClr val="7030A0"/>
                </a:solidFill>
              </a:rPr>
              <a:t>Kept laser power, not current, constant.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7517"/>
                </a:solidFill>
              </a:rPr>
              <a:t>Qualitatively QE evolution matches for  each current and equivalent. 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FF7517"/>
              </a:solidFill>
            </a:endParaRPr>
          </a:p>
          <a:p>
            <a:pPr marL="463550" indent="-463550"/>
            <a:r>
              <a:rPr lang="en-US" sz="2000" b="1" dirty="0" smtClean="0">
                <a:solidFill>
                  <a:srgbClr val="FF0000"/>
                </a:solidFill>
              </a:rPr>
              <a:t>      Confirms that any QE decays is mostly due to laser illumination / heating – not ion bombardment or Joule heating.</a:t>
            </a:r>
          </a:p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52400" y="914400"/>
          <a:ext cx="4419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572000" y="914400"/>
          <a:ext cx="43815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24" y="28575"/>
            <a:ext cx="860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Photocathode #1 at 3000x  with 10 </a:t>
            </a:r>
            <a:r>
              <a:rPr lang="en-US" sz="2800" b="1" dirty="0" err="1" smtClean="0"/>
              <a:t>keV</a:t>
            </a:r>
            <a:r>
              <a:rPr lang="en-US" sz="2800" b="1" dirty="0" smtClean="0"/>
              <a:t> Electrons</a:t>
            </a:r>
            <a:endParaRPr lang="en-US" sz="2800" b="1" dirty="0"/>
          </a:p>
        </p:txBody>
      </p:sp>
      <p:grpSp>
        <p:nvGrpSpPr>
          <p:cNvPr id="2" name="Group 6"/>
          <p:cNvGrpSpPr/>
          <p:nvPr/>
        </p:nvGrpSpPr>
        <p:grpSpPr>
          <a:xfrm>
            <a:off x="381000" y="609600"/>
            <a:ext cx="3200400" cy="3075221"/>
            <a:chOff x="381000" y="914400"/>
            <a:chExt cx="3200400" cy="307522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14400"/>
              <a:ext cx="3200400" cy="307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28800" y="357891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Spot 2</a:t>
              </a:r>
              <a:endParaRPr lang="en-US" dirty="0"/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6076950" y="819150"/>
            <a:ext cx="2952750" cy="2914650"/>
            <a:chOff x="5638800" y="658579"/>
            <a:chExt cx="3200400" cy="307522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658579"/>
              <a:ext cx="3200400" cy="307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029450" y="327411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Spot 3</a:t>
              </a:r>
              <a:endParaRPr lang="en-US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076949" y="3915597"/>
            <a:ext cx="2943225" cy="2828103"/>
            <a:chOff x="2895600" y="3658497"/>
            <a:chExt cx="3200400" cy="307521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658497"/>
              <a:ext cx="3200400" cy="307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275892" y="6319905"/>
              <a:ext cx="971550" cy="369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Spot 4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4038600"/>
            <a:ext cx="30848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 the Frosted region two the eye has what appears to be “flakes” on top of the substrate.</a:t>
            </a:r>
          </a:p>
          <a:p>
            <a:r>
              <a:rPr lang="en-US" sz="1400" i="1" dirty="0" smtClean="0"/>
              <a:t>We will later see that those flakes are made up of Cs, K, </a:t>
            </a:r>
            <a:r>
              <a:rPr lang="en-US" sz="1400" i="1" dirty="0" err="1" smtClean="0"/>
              <a:t>Sb</a:t>
            </a:r>
            <a:r>
              <a:rPr lang="en-US" sz="1400" i="1" dirty="0" smtClean="0"/>
              <a:t>, O, and C .</a:t>
            </a:r>
          </a:p>
          <a:p>
            <a:r>
              <a:rPr lang="en-US" sz="1400" i="1" dirty="0" smtClean="0"/>
              <a:t>The areas between the flakes are mostly  SS with some Sb.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1362075" y="3724275"/>
            <a:ext cx="381000" cy="3810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48025" y="3390900"/>
            <a:ext cx="239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“smooth” regions show cracks in the film.</a:t>
            </a:r>
          </a:p>
          <a:p>
            <a:r>
              <a:rPr lang="en-US" sz="1400" i="1" dirty="0" smtClean="0"/>
              <a:t>We will see that the cracks are exposed SS surface.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62074" y="5715000"/>
            <a:ext cx="4714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can imagine these cracks are negligible for our laser beam sizes of 350-800 um.</a:t>
            </a:r>
          </a:p>
          <a:p>
            <a:r>
              <a:rPr lang="en-US" sz="1600" dirty="0" smtClean="0"/>
              <a:t>Whereas this is not the case for Spot 2’s “flakes”.</a:t>
            </a:r>
            <a:endParaRPr lang="en-US" sz="1600" dirty="0"/>
          </a:p>
        </p:txBody>
      </p:sp>
      <p:sp>
        <p:nvSpPr>
          <p:cNvPr id="15" name="Right Arrow 14"/>
          <p:cNvSpPr/>
          <p:nvPr/>
        </p:nvSpPr>
        <p:spPr>
          <a:xfrm rot="19494250">
            <a:off x="5427253" y="2970580"/>
            <a:ext cx="493368" cy="3810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469363">
            <a:off x="5400300" y="4123720"/>
            <a:ext cx="493368" cy="3810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6"/>
          <p:cNvGrpSpPr/>
          <p:nvPr/>
        </p:nvGrpSpPr>
        <p:grpSpPr>
          <a:xfrm>
            <a:off x="3389610" y="1173245"/>
            <a:ext cx="1914144" cy="1840523"/>
            <a:chOff x="4191000" y="152400"/>
            <a:chExt cx="3962400" cy="3810000"/>
          </a:xfrm>
        </p:grpSpPr>
        <p:pic>
          <p:nvPicPr>
            <p:cNvPr id="18" name="Picture 3" descr="C:\Users\rmammei\Desktop\Injector\CsK2Sb\BNL\pics_camera\picsofpuck_after_runningbeam\P100054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152400"/>
              <a:ext cx="3962400" cy="3810000"/>
            </a:xfrm>
            <a:prstGeom prst="rect">
              <a:avLst/>
            </a:prstGeom>
            <a:noFill/>
          </p:spPr>
        </p:pic>
        <p:sp>
          <p:nvSpPr>
            <p:cNvPr id="19" name="Oval 18"/>
            <p:cNvSpPr/>
            <p:nvPr/>
          </p:nvSpPr>
          <p:spPr>
            <a:xfrm>
              <a:off x="6096000" y="1828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638800" y="1828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81800" y="1828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96200" y="1828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1295400"/>
              <a:ext cx="304800" cy="70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3601" y="1295400"/>
              <a:ext cx="304800" cy="70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1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5600" y="1295400"/>
              <a:ext cx="304800" cy="70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3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43799" y="1295400"/>
              <a:ext cx="304800" cy="70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Cathode can be fabricated in one location and transported to another without degrading QE provided UHV conditions are maintained</a:t>
            </a:r>
          </a:p>
          <a:p>
            <a:r>
              <a:rPr lang="en-US" dirty="0" smtClean="0"/>
              <a:t>Changes in QE can be attributed </a:t>
            </a:r>
            <a:r>
              <a:rPr lang="en-US" smtClean="0"/>
              <a:t>to heating by laser</a:t>
            </a:r>
          </a:p>
          <a:p>
            <a:r>
              <a:rPr lang="en-US" smtClean="0"/>
              <a:t>Controlled </a:t>
            </a:r>
            <a:r>
              <a:rPr lang="en-US" dirty="0" smtClean="0"/>
              <a:t>heating due to laser improves QE</a:t>
            </a:r>
          </a:p>
          <a:p>
            <a:r>
              <a:rPr lang="en-US" dirty="0" smtClean="0"/>
              <a:t>Overheating destroys the cathode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BNL, </a:t>
            </a:r>
            <a:r>
              <a:rPr lang="en-US" dirty="0" err="1" smtClean="0"/>
              <a:t>Jlab</a:t>
            </a:r>
            <a:r>
              <a:rPr lang="en-US" dirty="0" smtClean="0"/>
              <a:t> collaboration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dirty="0" smtClean="0"/>
              <a:t>JLAB: P. Adderley, J. Clark, S. Covert, J. Grames, J. </a:t>
            </a:r>
            <a:r>
              <a:rPr lang="en-US" dirty="0" err="1" smtClean="0"/>
              <a:t>Hansknecht</a:t>
            </a:r>
            <a:r>
              <a:rPr lang="en-US" dirty="0" smtClean="0"/>
              <a:t>, M. Poelker, M. </a:t>
            </a:r>
            <a:r>
              <a:rPr lang="en-US" dirty="0" err="1" smtClean="0"/>
              <a:t>Stutzman</a:t>
            </a:r>
            <a:r>
              <a:rPr lang="en-US" dirty="0" smtClean="0"/>
              <a:t>, R. Suleiman, </a:t>
            </a:r>
            <a:r>
              <a:rPr lang="en-US" dirty="0" smtClean="0">
                <a:solidFill>
                  <a:srgbClr val="C00000"/>
                </a:solidFill>
              </a:rPr>
              <a:t>J. McCarter, M. </a:t>
            </a:r>
          </a:p>
          <a:p>
            <a:pPr marL="342900" indent="-342900">
              <a:lnSpc>
                <a:spcPct val="80000"/>
              </a:lnSpc>
            </a:pPr>
            <a:endParaRPr lang="en-US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 smtClean="0"/>
              <a:t>Brookhaven National Lab: T. </a:t>
            </a:r>
            <a:r>
              <a:rPr lang="en-US" dirty="0" err="1" smtClean="0"/>
              <a:t>Rao</a:t>
            </a:r>
            <a:r>
              <a:rPr lang="en-US" dirty="0" smtClean="0"/>
              <a:t>, J. </a:t>
            </a:r>
            <a:r>
              <a:rPr lang="en-US" dirty="0" err="1" smtClean="0"/>
              <a:t>Smedly</a:t>
            </a:r>
            <a:r>
              <a:rPr lang="en-US" dirty="0" smtClean="0"/>
              <a:t>, J. Walsh, W. Smith</a:t>
            </a:r>
          </a:p>
          <a:p>
            <a:pPr marL="342900" indent="-342900">
              <a:lnSpc>
                <a:spcPct val="80000"/>
              </a:lnSpc>
            </a:pPr>
            <a:endParaRPr lang="en-US" sz="1600" dirty="0" smtClean="0"/>
          </a:p>
          <a:p>
            <a:pPr marL="342900" indent="-342900"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5" y="-28575"/>
            <a:ext cx="8573470" cy="808806"/>
          </a:xfrm>
        </p:spPr>
        <p:txBody>
          <a:bodyPr/>
          <a:lstStyle/>
          <a:p>
            <a:r>
              <a:rPr lang="en-US" sz="2800" dirty="0" smtClean="0"/>
              <a:t>Use Vacuum Suitcase to Transport 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CsSb Puck</a:t>
            </a:r>
            <a:endParaRPr lang="en-US" sz="2800" dirty="0"/>
          </a:p>
        </p:txBody>
      </p:sp>
      <p:grpSp>
        <p:nvGrpSpPr>
          <p:cNvPr id="3" name="Group 11"/>
          <p:cNvGrpSpPr/>
          <p:nvPr/>
        </p:nvGrpSpPr>
        <p:grpSpPr>
          <a:xfrm>
            <a:off x="5067299" y="770707"/>
            <a:ext cx="4091823" cy="5248044"/>
            <a:chOff x="5274909" y="1080776"/>
            <a:chExt cx="3941364" cy="4947499"/>
          </a:xfrm>
        </p:grpSpPr>
        <p:grpSp>
          <p:nvGrpSpPr>
            <p:cNvPr id="4" name="Group 3"/>
            <p:cNvGrpSpPr/>
            <p:nvPr/>
          </p:nvGrpSpPr>
          <p:grpSpPr>
            <a:xfrm>
              <a:off x="5274909" y="1080776"/>
              <a:ext cx="3941364" cy="4947499"/>
              <a:chOff x="5205459" y="1439601"/>
              <a:chExt cx="3941364" cy="4947499"/>
            </a:xfrm>
          </p:grpSpPr>
          <p:pic>
            <p:nvPicPr>
              <p:cNvPr id="5" name="Picture 2" descr="C:\Users\James\Desktop\Poster Pics\Map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05459" y="1867493"/>
                <a:ext cx="3860339" cy="4519607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485296" y="1439601"/>
                <a:ext cx="3269206" cy="377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Photocathode made at BNL </a:t>
                </a:r>
                <a:endParaRPr lang="en-US" sz="2000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7144772" y="2333312"/>
                <a:ext cx="1267198" cy="18626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8640" y="4989656"/>
                <a:ext cx="1707211" cy="1397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05600" y="1867493"/>
                <a:ext cx="1463040" cy="1029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664247" y="4623234"/>
                <a:ext cx="2482576" cy="377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Transported to </a:t>
                </a:r>
                <a:r>
                  <a:rPr lang="en-US" sz="2000" dirty="0" err="1" smtClean="0"/>
                  <a:t>JLab</a:t>
                </a:r>
                <a:endParaRPr lang="en-US" sz="2000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 rot="10800000">
              <a:off x="6261904" y="5035957"/>
              <a:ext cx="976186" cy="2935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414722" name="Picture 2" descr="E:\DCIM\100MEDIA\IMAG19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629390"/>
            <a:ext cx="4658900" cy="2766218"/>
          </a:xfrm>
          <a:prstGeom prst="rect">
            <a:avLst/>
          </a:prstGeom>
          <a:noFill/>
        </p:spPr>
      </p:pic>
      <p:grpSp>
        <p:nvGrpSpPr>
          <p:cNvPr id="12" name="Group 13"/>
          <p:cNvGrpSpPr/>
          <p:nvPr/>
        </p:nvGrpSpPr>
        <p:grpSpPr>
          <a:xfrm>
            <a:off x="285750" y="609601"/>
            <a:ext cx="4330047" cy="2952750"/>
            <a:chOff x="488180" y="828475"/>
            <a:chExt cx="4127617" cy="2733875"/>
          </a:xfrm>
        </p:grpSpPr>
        <p:pic>
          <p:nvPicPr>
            <p:cNvPr id="15" name="Picture 1" descr="F:\New Folder\DSC_049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180" y="828475"/>
              <a:ext cx="4127617" cy="273387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346935" y="1581133"/>
              <a:ext cx="12688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Magnetic Manipulator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8240" y="2975067"/>
              <a:ext cx="11645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25 L/s (N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) ion pump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260" y="1121735"/>
              <a:ext cx="973838" cy="2849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Gatevalve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67844" y="1102781"/>
              <a:ext cx="15981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L/s (H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) NEG</a:t>
              </a:r>
              <a:endParaRPr lang="en-US" sz="1400" dirty="0"/>
            </a:p>
          </p:txBody>
        </p:sp>
      </p:grpSp>
      <p:pic>
        <p:nvPicPr>
          <p:cNvPr id="22" name="Picture 5" descr="C:\Users\rmammei\Desktop\Injector\CsK2Sb\BNL\IMAG0779.jpg"/>
          <p:cNvPicPr>
            <a:picLocks noChangeAspect="1" noChangeArrowheads="1"/>
          </p:cNvPicPr>
          <p:nvPr/>
        </p:nvPicPr>
        <p:blipFill>
          <a:blip r:embed="rId8" cstate="print">
            <a:lum bright="20000" contrast="30000"/>
          </a:blip>
          <a:srcRect/>
          <a:stretch>
            <a:fillRect/>
          </a:stretch>
        </p:blipFill>
        <p:spPr bwMode="auto">
          <a:xfrm rot="5400000">
            <a:off x="104775" y="2295527"/>
            <a:ext cx="1447800" cy="10287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14324" y="3638915"/>
            <a:ext cx="26384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Packed in the Minivan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SC09785.jpg"/>
          <p:cNvPicPr>
            <a:picLocks noChangeAspect="1"/>
          </p:cNvPicPr>
          <p:nvPr/>
        </p:nvPicPr>
        <p:blipFill rotWithShape="1">
          <a:blip r:embed="rId3" cstate="print"/>
          <a:srcRect l="6145" r="5060" b="15181"/>
          <a:stretch/>
        </p:blipFill>
        <p:spPr>
          <a:xfrm>
            <a:off x="158827" y="152400"/>
            <a:ext cx="5680917" cy="40699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C-AD MAC, Oct 15-17, 2012</a:t>
            </a:r>
            <a:endParaRPr lang="en-US"/>
          </a:p>
        </p:txBody>
      </p:sp>
      <p:pic>
        <p:nvPicPr>
          <p:cNvPr id="5" name="Picture 4" descr="DSC09790.jpg"/>
          <p:cNvPicPr>
            <a:picLocks noChangeAspect="1"/>
          </p:cNvPicPr>
          <p:nvPr/>
        </p:nvPicPr>
        <p:blipFill rotWithShape="1">
          <a:blip r:embed="rId4" cstate="print"/>
          <a:srcRect l="30456" t="43117" r="25939" b="-2"/>
          <a:stretch/>
        </p:blipFill>
        <p:spPr>
          <a:xfrm>
            <a:off x="5023692" y="2438400"/>
            <a:ext cx="3987188" cy="3901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5720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CsSb cathode transported by load lock for the first time</a:t>
            </a:r>
          </a:p>
          <a:p>
            <a:r>
              <a:rPr lang="en-US" sz="2400" b="1" dirty="0" smtClean="0"/>
              <a:t>QE remained unchanged at ~ 1.6 % @ 532 nm before and after transport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83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Puck design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53646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Injector Test Cave</a:t>
            </a:r>
          </a:p>
        </p:txBody>
      </p:sp>
      <p:pic>
        <p:nvPicPr>
          <p:cNvPr id="4" name="Picture 3" descr="its_di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166812"/>
            <a:ext cx="9048750" cy="4524375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3915" y="4676701"/>
            <a:ext cx="1182761" cy="584775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Vacuum Suitcase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1383917" y="4027990"/>
            <a:ext cx="664803" cy="6481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432273" y="4027990"/>
            <a:ext cx="1711727" cy="646331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Water Cooled Beam Dump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1301" y="5726320"/>
            <a:ext cx="412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Correctors Magnets</a:t>
            </a:r>
          </a:p>
          <a:p>
            <a:r>
              <a:rPr lang="en-US" dirty="0" smtClean="0"/>
              <a:t>Focusing Solenoids</a:t>
            </a:r>
          </a:p>
          <a:p>
            <a:r>
              <a:rPr lang="en-US" dirty="0" smtClean="0"/>
              <a:t>Low Current Beam Viewers </a:t>
            </a:r>
          </a:p>
          <a:p>
            <a:r>
              <a:rPr lang="en-US" dirty="0" smtClean="0"/>
              <a:t>Ion and NEG pumps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3536" y="1342673"/>
            <a:ext cx="2442258" cy="369332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Laser Table #1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3536" y="4803492"/>
            <a:ext cx="2008207" cy="369332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Laser Table #2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88212" y="4157161"/>
            <a:ext cx="2005324" cy="646331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Laser Vacuum viewport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64466" y="1642686"/>
            <a:ext cx="2361234" cy="646331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Voltage Gun Chamber/cylinder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219" y="1527339"/>
            <a:ext cx="1608881" cy="92333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Prep/Puck Manipulation Chamber</a:t>
            </a:r>
            <a:endParaRPr lang="en-US" dirty="0"/>
          </a:p>
        </p:txBody>
      </p:sp>
      <p:sp>
        <p:nvSpPr>
          <p:cNvPr id="15" name="Plus 14"/>
          <p:cNvSpPr/>
          <p:nvPr/>
        </p:nvSpPr>
        <p:spPr bwMode="auto">
          <a:xfrm>
            <a:off x="2427776" y="5986753"/>
            <a:ext cx="720525" cy="755497"/>
          </a:xfrm>
          <a:prstGeom prst="mathPlus">
            <a:avLst/>
          </a:prstGeom>
          <a:solidFill>
            <a:srgbClr val="782A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3275627" y="5934671"/>
            <a:ext cx="219918" cy="877030"/>
          </a:xfrm>
          <a:prstGeom prst="leftBrace">
            <a:avLst/>
          </a:prstGeom>
          <a:noFill/>
          <a:ln w="28575" cap="flat" cmpd="sng" algn="ctr">
            <a:solidFill>
              <a:srgbClr val="782A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1124625" y="2402885"/>
            <a:ext cx="350008" cy="168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495544" y="3866407"/>
            <a:ext cx="960699" cy="3231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7" idx="0"/>
          </p:cNvCxnSpPr>
          <p:nvPr/>
        </p:nvCxnSpPr>
        <p:spPr bwMode="auto">
          <a:xfrm rot="5400000" flipH="1" flipV="1">
            <a:off x="8357485" y="3797060"/>
            <a:ext cx="161583" cy="300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2439416" y="2369978"/>
            <a:ext cx="697251" cy="5816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3" name="Picture 1" descr="C:\Users\rmammei\Desktop\Injector\CsK2Sb\BNL\PRSTAB_longpaper2011\Pics for Paper\PNGs\p2_17Mar1111_04xaxisflipped.png"/>
          <p:cNvPicPr>
            <a:picLocks noChangeAspect="1" noChangeArrowheads="1"/>
          </p:cNvPicPr>
          <p:nvPr/>
        </p:nvPicPr>
        <p:blipFill>
          <a:blip r:embed="rId2" cstate="print"/>
          <a:srcRect l="7047" b="9896"/>
          <a:stretch>
            <a:fillRect/>
          </a:stretch>
        </p:blipFill>
        <p:spPr bwMode="auto">
          <a:xfrm>
            <a:off x="199054" y="1078111"/>
            <a:ext cx="4128162" cy="3840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782176" cy="808806"/>
          </a:xfrm>
        </p:spPr>
        <p:txBody>
          <a:bodyPr/>
          <a:lstStyle/>
          <a:p>
            <a:r>
              <a:rPr lang="en-US" sz="2800" dirty="0" smtClean="0"/>
              <a:t>First Runs: 532nm, 500 </a:t>
            </a:r>
            <a:r>
              <a:rPr lang="el-GR" sz="2800" dirty="0" smtClean="0">
                <a:ea typeface="DFKai-SB"/>
              </a:rPr>
              <a:t>μ</a:t>
            </a:r>
            <a:r>
              <a:rPr lang="en-US" sz="2800" dirty="0" smtClean="0">
                <a:ea typeface="DFKai-SB"/>
              </a:rPr>
              <a:t>m </a:t>
            </a:r>
            <a:r>
              <a:rPr lang="en-US" sz="2800" dirty="0" smtClean="0"/>
              <a:t>spot, 100 kV Voltage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7513" y="5065157"/>
            <a:ext cx="325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QE after transport; still good!!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67740" y="5065157"/>
            <a:ext cx="385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QE after 6 runs at 532 nm</a:t>
            </a:r>
            <a:endParaRPr lang="en-US" dirty="0"/>
          </a:p>
        </p:txBody>
      </p:sp>
      <p:pic>
        <p:nvPicPr>
          <p:cNvPr id="448514" name="Picture 2" descr="C:\Users\rmammei\Desktop\Injector\CsK2Sb\BNL\PRSTAB_longpaper2011\Pics for Paper\PNGs\p2_21Mar1105_14xaxisflipped.png"/>
          <p:cNvPicPr>
            <a:picLocks noChangeAspect="1" noChangeArrowheads="1"/>
          </p:cNvPicPr>
          <p:nvPr/>
        </p:nvPicPr>
        <p:blipFill>
          <a:blip r:embed="rId3" cstate="print"/>
          <a:srcRect l="7047" b="10214"/>
          <a:stretch>
            <a:fillRect/>
          </a:stretch>
        </p:blipFill>
        <p:spPr bwMode="auto">
          <a:xfrm>
            <a:off x="4597609" y="1040011"/>
            <a:ext cx="4142745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opsweb.acc.jlab.org/CSUEApps/elog/view_attachment.php?attachment_id=1260027"/>
          <p:cNvPicPr>
            <a:picLocks noChangeAspect="1" noChangeArrowheads="1"/>
          </p:cNvPicPr>
          <p:nvPr/>
        </p:nvPicPr>
        <p:blipFill>
          <a:blip r:embed="rId2" cstate="print"/>
          <a:srcRect l="41993" t="63506" r="54160" b="6599"/>
          <a:stretch>
            <a:fillRect/>
          </a:stretch>
        </p:blipFill>
        <p:spPr bwMode="auto">
          <a:xfrm>
            <a:off x="304825" y="896454"/>
            <a:ext cx="435563" cy="2140877"/>
          </a:xfrm>
          <a:prstGeom prst="rect">
            <a:avLst/>
          </a:prstGeom>
          <a:noFill/>
        </p:spPr>
      </p:pic>
      <p:pic>
        <p:nvPicPr>
          <p:cNvPr id="4" name="Picture 2" descr="http://opsweb.acc.jlab.org/CSUEApps/elog/view_attachment.php?attachment_id=1260027"/>
          <p:cNvPicPr>
            <a:picLocks noChangeAspect="1" noChangeArrowheads="1"/>
          </p:cNvPicPr>
          <p:nvPr/>
        </p:nvPicPr>
        <p:blipFill>
          <a:blip r:embed="rId2" cstate="print"/>
          <a:srcRect l="20230" t="61105" r="59031" b="6599"/>
          <a:stretch>
            <a:fillRect/>
          </a:stretch>
        </p:blipFill>
        <p:spPr bwMode="auto">
          <a:xfrm>
            <a:off x="592056" y="873305"/>
            <a:ext cx="2347922" cy="2159378"/>
          </a:xfrm>
          <a:prstGeom prst="rect">
            <a:avLst/>
          </a:prstGeom>
          <a:noFill/>
        </p:spPr>
      </p:pic>
      <p:pic>
        <p:nvPicPr>
          <p:cNvPr id="5" name="Picture 4" descr="http://opsweb.acc.jlab.org/CSUEApps/elog/view_attachment.php?attachment_id=1259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347" y="1231062"/>
            <a:ext cx="3026757" cy="192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67347" y="742950"/>
            <a:ext cx="597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Typical 1 </a:t>
            </a:r>
            <a:r>
              <a:rPr lang="en-US" sz="2000" b="1" dirty="0" err="1" smtClean="0"/>
              <a:t>mA</a:t>
            </a:r>
            <a:r>
              <a:rPr lang="en-US" sz="2000" b="1" dirty="0" smtClean="0"/>
              <a:t> lifetime run with Blue at the EC!!!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800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440 nm, 1050 </a:t>
            </a:r>
            <a:r>
              <a:rPr lang="el-GR" sz="3200" b="1" dirty="0" smtClean="0">
                <a:ea typeface="DFKai-SB"/>
              </a:rPr>
              <a:t>μ</a:t>
            </a:r>
            <a:r>
              <a:rPr lang="en-US" sz="3200" b="1" dirty="0" smtClean="0">
                <a:ea typeface="DFKai-SB"/>
              </a:rPr>
              <a:t>m, </a:t>
            </a:r>
            <a:r>
              <a:rPr lang="en-US" sz="3200" b="1" dirty="0" smtClean="0"/>
              <a:t>1 </a:t>
            </a:r>
            <a:r>
              <a:rPr lang="en-US" sz="3200" b="1" dirty="0" err="1" smtClean="0"/>
              <a:t>mA</a:t>
            </a:r>
            <a:r>
              <a:rPr lang="en-US" sz="3200" b="1" dirty="0" smtClean="0"/>
              <a:t> Lifetime Runs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92161" y="3375886"/>
            <a:ext cx="416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QE decrease in any of the runs;</a:t>
            </a:r>
          </a:p>
          <a:p>
            <a:r>
              <a:rPr lang="en-US" sz="2000" dirty="0" smtClean="0"/>
              <a:t>actually, the QE seems to increase</a:t>
            </a:r>
            <a:endParaRPr lang="en-US" sz="2000" dirty="0"/>
          </a:p>
        </p:txBody>
      </p:sp>
      <p:pic>
        <p:nvPicPr>
          <p:cNvPr id="14" name="Picture 2" descr="http://opsweb.acc.jlab.org/CSUEApps/elog/view_attachment.php?attachment_id=12596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876" y="1183354"/>
            <a:ext cx="2985075" cy="20116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9450" y="3037332"/>
            <a:ext cx="329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QE scan after sitting for 48hours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0900" y="2430684"/>
            <a:ext cx="16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kV Gun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04868" y="2421568"/>
            <a:ext cx="149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kV Gun</a:t>
            </a:r>
            <a:endParaRPr lang="en-US" dirty="0"/>
          </a:p>
        </p:txBody>
      </p:sp>
      <p:pic>
        <p:nvPicPr>
          <p:cNvPr id="24" name="Picture 2" descr="http://opsweb.acc.jlab.org/CSUEApps/elog/view_attachment.php?attachment_id=1260027"/>
          <p:cNvPicPr>
            <a:picLocks noChangeAspect="1" noChangeArrowheads="1"/>
          </p:cNvPicPr>
          <p:nvPr/>
        </p:nvPicPr>
        <p:blipFill>
          <a:blip r:embed="rId2" cstate="print"/>
          <a:srcRect l="41993" t="63506" r="54160" b="6599"/>
          <a:stretch>
            <a:fillRect/>
          </a:stretch>
        </p:blipFill>
        <p:spPr bwMode="auto">
          <a:xfrm>
            <a:off x="386241" y="3652657"/>
            <a:ext cx="435563" cy="2075987"/>
          </a:xfrm>
          <a:prstGeom prst="rect">
            <a:avLst/>
          </a:prstGeom>
          <a:noFill/>
        </p:spPr>
      </p:pic>
      <p:pic>
        <p:nvPicPr>
          <p:cNvPr id="16" name="Picture 2" descr="http://opsweb.acc.jlab.org/CSUEApps/elog/view_attachment.php?attachment_id=1260027"/>
          <p:cNvPicPr>
            <a:picLocks noChangeAspect="1" noChangeArrowheads="1"/>
          </p:cNvPicPr>
          <p:nvPr/>
        </p:nvPicPr>
        <p:blipFill>
          <a:blip r:embed="rId2" cstate="print"/>
          <a:srcRect l="20662" t="10973" r="58174" b="55841"/>
          <a:stretch>
            <a:fillRect/>
          </a:stretch>
        </p:blipFill>
        <p:spPr bwMode="auto">
          <a:xfrm>
            <a:off x="738244" y="3611293"/>
            <a:ext cx="2236459" cy="20710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1458" y="5605162"/>
            <a:ext cx="29093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QE scan after several runs</a:t>
            </a:r>
          </a:p>
        </p:txBody>
      </p:sp>
      <p:pic>
        <p:nvPicPr>
          <p:cNvPr id="21" name="Picture 4" descr="http://opsweb.acc.jlab.org/CSUEApps/elog/view_attachment.php?attachment_id=1259455"/>
          <p:cNvPicPr>
            <a:picLocks noChangeAspect="1" noChangeArrowheads="1"/>
          </p:cNvPicPr>
          <p:nvPr/>
        </p:nvPicPr>
        <p:blipFill>
          <a:blip r:embed="rId5" cstate="print"/>
          <a:srcRect t="8339" b="4926"/>
          <a:stretch>
            <a:fillRect/>
          </a:stretch>
        </p:blipFill>
        <p:spPr bwMode="auto">
          <a:xfrm>
            <a:off x="3373483" y="4078106"/>
            <a:ext cx="4144045" cy="243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771" y="0"/>
            <a:ext cx="793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5.0 mA, 200 kV, 440 nm, 1050 </a:t>
            </a:r>
            <a:r>
              <a:rPr lang="el-GR" sz="3200" b="1" dirty="0" smtClean="0"/>
              <a:t>μ</a:t>
            </a:r>
            <a:r>
              <a:rPr lang="en-US" sz="3200" b="1" dirty="0" smtClean="0"/>
              <a:t>m spot</a:t>
            </a:r>
            <a:endParaRPr lang="en-US" sz="3200" b="1" dirty="0"/>
          </a:p>
        </p:txBody>
      </p:sp>
      <p:pic>
        <p:nvPicPr>
          <p:cNvPr id="35844" name="Picture 4" descr="http://opsweb.acc.jlab.org/CSUEApps/elog/view_attachment.php?attachment_id=125945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30398" y="991301"/>
            <a:ext cx="4805852" cy="3259140"/>
          </a:xfrm>
          <a:prstGeom prst="rect">
            <a:avLst/>
          </a:prstGeom>
          <a:noFill/>
        </p:spPr>
      </p:pic>
      <p:pic>
        <p:nvPicPr>
          <p:cNvPr id="15" name="Picture 14" descr="QE_1mA_440_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61" y="743077"/>
            <a:ext cx="4271689" cy="4142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2153" y="791951"/>
            <a:ext cx="300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QE scan after running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646" y="4530156"/>
            <a:ext cx="903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Cathode is not dead after the big beam on bellows event.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fact it seems that the rate of change (increase) of QE increases with more laser power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5378" y="5326235"/>
            <a:ext cx="661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this a photochemistry effect or a heating effect?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69156" y="5755212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this with 532nm light to see what this does, if the QE increases now with 532nm, it suggests more of a heating effect</a:t>
            </a:r>
            <a:endParaRPr lang="en-US" dirty="0"/>
          </a:p>
        </p:txBody>
      </p:sp>
      <p:sp>
        <p:nvSpPr>
          <p:cNvPr id="11" name="Bent-Up Arrow 10"/>
          <p:cNvSpPr/>
          <p:nvPr/>
        </p:nvSpPr>
        <p:spPr bwMode="auto">
          <a:xfrm rot="5400000">
            <a:off x="1115998" y="5725391"/>
            <a:ext cx="482980" cy="423336"/>
          </a:xfrm>
          <a:prstGeom prst="bentUpArrow">
            <a:avLst>
              <a:gd name="adj1" fmla="val 33000"/>
              <a:gd name="adj2" fmla="val 29000"/>
              <a:gd name="adj3" fmla="val 35666"/>
            </a:avLst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1277326" y="1395242"/>
            <a:ext cx="1387316" cy="8036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E_diff_Gre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4890" y="1483857"/>
            <a:ext cx="3771300" cy="3657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4019550" cy="808806"/>
          </a:xfrm>
        </p:spPr>
        <p:txBody>
          <a:bodyPr/>
          <a:lstStyle/>
          <a:p>
            <a:pPr algn="ctr"/>
            <a:r>
              <a:rPr lang="en-US" dirty="0" smtClean="0"/>
              <a:t>Laser Heating?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978" y="693974"/>
            <a:ext cx="3456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QE difference </a:t>
            </a:r>
            <a:r>
              <a:rPr lang="en-US" sz="2000" dirty="0" smtClean="0"/>
              <a:t>after heating for 2 hours with </a:t>
            </a:r>
            <a:r>
              <a:rPr lang="en-US" sz="2000" b="1" dirty="0" smtClean="0"/>
              <a:t>532 nm</a:t>
            </a:r>
            <a:r>
              <a:rPr lang="en-US" sz="2000" dirty="0" smtClean="0"/>
              <a:t> and 672 mW</a:t>
            </a:r>
            <a:endParaRPr lang="en-US" sz="2000" dirty="0"/>
          </a:p>
        </p:txBody>
      </p:sp>
      <p:pic>
        <p:nvPicPr>
          <p:cNvPr id="12" name="Picture 11" descr="QE_diff_Gre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60" y="1529017"/>
            <a:ext cx="3771300" cy="36575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8720" y="5017332"/>
            <a:ext cx="702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dirty="0" smtClean="0"/>
              <a:t>Also there is overall QE recovery from sitting in vacuum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864" y="5604302"/>
            <a:ext cx="858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now the QE increases with both 440nm and 532nm light!!!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07630" y="6154258"/>
            <a:ext cx="572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Lets do some green lifetime runs now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" y="693974"/>
            <a:ext cx="3413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QE difference </a:t>
            </a:r>
            <a:r>
              <a:rPr lang="en-US" sz="2000" dirty="0" smtClean="0"/>
              <a:t>after heating for 12 hours with </a:t>
            </a:r>
            <a:r>
              <a:rPr lang="en-US" sz="2000" b="1" dirty="0" smtClean="0"/>
              <a:t>440 nm </a:t>
            </a:r>
            <a:r>
              <a:rPr lang="en-US" sz="2000" dirty="0" smtClean="0"/>
              <a:t>and 211 mW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816</Words>
  <Application>Microsoft Office PowerPoint</Application>
  <PresentationFormat>On-screen Show (4:3)</PresentationFormat>
  <Paragraphs>101</Paragraphs>
  <Slides>13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K2CsSb cathode tests at Jlab</vt:lpstr>
      <vt:lpstr>BNL, Jlab collaboration</vt:lpstr>
      <vt:lpstr>Use Vacuum Suitcase to Transport K2CsSb Puck</vt:lpstr>
      <vt:lpstr>Slide 4</vt:lpstr>
      <vt:lpstr>Slide 5</vt:lpstr>
      <vt:lpstr>First Runs: 532nm, 500 μm spot, 100 kV Voltage</vt:lpstr>
      <vt:lpstr>Slide 7</vt:lpstr>
      <vt:lpstr>Slide 8</vt:lpstr>
      <vt:lpstr>Laser Heating?</vt:lpstr>
      <vt:lpstr>Slide 10</vt:lpstr>
      <vt:lpstr>Slide 11</vt:lpstr>
      <vt:lpstr>Slide 12</vt:lpstr>
      <vt:lpstr>Conclusion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Triveni </dc:creator>
  <cp:lastModifiedBy>Triveni </cp:lastModifiedBy>
  <cp:revision>7</cp:revision>
  <dcterms:created xsi:type="dcterms:W3CDTF">2012-10-08T16:45:28Z</dcterms:created>
  <dcterms:modified xsi:type="dcterms:W3CDTF">2012-10-08T17:27:51Z</dcterms:modified>
</cp:coreProperties>
</file>