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8" r:id="rId4"/>
    <p:sldId id="257" r:id="rId5"/>
    <p:sldId id="265" r:id="rId6"/>
    <p:sldId id="263" r:id="rId7"/>
    <p:sldId id="270" r:id="rId8"/>
    <p:sldId id="267" r:id="rId9"/>
    <p:sldId id="273" r:id="rId10"/>
    <p:sldId id="276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456EA-8FA4-4176-ACE7-FC83774A11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107AB-59A6-4DCE-9F38-F37ECEE720AA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6000" baseline="0" dirty="0" smtClean="0">
              <a:solidFill>
                <a:schemeClr val="tx1"/>
              </a:solidFill>
            </a:rPr>
            <a:t>PHOTOCATHODE STUDIES</a:t>
          </a:r>
          <a:endParaRPr lang="en-US" sz="6000" baseline="0" dirty="0">
            <a:solidFill>
              <a:schemeClr val="tx1"/>
            </a:solidFill>
          </a:endParaRPr>
        </a:p>
      </dgm:t>
    </dgm:pt>
    <dgm:pt modelId="{318B94BC-15D2-4E45-9570-0D81B38F1A39}" type="parTrans" cxnId="{2AA18D0F-111F-48A5-8C50-127348E46DBA}">
      <dgm:prSet/>
      <dgm:spPr/>
      <dgm:t>
        <a:bodyPr/>
        <a:lstStyle/>
        <a:p>
          <a:endParaRPr lang="en-US"/>
        </a:p>
      </dgm:t>
    </dgm:pt>
    <dgm:pt modelId="{176564F9-85DF-4DCF-A76B-ED4543CC9CA5}" type="sibTrans" cxnId="{2AA18D0F-111F-48A5-8C50-127348E46DBA}">
      <dgm:prSet/>
      <dgm:spPr/>
      <dgm:t>
        <a:bodyPr/>
        <a:lstStyle/>
        <a:p>
          <a:endParaRPr lang="en-US"/>
        </a:p>
      </dgm:t>
    </dgm:pt>
    <dgm:pt modelId="{A586CA42-C20F-48C7-9A24-FA9856DA63DF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Electron Energy Analyzer</a:t>
          </a:r>
          <a:endParaRPr lang="en-US" dirty="0">
            <a:solidFill>
              <a:schemeClr val="tx1"/>
            </a:solidFill>
          </a:endParaRPr>
        </a:p>
      </dgm:t>
    </dgm:pt>
    <dgm:pt modelId="{9A4ABBDD-2964-4674-A731-E5E1879D8210}" type="parTrans" cxnId="{34B84A94-9FE2-4A45-BFFD-B5D74553925D}">
      <dgm:prSet/>
      <dgm:spPr/>
      <dgm:t>
        <a:bodyPr/>
        <a:lstStyle/>
        <a:p>
          <a:endParaRPr lang="en-US"/>
        </a:p>
      </dgm:t>
    </dgm:pt>
    <dgm:pt modelId="{5CA72FBF-CDCC-43C8-8913-A3C1451569C8}" type="sibTrans" cxnId="{34B84A94-9FE2-4A45-BFFD-B5D74553925D}">
      <dgm:prSet/>
      <dgm:spPr/>
      <dgm:t>
        <a:bodyPr/>
        <a:lstStyle/>
        <a:p>
          <a:endParaRPr lang="en-US"/>
        </a:p>
      </dgm:t>
    </dgm:pt>
    <dgm:pt modelId="{0C3B0CFB-CD8F-4BA0-ACE8-F7D49B56A12C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NEA Cathodes (</a:t>
          </a:r>
          <a:r>
            <a:rPr lang="en-US" dirty="0" err="1" smtClean="0">
              <a:solidFill>
                <a:schemeClr val="tx1"/>
              </a:solidFill>
            </a:rPr>
            <a:t>GaAs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F972811E-28E7-4CB3-BE11-FCCEC69B0743}" type="parTrans" cxnId="{55C8D590-5A0B-4836-A2C9-9C39E61C231E}">
      <dgm:prSet/>
      <dgm:spPr/>
      <dgm:t>
        <a:bodyPr/>
        <a:lstStyle/>
        <a:p>
          <a:endParaRPr lang="en-US"/>
        </a:p>
      </dgm:t>
    </dgm:pt>
    <dgm:pt modelId="{6A83629F-8766-4A6B-AE88-E9C99A6F0F77}" type="sibTrans" cxnId="{55C8D590-5A0B-4836-A2C9-9C39E61C231E}">
      <dgm:prSet/>
      <dgm:spPr/>
      <dgm:t>
        <a:bodyPr/>
        <a:lstStyle/>
        <a:p>
          <a:endParaRPr lang="en-US"/>
        </a:p>
      </dgm:t>
    </dgm:pt>
    <dgm:pt modelId="{792C0481-97B0-4705-A79E-04D1F3E91560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Multi-alkali Cathodes</a:t>
          </a:r>
          <a:endParaRPr lang="en-US" dirty="0">
            <a:solidFill>
              <a:schemeClr val="tx1"/>
            </a:solidFill>
          </a:endParaRPr>
        </a:p>
      </dgm:t>
    </dgm:pt>
    <dgm:pt modelId="{CDB0B3B5-64E7-44DB-B61C-6930D21D9923}" type="parTrans" cxnId="{39BD1800-97A9-4C26-9F31-E3F14D97B333}">
      <dgm:prSet/>
      <dgm:spPr/>
      <dgm:t>
        <a:bodyPr/>
        <a:lstStyle/>
        <a:p>
          <a:endParaRPr lang="en-US"/>
        </a:p>
      </dgm:t>
    </dgm:pt>
    <dgm:pt modelId="{4EC1BFEA-F204-4F28-98E6-B9A28BD59784}" type="sibTrans" cxnId="{39BD1800-97A9-4C26-9F31-E3F14D97B333}">
      <dgm:prSet/>
      <dgm:spPr/>
      <dgm:t>
        <a:bodyPr/>
        <a:lstStyle/>
        <a:p>
          <a:endParaRPr lang="en-US"/>
        </a:p>
      </dgm:t>
    </dgm:pt>
    <dgm:pt modelId="{9F478C45-5B0C-4D36-BF08-0B5019883EF5}" type="pres">
      <dgm:prSet presAssocID="{950456EA-8FA4-4176-ACE7-FC83774A11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45E69-F5E9-4E16-BAE8-664A928B4F2C}" type="pres">
      <dgm:prSet presAssocID="{95F107AB-59A6-4DCE-9F38-F37ECEE720AA}" presName="hierRoot1" presStyleCnt="0">
        <dgm:presLayoutVars>
          <dgm:hierBranch val="init"/>
        </dgm:presLayoutVars>
      </dgm:prSet>
      <dgm:spPr/>
    </dgm:pt>
    <dgm:pt modelId="{67CC9299-8C10-4B15-96DF-983DC3B22CE8}" type="pres">
      <dgm:prSet presAssocID="{95F107AB-59A6-4DCE-9F38-F37ECEE720AA}" presName="rootComposite1" presStyleCnt="0"/>
      <dgm:spPr/>
    </dgm:pt>
    <dgm:pt modelId="{DD4BFF8D-3F1D-488E-A60D-2D47080FC64B}" type="pres">
      <dgm:prSet presAssocID="{95F107AB-59A6-4DCE-9F38-F37ECEE720AA}" presName="rootText1" presStyleLbl="node0" presStyleIdx="0" presStyleCnt="1" custScaleX="214511" custScaleY="208586" custLinFactNeighborX="-1307" custLinFactNeighborY="-92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DAD89-8AAB-496F-81D2-4D78E2E20F17}" type="pres">
      <dgm:prSet presAssocID="{95F107AB-59A6-4DCE-9F38-F37ECEE720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F44BAD5-E5D3-45C5-B4D2-19EF130E150D}" type="pres">
      <dgm:prSet presAssocID="{95F107AB-59A6-4DCE-9F38-F37ECEE720AA}" presName="hierChild2" presStyleCnt="0"/>
      <dgm:spPr/>
    </dgm:pt>
    <dgm:pt modelId="{AEC593D0-2810-445B-9A59-3A9809FCC03E}" type="pres">
      <dgm:prSet presAssocID="{9A4ABBDD-2964-4674-A731-E5E1879D82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1BF1029-6522-4403-B11D-7F47A8B0F2A2}" type="pres">
      <dgm:prSet presAssocID="{A586CA42-C20F-48C7-9A24-FA9856DA63DF}" presName="hierRoot2" presStyleCnt="0">
        <dgm:presLayoutVars>
          <dgm:hierBranch val="init"/>
        </dgm:presLayoutVars>
      </dgm:prSet>
      <dgm:spPr/>
    </dgm:pt>
    <dgm:pt modelId="{D19563DB-4F1E-412C-B829-E897CB03060A}" type="pres">
      <dgm:prSet presAssocID="{A586CA42-C20F-48C7-9A24-FA9856DA63DF}" presName="rootComposite" presStyleCnt="0"/>
      <dgm:spPr/>
    </dgm:pt>
    <dgm:pt modelId="{38EAB756-CD30-4EF2-9339-42D714EA1FCF}" type="pres">
      <dgm:prSet presAssocID="{A586CA42-C20F-48C7-9A24-FA9856DA63D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CE828-EB5D-4EA4-9976-151AD4C1F4A6}" type="pres">
      <dgm:prSet presAssocID="{A586CA42-C20F-48C7-9A24-FA9856DA63DF}" presName="rootConnector" presStyleLbl="node2" presStyleIdx="0" presStyleCnt="3"/>
      <dgm:spPr/>
      <dgm:t>
        <a:bodyPr/>
        <a:lstStyle/>
        <a:p>
          <a:endParaRPr lang="en-US"/>
        </a:p>
      </dgm:t>
    </dgm:pt>
    <dgm:pt modelId="{D16A548A-89A7-41F4-9009-7D176400EFAC}" type="pres">
      <dgm:prSet presAssocID="{A586CA42-C20F-48C7-9A24-FA9856DA63DF}" presName="hierChild4" presStyleCnt="0"/>
      <dgm:spPr/>
    </dgm:pt>
    <dgm:pt modelId="{A4518789-9047-40EC-9239-D40AB9370B6B}" type="pres">
      <dgm:prSet presAssocID="{A586CA42-C20F-48C7-9A24-FA9856DA63DF}" presName="hierChild5" presStyleCnt="0"/>
      <dgm:spPr/>
    </dgm:pt>
    <dgm:pt modelId="{981D24E5-F024-4287-B306-F7D0A1DCBF6F}" type="pres">
      <dgm:prSet presAssocID="{F972811E-28E7-4CB3-BE11-FCCEC69B074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141EE97-EACC-45CF-9C52-7078A2C57773}" type="pres">
      <dgm:prSet presAssocID="{0C3B0CFB-CD8F-4BA0-ACE8-F7D49B56A12C}" presName="hierRoot2" presStyleCnt="0">
        <dgm:presLayoutVars>
          <dgm:hierBranch val="init"/>
        </dgm:presLayoutVars>
      </dgm:prSet>
      <dgm:spPr/>
    </dgm:pt>
    <dgm:pt modelId="{379A6762-F0ED-4160-AB99-82DC0E71FF3F}" type="pres">
      <dgm:prSet presAssocID="{0C3B0CFB-CD8F-4BA0-ACE8-F7D49B56A12C}" presName="rootComposite" presStyleCnt="0"/>
      <dgm:spPr/>
    </dgm:pt>
    <dgm:pt modelId="{4AE82FF9-C05D-4854-B1A3-B1235499CA73}" type="pres">
      <dgm:prSet presAssocID="{0C3B0CFB-CD8F-4BA0-ACE8-F7D49B56A12C}" presName="rootText" presStyleLbl="node2" presStyleIdx="1" presStyleCnt="3" custLinFactNeighborX="-924" custLinFactNeighborY="31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55498-002F-4F4C-9B1B-FA062A6BB6D1}" type="pres">
      <dgm:prSet presAssocID="{0C3B0CFB-CD8F-4BA0-ACE8-F7D49B56A12C}" presName="rootConnector" presStyleLbl="node2" presStyleIdx="1" presStyleCnt="3"/>
      <dgm:spPr/>
      <dgm:t>
        <a:bodyPr/>
        <a:lstStyle/>
        <a:p>
          <a:endParaRPr lang="en-US"/>
        </a:p>
      </dgm:t>
    </dgm:pt>
    <dgm:pt modelId="{520FE31B-4C4E-4FDE-98DE-BD0C92905B54}" type="pres">
      <dgm:prSet presAssocID="{0C3B0CFB-CD8F-4BA0-ACE8-F7D49B56A12C}" presName="hierChild4" presStyleCnt="0"/>
      <dgm:spPr/>
    </dgm:pt>
    <dgm:pt modelId="{556CEA00-6453-423E-A071-5C798840C276}" type="pres">
      <dgm:prSet presAssocID="{0C3B0CFB-CD8F-4BA0-ACE8-F7D49B56A12C}" presName="hierChild5" presStyleCnt="0"/>
      <dgm:spPr/>
    </dgm:pt>
    <dgm:pt modelId="{370CDAF3-80C3-4838-9A9F-9FA043CE2645}" type="pres">
      <dgm:prSet presAssocID="{CDB0B3B5-64E7-44DB-B61C-6930D21D992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7CE21DF-1D90-487C-ADE4-76141266F0B5}" type="pres">
      <dgm:prSet presAssocID="{792C0481-97B0-4705-A79E-04D1F3E91560}" presName="hierRoot2" presStyleCnt="0">
        <dgm:presLayoutVars>
          <dgm:hierBranch val="init"/>
        </dgm:presLayoutVars>
      </dgm:prSet>
      <dgm:spPr/>
    </dgm:pt>
    <dgm:pt modelId="{3D20AE71-73E3-4493-B98E-D5163A0BD092}" type="pres">
      <dgm:prSet presAssocID="{792C0481-97B0-4705-A79E-04D1F3E91560}" presName="rootComposite" presStyleCnt="0"/>
      <dgm:spPr/>
    </dgm:pt>
    <dgm:pt modelId="{2F55A4F8-9DDB-45C1-AE6D-E7593D6016AB}" type="pres">
      <dgm:prSet presAssocID="{792C0481-97B0-4705-A79E-04D1F3E9156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266A4-FDE7-4951-8D0B-FA8180AE6041}" type="pres">
      <dgm:prSet presAssocID="{792C0481-97B0-4705-A79E-04D1F3E91560}" presName="rootConnector" presStyleLbl="node2" presStyleIdx="2" presStyleCnt="3"/>
      <dgm:spPr/>
      <dgm:t>
        <a:bodyPr/>
        <a:lstStyle/>
        <a:p>
          <a:endParaRPr lang="en-US"/>
        </a:p>
      </dgm:t>
    </dgm:pt>
    <dgm:pt modelId="{C3C2B182-AC3E-495D-B77E-1E8E8E7B006A}" type="pres">
      <dgm:prSet presAssocID="{792C0481-97B0-4705-A79E-04D1F3E91560}" presName="hierChild4" presStyleCnt="0"/>
      <dgm:spPr/>
    </dgm:pt>
    <dgm:pt modelId="{7C875272-1406-4FF1-9834-D30ACFF1938A}" type="pres">
      <dgm:prSet presAssocID="{792C0481-97B0-4705-A79E-04D1F3E91560}" presName="hierChild5" presStyleCnt="0"/>
      <dgm:spPr/>
    </dgm:pt>
    <dgm:pt modelId="{4F1FB54C-CAD5-492F-BAC0-56031D4EEFC9}" type="pres">
      <dgm:prSet presAssocID="{95F107AB-59A6-4DCE-9F38-F37ECEE720AA}" presName="hierChild3" presStyleCnt="0"/>
      <dgm:spPr/>
    </dgm:pt>
  </dgm:ptLst>
  <dgm:cxnLst>
    <dgm:cxn modelId="{39BD1800-97A9-4C26-9F31-E3F14D97B333}" srcId="{95F107AB-59A6-4DCE-9F38-F37ECEE720AA}" destId="{792C0481-97B0-4705-A79E-04D1F3E91560}" srcOrd="2" destOrd="0" parTransId="{CDB0B3B5-64E7-44DB-B61C-6930D21D9923}" sibTransId="{4EC1BFEA-F204-4F28-98E6-B9A28BD59784}"/>
    <dgm:cxn modelId="{F9FFD936-2BAB-444A-86C1-C5BCF34C8BD4}" type="presOf" srcId="{95F107AB-59A6-4DCE-9F38-F37ECEE720AA}" destId="{DD4BFF8D-3F1D-488E-A60D-2D47080FC64B}" srcOrd="0" destOrd="0" presId="urn:microsoft.com/office/officeart/2005/8/layout/orgChart1"/>
    <dgm:cxn modelId="{55C8D590-5A0B-4836-A2C9-9C39E61C231E}" srcId="{95F107AB-59A6-4DCE-9F38-F37ECEE720AA}" destId="{0C3B0CFB-CD8F-4BA0-ACE8-F7D49B56A12C}" srcOrd="1" destOrd="0" parTransId="{F972811E-28E7-4CB3-BE11-FCCEC69B0743}" sibTransId="{6A83629F-8766-4A6B-AE88-E9C99A6F0F77}"/>
    <dgm:cxn modelId="{525A90C5-0075-40FF-85A3-2A8A2B8A1C2D}" type="presOf" srcId="{A586CA42-C20F-48C7-9A24-FA9856DA63DF}" destId="{DE9CE828-EB5D-4EA4-9976-151AD4C1F4A6}" srcOrd="1" destOrd="0" presId="urn:microsoft.com/office/officeart/2005/8/layout/orgChart1"/>
    <dgm:cxn modelId="{99CCB248-08AB-41D7-9201-85AD9DABB01D}" type="presOf" srcId="{0C3B0CFB-CD8F-4BA0-ACE8-F7D49B56A12C}" destId="{E0D55498-002F-4F4C-9B1B-FA062A6BB6D1}" srcOrd="1" destOrd="0" presId="urn:microsoft.com/office/officeart/2005/8/layout/orgChart1"/>
    <dgm:cxn modelId="{D9AD3C08-1E1C-4601-898D-FD4D6F84E73D}" type="presOf" srcId="{9A4ABBDD-2964-4674-A731-E5E1879D8210}" destId="{AEC593D0-2810-445B-9A59-3A9809FCC03E}" srcOrd="0" destOrd="0" presId="urn:microsoft.com/office/officeart/2005/8/layout/orgChart1"/>
    <dgm:cxn modelId="{9FDEC8D7-04EE-49B2-9418-AFACDB4305C6}" type="presOf" srcId="{CDB0B3B5-64E7-44DB-B61C-6930D21D9923}" destId="{370CDAF3-80C3-4838-9A9F-9FA043CE2645}" srcOrd="0" destOrd="0" presId="urn:microsoft.com/office/officeart/2005/8/layout/orgChart1"/>
    <dgm:cxn modelId="{23095B20-9DC0-4B21-BAC3-D2AD3DF870AA}" type="presOf" srcId="{95F107AB-59A6-4DCE-9F38-F37ECEE720AA}" destId="{B92DAD89-8AAB-496F-81D2-4D78E2E20F17}" srcOrd="1" destOrd="0" presId="urn:microsoft.com/office/officeart/2005/8/layout/orgChart1"/>
    <dgm:cxn modelId="{0D1E09AF-C59B-4A62-A2B8-E658773BCF48}" type="presOf" srcId="{792C0481-97B0-4705-A79E-04D1F3E91560}" destId="{2F55A4F8-9DDB-45C1-AE6D-E7593D6016AB}" srcOrd="0" destOrd="0" presId="urn:microsoft.com/office/officeart/2005/8/layout/orgChart1"/>
    <dgm:cxn modelId="{34B84A94-9FE2-4A45-BFFD-B5D74553925D}" srcId="{95F107AB-59A6-4DCE-9F38-F37ECEE720AA}" destId="{A586CA42-C20F-48C7-9A24-FA9856DA63DF}" srcOrd="0" destOrd="0" parTransId="{9A4ABBDD-2964-4674-A731-E5E1879D8210}" sibTransId="{5CA72FBF-CDCC-43C8-8913-A3C1451569C8}"/>
    <dgm:cxn modelId="{06951F8C-F906-44D3-BF46-698D0A08C676}" type="presOf" srcId="{A586CA42-C20F-48C7-9A24-FA9856DA63DF}" destId="{38EAB756-CD30-4EF2-9339-42D714EA1FCF}" srcOrd="0" destOrd="0" presId="urn:microsoft.com/office/officeart/2005/8/layout/orgChart1"/>
    <dgm:cxn modelId="{974C360D-0794-4334-ABF3-FA1F818FCF1E}" type="presOf" srcId="{950456EA-8FA4-4176-ACE7-FC83774A115C}" destId="{9F478C45-5B0C-4D36-BF08-0B5019883EF5}" srcOrd="0" destOrd="0" presId="urn:microsoft.com/office/officeart/2005/8/layout/orgChart1"/>
    <dgm:cxn modelId="{2AA18D0F-111F-48A5-8C50-127348E46DBA}" srcId="{950456EA-8FA4-4176-ACE7-FC83774A115C}" destId="{95F107AB-59A6-4DCE-9F38-F37ECEE720AA}" srcOrd="0" destOrd="0" parTransId="{318B94BC-15D2-4E45-9570-0D81B38F1A39}" sibTransId="{176564F9-85DF-4DCF-A76B-ED4543CC9CA5}"/>
    <dgm:cxn modelId="{B05D000D-6AE7-44F0-B11D-77ADEEC09D69}" type="presOf" srcId="{0C3B0CFB-CD8F-4BA0-ACE8-F7D49B56A12C}" destId="{4AE82FF9-C05D-4854-B1A3-B1235499CA73}" srcOrd="0" destOrd="0" presId="urn:microsoft.com/office/officeart/2005/8/layout/orgChart1"/>
    <dgm:cxn modelId="{BBE1B0FC-72F2-4E2D-9117-D45608B3A32B}" type="presOf" srcId="{792C0481-97B0-4705-A79E-04D1F3E91560}" destId="{A8E266A4-FDE7-4951-8D0B-FA8180AE6041}" srcOrd="1" destOrd="0" presId="urn:microsoft.com/office/officeart/2005/8/layout/orgChart1"/>
    <dgm:cxn modelId="{209F77E7-A31D-4518-8D0B-080D908471DA}" type="presOf" srcId="{F972811E-28E7-4CB3-BE11-FCCEC69B0743}" destId="{981D24E5-F024-4287-B306-F7D0A1DCBF6F}" srcOrd="0" destOrd="0" presId="urn:microsoft.com/office/officeart/2005/8/layout/orgChart1"/>
    <dgm:cxn modelId="{F87ABBDD-3A3C-4E45-AAA1-32EB2324853B}" type="presParOf" srcId="{9F478C45-5B0C-4D36-BF08-0B5019883EF5}" destId="{A9B45E69-F5E9-4E16-BAE8-664A928B4F2C}" srcOrd="0" destOrd="0" presId="urn:microsoft.com/office/officeart/2005/8/layout/orgChart1"/>
    <dgm:cxn modelId="{96051E8F-6850-4BFF-ADAF-080E9523E68A}" type="presParOf" srcId="{A9B45E69-F5E9-4E16-BAE8-664A928B4F2C}" destId="{67CC9299-8C10-4B15-96DF-983DC3B22CE8}" srcOrd="0" destOrd="0" presId="urn:microsoft.com/office/officeart/2005/8/layout/orgChart1"/>
    <dgm:cxn modelId="{1D931F6F-6BFE-4F24-899B-927635DCF83E}" type="presParOf" srcId="{67CC9299-8C10-4B15-96DF-983DC3B22CE8}" destId="{DD4BFF8D-3F1D-488E-A60D-2D47080FC64B}" srcOrd="0" destOrd="0" presId="urn:microsoft.com/office/officeart/2005/8/layout/orgChart1"/>
    <dgm:cxn modelId="{CF368350-9B4D-407D-82FC-9CBECDD39499}" type="presParOf" srcId="{67CC9299-8C10-4B15-96DF-983DC3B22CE8}" destId="{B92DAD89-8AAB-496F-81D2-4D78E2E20F17}" srcOrd="1" destOrd="0" presId="urn:microsoft.com/office/officeart/2005/8/layout/orgChart1"/>
    <dgm:cxn modelId="{4C59158E-358C-4DAA-9EAF-C0298D003E6B}" type="presParOf" srcId="{A9B45E69-F5E9-4E16-BAE8-664A928B4F2C}" destId="{4F44BAD5-E5D3-45C5-B4D2-19EF130E150D}" srcOrd="1" destOrd="0" presId="urn:microsoft.com/office/officeart/2005/8/layout/orgChart1"/>
    <dgm:cxn modelId="{88F60AFA-B874-4100-95F2-AFFA51C94A6F}" type="presParOf" srcId="{4F44BAD5-E5D3-45C5-B4D2-19EF130E150D}" destId="{AEC593D0-2810-445B-9A59-3A9809FCC03E}" srcOrd="0" destOrd="0" presId="urn:microsoft.com/office/officeart/2005/8/layout/orgChart1"/>
    <dgm:cxn modelId="{C9D9D98B-64CF-4187-B37A-213C0476D35C}" type="presParOf" srcId="{4F44BAD5-E5D3-45C5-B4D2-19EF130E150D}" destId="{81BF1029-6522-4403-B11D-7F47A8B0F2A2}" srcOrd="1" destOrd="0" presId="urn:microsoft.com/office/officeart/2005/8/layout/orgChart1"/>
    <dgm:cxn modelId="{B6BC7CC3-23F3-4608-8013-36D89CDEB907}" type="presParOf" srcId="{81BF1029-6522-4403-B11D-7F47A8B0F2A2}" destId="{D19563DB-4F1E-412C-B829-E897CB03060A}" srcOrd="0" destOrd="0" presId="urn:microsoft.com/office/officeart/2005/8/layout/orgChart1"/>
    <dgm:cxn modelId="{1B780561-B57E-4535-9F98-8A48D9C1D395}" type="presParOf" srcId="{D19563DB-4F1E-412C-B829-E897CB03060A}" destId="{38EAB756-CD30-4EF2-9339-42D714EA1FCF}" srcOrd="0" destOrd="0" presId="urn:microsoft.com/office/officeart/2005/8/layout/orgChart1"/>
    <dgm:cxn modelId="{71916CBB-0641-44FD-99B0-7D0911A6D2B4}" type="presParOf" srcId="{D19563DB-4F1E-412C-B829-E897CB03060A}" destId="{DE9CE828-EB5D-4EA4-9976-151AD4C1F4A6}" srcOrd="1" destOrd="0" presId="urn:microsoft.com/office/officeart/2005/8/layout/orgChart1"/>
    <dgm:cxn modelId="{57B38590-6491-4CE5-95E1-B4E66C6193E3}" type="presParOf" srcId="{81BF1029-6522-4403-B11D-7F47A8B0F2A2}" destId="{D16A548A-89A7-41F4-9009-7D176400EFAC}" srcOrd="1" destOrd="0" presId="urn:microsoft.com/office/officeart/2005/8/layout/orgChart1"/>
    <dgm:cxn modelId="{225AFAB9-224E-421E-AC0E-3384352F3BEF}" type="presParOf" srcId="{81BF1029-6522-4403-B11D-7F47A8B0F2A2}" destId="{A4518789-9047-40EC-9239-D40AB9370B6B}" srcOrd="2" destOrd="0" presId="urn:microsoft.com/office/officeart/2005/8/layout/orgChart1"/>
    <dgm:cxn modelId="{AEE6FC0A-F820-48CC-9137-C2156AE21261}" type="presParOf" srcId="{4F44BAD5-E5D3-45C5-B4D2-19EF130E150D}" destId="{981D24E5-F024-4287-B306-F7D0A1DCBF6F}" srcOrd="2" destOrd="0" presId="urn:microsoft.com/office/officeart/2005/8/layout/orgChart1"/>
    <dgm:cxn modelId="{BFD98EEE-8BEE-4E69-9857-F02D25E6F822}" type="presParOf" srcId="{4F44BAD5-E5D3-45C5-B4D2-19EF130E150D}" destId="{1141EE97-EACC-45CF-9C52-7078A2C57773}" srcOrd="3" destOrd="0" presId="urn:microsoft.com/office/officeart/2005/8/layout/orgChart1"/>
    <dgm:cxn modelId="{BA3E0FE3-68B6-4092-9390-7FDF59273C97}" type="presParOf" srcId="{1141EE97-EACC-45CF-9C52-7078A2C57773}" destId="{379A6762-F0ED-4160-AB99-82DC0E71FF3F}" srcOrd="0" destOrd="0" presId="urn:microsoft.com/office/officeart/2005/8/layout/orgChart1"/>
    <dgm:cxn modelId="{39EDF5DE-9922-4FBC-8563-8F37B8EEA0DB}" type="presParOf" srcId="{379A6762-F0ED-4160-AB99-82DC0E71FF3F}" destId="{4AE82FF9-C05D-4854-B1A3-B1235499CA73}" srcOrd="0" destOrd="0" presId="urn:microsoft.com/office/officeart/2005/8/layout/orgChart1"/>
    <dgm:cxn modelId="{E3132A4B-76FC-40D0-96E7-7DAC75FC658E}" type="presParOf" srcId="{379A6762-F0ED-4160-AB99-82DC0E71FF3F}" destId="{E0D55498-002F-4F4C-9B1B-FA062A6BB6D1}" srcOrd="1" destOrd="0" presId="urn:microsoft.com/office/officeart/2005/8/layout/orgChart1"/>
    <dgm:cxn modelId="{1EC32534-F9B5-404B-B320-E14032B721AD}" type="presParOf" srcId="{1141EE97-EACC-45CF-9C52-7078A2C57773}" destId="{520FE31B-4C4E-4FDE-98DE-BD0C92905B54}" srcOrd="1" destOrd="0" presId="urn:microsoft.com/office/officeart/2005/8/layout/orgChart1"/>
    <dgm:cxn modelId="{9681D4E9-0643-4BE7-9AFF-88E5CF68C758}" type="presParOf" srcId="{1141EE97-EACC-45CF-9C52-7078A2C57773}" destId="{556CEA00-6453-423E-A071-5C798840C276}" srcOrd="2" destOrd="0" presId="urn:microsoft.com/office/officeart/2005/8/layout/orgChart1"/>
    <dgm:cxn modelId="{CE097FEF-113B-4343-A1DB-A9B158FB240B}" type="presParOf" srcId="{4F44BAD5-E5D3-45C5-B4D2-19EF130E150D}" destId="{370CDAF3-80C3-4838-9A9F-9FA043CE2645}" srcOrd="4" destOrd="0" presId="urn:microsoft.com/office/officeart/2005/8/layout/orgChart1"/>
    <dgm:cxn modelId="{185CC09A-D7A3-4BF9-B38C-78EB6C430A73}" type="presParOf" srcId="{4F44BAD5-E5D3-45C5-B4D2-19EF130E150D}" destId="{17CE21DF-1D90-487C-ADE4-76141266F0B5}" srcOrd="5" destOrd="0" presId="urn:microsoft.com/office/officeart/2005/8/layout/orgChart1"/>
    <dgm:cxn modelId="{6D0B7230-3A10-437A-8810-354EEEB99BD7}" type="presParOf" srcId="{17CE21DF-1D90-487C-ADE4-76141266F0B5}" destId="{3D20AE71-73E3-4493-B98E-D5163A0BD092}" srcOrd="0" destOrd="0" presId="urn:microsoft.com/office/officeart/2005/8/layout/orgChart1"/>
    <dgm:cxn modelId="{DFC618C4-227C-4B3F-A6C8-D231FF226CD6}" type="presParOf" srcId="{3D20AE71-73E3-4493-B98E-D5163A0BD092}" destId="{2F55A4F8-9DDB-45C1-AE6D-E7593D6016AB}" srcOrd="0" destOrd="0" presId="urn:microsoft.com/office/officeart/2005/8/layout/orgChart1"/>
    <dgm:cxn modelId="{88FB92FB-9F2D-49C1-8983-404005E02C7D}" type="presParOf" srcId="{3D20AE71-73E3-4493-B98E-D5163A0BD092}" destId="{A8E266A4-FDE7-4951-8D0B-FA8180AE6041}" srcOrd="1" destOrd="0" presId="urn:microsoft.com/office/officeart/2005/8/layout/orgChart1"/>
    <dgm:cxn modelId="{2C318305-4C81-4FB6-9847-E737616F9529}" type="presParOf" srcId="{17CE21DF-1D90-487C-ADE4-76141266F0B5}" destId="{C3C2B182-AC3E-495D-B77E-1E8E8E7B006A}" srcOrd="1" destOrd="0" presId="urn:microsoft.com/office/officeart/2005/8/layout/orgChart1"/>
    <dgm:cxn modelId="{01CDEE40-5A53-430A-A3DA-6150D5BCE5E0}" type="presParOf" srcId="{17CE21DF-1D90-487C-ADE4-76141266F0B5}" destId="{7C875272-1406-4FF1-9834-D30ACFF1938A}" srcOrd="2" destOrd="0" presId="urn:microsoft.com/office/officeart/2005/8/layout/orgChart1"/>
    <dgm:cxn modelId="{3492B041-F72C-48B6-849D-207C8D3F16E8}" type="presParOf" srcId="{A9B45E69-F5E9-4E16-BAE8-664A928B4F2C}" destId="{4F1FB54C-CAD5-492F-BAC0-56031D4EEFC9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041FA-0A7C-4D78-B899-B43B6463F7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B924C0-C197-4829-ACA7-F97DFA0E3606}">
      <dgm:prSet phldrT="[Text]" custT="1"/>
      <dgm:spPr/>
      <dgm:t>
        <a:bodyPr/>
        <a:lstStyle/>
        <a:p>
          <a:r>
            <a:rPr lang="en-US" sz="2400" dirty="0" smtClean="0"/>
            <a:t>First Marking Electrode</a:t>
          </a:r>
          <a:endParaRPr lang="en-US" sz="2400" dirty="0"/>
        </a:p>
      </dgm:t>
    </dgm:pt>
    <dgm:pt modelId="{20F2F963-8C06-4601-9DF5-3796D27CD0D9}" type="parTrans" cxnId="{87B36480-E62C-4D80-AC74-B9AEB80DA87C}">
      <dgm:prSet/>
      <dgm:spPr/>
      <dgm:t>
        <a:bodyPr/>
        <a:lstStyle/>
        <a:p>
          <a:endParaRPr lang="en-US"/>
        </a:p>
      </dgm:t>
    </dgm:pt>
    <dgm:pt modelId="{A45806D7-F6DA-4459-8F58-5B4A87B65D12}" type="sibTrans" cxnId="{87B36480-E62C-4D80-AC74-B9AEB80DA87C}">
      <dgm:prSet/>
      <dgm:spPr/>
      <dgm:t>
        <a:bodyPr/>
        <a:lstStyle/>
        <a:p>
          <a:endParaRPr lang="en-US"/>
        </a:p>
      </dgm:t>
    </dgm:pt>
    <dgm:pt modelId="{BEC5638E-B4BB-4509-9C27-12236A0CEFBF}">
      <dgm:prSet phldrT="[Text]"/>
      <dgm:spPr/>
      <dgm:t>
        <a:bodyPr/>
        <a:lstStyle/>
        <a:p>
          <a:r>
            <a:rPr lang="en-US" dirty="0" smtClean="0"/>
            <a:t>Varying Magnetic Field</a:t>
          </a:r>
          <a:endParaRPr lang="en-US" dirty="0"/>
        </a:p>
      </dgm:t>
    </dgm:pt>
    <dgm:pt modelId="{83A1F1A1-9E83-4D32-BBC4-0647B595EE3D}" type="parTrans" cxnId="{EDA58D28-4C16-48ED-B580-26D8668E9735}">
      <dgm:prSet/>
      <dgm:spPr/>
      <dgm:t>
        <a:bodyPr/>
        <a:lstStyle/>
        <a:p>
          <a:endParaRPr lang="en-US"/>
        </a:p>
      </dgm:t>
    </dgm:pt>
    <dgm:pt modelId="{1FF80144-9E36-4626-9B10-89032B2A89FD}" type="sibTrans" cxnId="{EDA58D28-4C16-48ED-B580-26D8668E9735}">
      <dgm:prSet/>
      <dgm:spPr/>
      <dgm:t>
        <a:bodyPr/>
        <a:lstStyle/>
        <a:p>
          <a:endParaRPr lang="en-US"/>
        </a:p>
      </dgm:t>
    </dgm:pt>
    <dgm:pt modelId="{0F963A10-9D22-4B4F-8626-E420CE700B06}">
      <dgm:prSet phldrT="[Text]"/>
      <dgm:spPr/>
      <dgm:t>
        <a:bodyPr/>
        <a:lstStyle/>
        <a:p>
          <a:r>
            <a:rPr lang="en-US" dirty="0" smtClean="0"/>
            <a:t>Second Marking Electrode</a:t>
          </a:r>
          <a:endParaRPr lang="en-US" dirty="0"/>
        </a:p>
      </dgm:t>
    </dgm:pt>
    <dgm:pt modelId="{A71084A0-E898-4B68-8B78-C97C1399524A}" type="parTrans" cxnId="{848F7C23-D8EA-4EF7-9711-6784714D1BA4}">
      <dgm:prSet/>
      <dgm:spPr/>
      <dgm:t>
        <a:bodyPr/>
        <a:lstStyle/>
        <a:p>
          <a:endParaRPr lang="en-US"/>
        </a:p>
      </dgm:t>
    </dgm:pt>
    <dgm:pt modelId="{1D64EB3A-BC5D-4630-9984-7AC718202E14}" type="sibTrans" cxnId="{848F7C23-D8EA-4EF7-9711-6784714D1BA4}">
      <dgm:prSet/>
      <dgm:spPr/>
      <dgm:t>
        <a:bodyPr/>
        <a:lstStyle/>
        <a:p>
          <a:endParaRPr lang="en-US"/>
        </a:p>
      </dgm:t>
    </dgm:pt>
    <dgm:pt modelId="{DB4128A4-0837-46F9-AE97-2CB81C962BFB}">
      <dgm:prSet phldrT="[Text]"/>
      <dgm:spPr/>
      <dgm:t>
        <a:bodyPr/>
        <a:lstStyle/>
        <a:p>
          <a:r>
            <a:rPr lang="en-US" dirty="0" smtClean="0"/>
            <a:t>Beam Current Detector</a:t>
          </a:r>
          <a:endParaRPr lang="en-US" dirty="0"/>
        </a:p>
      </dgm:t>
    </dgm:pt>
    <dgm:pt modelId="{E6A54E3D-2F7B-4B2F-A03B-D77FE18E6A3E}" type="parTrans" cxnId="{6334818A-970D-4962-B832-01B68C102372}">
      <dgm:prSet/>
      <dgm:spPr/>
      <dgm:t>
        <a:bodyPr/>
        <a:lstStyle/>
        <a:p>
          <a:endParaRPr lang="en-US"/>
        </a:p>
      </dgm:t>
    </dgm:pt>
    <dgm:pt modelId="{13D02A32-ED69-44DF-A412-A415B206AC15}" type="sibTrans" cxnId="{6334818A-970D-4962-B832-01B68C102372}">
      <dgm:prSet/>
      <dgm:spPr/>
      <dgm:t>
        <a:bodyPr/>
        <a:lstStyle/>
        <a:p>
          <a:endParaRPr lang="en-US"/>
        </a:p>
      </dgm:t>
    </dgm:pt>
    <dgm:pt modelId="{E6B6B1C1-899B-4F88-8A4C-164C77144232}" type="pres">
      <dgm:prSet presAssocID="{E3C041FA-0A7C-4D78-B899-B43B6463F709}" presName="Name0" presStyleCnt="0">
        <dgm:presLayoutVars>
          <dgm:dir/>
          <dgm:resizeHandles val="exact"/>
        </dgm:presLayoutVars>
      </dgm:prSet>
      <dgm:spPr/>
    </dgm:pt>
    <dgm:pt modelId="{21FC2812-2DF8-48CC-AE3A-6E75E71FAAAC}" type="pres">
      <dgm:prSet presAssocID="{B5B924C0-C197-4829-ACA7-F97DFA0E3606}" presName="node" presStyleLbl="node1" presStyleIdx="0" presStyleCnt="4" custScaleY="236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68CA1-A69F-4AB8-9764-BE8EC09E0051}" type="pres">
      <dgm:prSet presAssocID="{A45806D7-F6DA-4459-8F58-5B4A87B65D1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97222B1-2D38-4846-9210-C6C5157945F3}" type="pres">
      <dgm:prSet presAssocID="{A45806D7-F6DA-4459-8F58-5B4A87B65D1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31ACF32-B808-4292-A3F0-4911CF10C499}" type="pres">
      <dgm:prSet presAssocID="{BEC5638E-B4BB-4509-9C27-12236A0CEFBF}" presName="node" presStyleLbl="node1" presStyleIdx="1" presStyleCnt="4" custScaleY="236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F38E8-7903-4A5F-BDDC-968A6A5E3EE4}" type="pres">
      <dgm:prSet presAssocID="{1FF80144-9E36-4626-9B10-89032B2A89F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BE09C6A-7182-46F4-A029-171074A1E0CF}" type="pres">
      <dgm:prSet presAssocID="{1FF80144-9E36-4626-9B10-89032B2A89F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549EEF3-65BF-423D-939E-B2A412F2608E}" type="pres">
      <dgm:prSet presAssocID="{0F963A10-9D22-4B4F-8626-E420CE700B06}" presName="node" presStyleLbl="node1" presStyleIdx="2" presStyleCnt="4" custScaleY="236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6D596-8B38-459A-8C57-D7F096BD8991}" type="pres">
      <dgm:prSet presAssocID="{1D64EB3A-BC5D-4630-9984-7AC718202E1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73464B8-16FE-4CD3-B072-A005BE2C5EB1}" type="pres">
      <dgm:prSet presAssocID="{1D64EB3A-BC5D-4630-9984-7AC718202E1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D3EFBE0-3F91-4B1D-936D-4D8EDBD50CA7}" type="pres">
      <dgm:prSet presAssocID="{DB4128A4-0837-46F9-AE97-2CB81C962BFB}" presName="node" presStyleLbl="node1" presStyleIdx="3" presStyleCnt="4" custScaleY="252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AF473-47CA-4F11-836D-A82B16404221}" type="presOf" srcId="{1D64EB3A-BC5D-4630-9984-7AC718202E14}" destId="{373464B8-16FE-4CD3-B072-A005BE2C5EB1}" srcOrd="1" destOrd="0" presId="urn:microsoft.com/office/officeart/2005/8/layout/process1"/>
    <dgm:cxn modelId="{26822D9A-FD30-46BD-B94D-9C59E30DF471}" type="presOf" srcId="{A45806D7-F6DA-4459-8F58-5B4A87B65D12}" destId="{4FA68CA1-A69F-4AB8-9764-BE8EC09E0051}" srcOrd="0" destOrd="0" presId="urn:microsoft.com/office/officeart/2005/8/layout/process1"/>
    <dgm:cxn modelId="{A42122D4-95F8-4B28-B5C6-F32A871A4541}" type="presOf" srcId="{B5B924C0-C197-4829-ACA7-F97DFA0E3606}" destId="{21FC2812-2DF8-48CC-AE3A-6E75E71FAAAC}" srcOrd="0" destOrd="0" presId="urn:microsoft.com/office/officeart/2005/8/layout/process1"/>
    <dgm:cxn modelId="{87B36480-E62C-4D80-AC74-B9AEB80DA87C}" srcId="{E3C041FA-0A7C-4D78-B899-B43B6463F709}" destId="{B5B924C0-C197-4829-ACA7-F97DFA0E3606}" srcOrd="0" destOrd="0" parTransId="{20F2F963-8C06-4601-9DF5-3796D27CD0D9}" sibTransId="{A45806D7-F6DA-4459-8F58-5B4A87B65D12}"/>
    <dgm:cxn modelId="{17430889-ECD7-447D-B0C7-3B1640E8C38D}" type="presOf" srcId="{1FF80144-9E36-4626-9B10-89032B2A89FD}" destId="{0BE09C6A-7182-46F4-A029-171074A1E0CF}" srcOrd="1" destOrd="0" presId="urn:microsoft.com/office/officeart/2005/8/layout/process1"/>
    <dgm:cxn modelId="{4E2A5D02-2166-4B6D-BE8A-FEC4CED33205}" type="presOf" srcId="{0F963A10-9D22-4B4F-8626-E420CE700B06}" destId="{9549EEF3-65BF-423D-939E-B2A412F2608E}" srcOrd="0" destOrd="0" presId="urn:microsoft.com/office/officeart/2005/8/layout/process1"/>
    <dgm:cxn modelId="{5F2329C8-33A1-4806-B383-2962F3263FC7}" type="presOf" srcId="{A45806D7-F6DA-4459-8F58-5B4A87B65D12}" destId="{397222B1-2D38-4846-9210-C6C5157945F3}" srcOrd="1" destOrd="0" presId="urn:microsoft.com/office/officeart/2005/8/layout/process1"/>
    <dgm:cxn modelId="{FCB581F9-56D0-463B-A192-D20835EAEA16}" type="presOf" srcId="{1D64EB3A-BC5D-4630-9984-7AC718202E14}" destId="{DBA6D596-8B38-459A-8C57-D7F096BD8991}" srcOrd="0" destOrd="0" presId="urn:microsoft.com/office/officeart/2005/8/layout/process1"/>
    <dgm:cxn modelId="{0F1A8EFF-000C-42CF-9FF4-E2CE6A3180D4}" type="presOf" srcId="{1FF80144-9E36-4626-9B10-89032B2A89FD}" destId="{413F38E8-7903-4A5F-BDDC-968A6A5E3EE4}" srcOrd="0" destOrd="0" presId="urn:microsoft.com/office/officeart/2005/8/layout/process1"/>
    <dgm:cxn modelId="{6334818A-970D-4962-B832-01B68C102372}" srcId="{E3C041FA-0A7C-4D78-B899-B43B6463F709}" destId="{DB4128A4-0837-46F9-AE97-2CB81C962BFB}" srcOrd="3" destOrd="0" parTransId="{E6A54E3D-2F7B-4B2F-A03B-D77FE18E6A3E}" sibTransId="{13D02A32-ED69-44DF-A412-A415B206AC15}"/>
    <dgm:cxn modelId="{2B03FC73-E2D1-44C8-8D37-EF7B4CB2B378}" type="presOf" srcId="{BEC5638E-B4BB-4509-9C27-12236A0CEFBF}" destId="{431ACF32-B808-4292-A3F0-4911CF10C499}" srcOrd="0" destOrd="0" presId="urn:microsoft.com/office/officeart/2005/8/layout/process1"/>
    <dgm:cxn modelId="{848F7C23-D8EA-4EF7-9711-6784714D1BA4}" srcId="{E3C041FA-0A7C-4D78-B899-B43B6463F709}" destId="{0F963A10-9D22-4B4F-8626-E420CE700B06}" srcOrd="2" destOrd="0" parTransId="{A71084A0-E898-4B68-8B78-C97C1399524A}" sibTransId="{1D64EB3A-BC5D-4630-9984-7AC718202E14}"/>
    <dgm:cxn modelId="{67ACC414-785A-485B-B717-9C323D2FAFED}" type="presOf" srcId="{DB4128A4-0837-46F9-AE97-2CB81C962BFB}" destId="{FD3EFBE0-3F91-4B1D-936D-4D8EDBD50CA7}" srcOrd="0" destOrd="0" presId="urn:microsoft.com/office/officeart/2005/8/layout/process1"/>
    <dgm:cxn modelId="{17F237CB-CB99-4387-8391-9AC1DF95EB49}" type="presOf" srcId="{E3C041FA-0A7C-4D78-B899-B43B6463F709}" destId="{E6B6B1C1-899B-4F88-8A4C-164C77144232}" srcOrd="0" destOrd="0" presId="urn:microsoft.com/office/officeart/2005/8/layout/process1"/>
    <dgm:cxn modelId="{EDA58D28-4C16-48ED-B580-26D8668E9735}" srcId="{E3C041FA-0A7C-4D78-B899-B43B6463F709}" destId="{BEC5638E-B4BB-4509-9C27-12236A0CEFBF}" srcOrd="1" destOrd="0" parTransId="{83A1F1A1-9E83-4D32-BBC4-0647B595EE3D}" sibTransId="{1FF80144-9E36-4626-9B10-89032B2A89FD}"/>
    <dgm:cxn modelId="{ACFF7C8D-C041-44F3-A444-31FA1D5E20F4}" type="presParOf" srcId="{E6B6B1C1-899B-4F88-8A4C-164C77144232}" destId="{21FC2812-2DF8-48CC-AE3A-6E75E71FAAAC}" srcOrd="0" destOrd="0" presId="urn:microsoft.com/office/officeart/2005/8/layout/process1"/>
    <dgm:cxn modelId="{873DEB4B-8F95-42A7-BF08-735A25EDF14A}" type="presParOf" srcId="{E6B6B1C1-899B-4F88-8A4C-164C77144232}" destId="{4FA68CA1-A69F-4AB8-9764-BE8EC09E0051}" srcOrd="1" destOrd="0" presId="urn:microsoft.com/office/officeart/2005/8/layout/process1"/>
    <dgm:cxn modelId="{1E425D72-D81C-44C7-8EB0-F2638824E813}" type="presParOf" srcId="{4FA68CA1-A69F-4AB8-9764-BE8EC09E0051}" destId="{397222B1-2D38-4846-9210-C6C5157945F3}" srcOrd="0" destOrd="0" presId="urn:microsoft.com/office/officeart/2005/8/layout/process1"/>
    <dgm:cxn modelId="{2EFBE0F8-5BD4-41F8-A896-103D57B0E758}" type="presParOf" srcId="{E6B6B1C1-899B-4F88-8A4C-164C77144232}" destId="{431ACF32-B808-4292-A3F0-4911CF10C499}" srcOrd="2" destOrd="0" presId="urn:microsoft.com/office/officeart/2005/8/layout/process1"/>
    <dgm:cxn modelId="{E47AED39-90C3-425A-AC92-69B485045A9B}" type="presParOf" srcId="{E6B6B1C1-899B-4F88-8A4C-164C77144232}" destId="{413F38E8-7903-4A5F-BDDC-968A6A5E3EE4}" srcOrd="3" destOrd="0" presId="urn:microsoft.com/office/officeart/2005/8/layout/process1"/>
    <dgm:cxn modelId="{B6D14C6D-2C70-4DE3-8D55-9D93EE4E6E01}" type="presParOf" srcId="{413F38E8-7903-4A5F-BDDC-968A6A5E3EE4}" destId="{0BE09C6A-7182-46F4-A029-171074A1E0CF}" srcOrd="0" destOrd="0" presId="urn:microsoft.com/office/officeart/2005/8/layout/process1"/>
    <dgm:cxn modelId="{04E42533-CCDC-4C97-985E-EC01FBAEDBB1}" type="presParOf" srcId="{E6B6B1C1-899B-4F88-8A4C-164C77144232}" destId="{9549EEF3-65BF-423D-939E-B2A412F2608E}" srcOrd="4" destOrd="0" presId="urn:microsoft.com/office/officeart/2005/8/layout/process1"/>
    <dgm:cxn modelId="{7A7FE8F8-F497-4C8A-844E-70CF1E10D403}" type="presParOf" srcId="{E6B6B1C1-899B-4F88-8A4C-164C77144232}" destId="{DBA6D596-8B38-459A-8C57-D7F096BD8991}" srcOrd="5" destOrd="0" presId="urn:microsoft.com/office/officeart/2005/8/layout/process1"/>
    <dgm:cxn modelId="{18A00217-4E38-4AF4-A839-0833CFF103E0}" type="presParOf" srcId="{DBA6D596-8B38-459A-8C57-D7F096BD8991}" destId="{373464B8-16FE-4CD3-B072-A005BE2C5EB1}" srcOrd="0" destOrd="0" presId="urn:microsoft.com/office/officeart/2005/8/layout/process1"/>
    <dgm:cxn modelId="{10225DFB-E20C-42C1-8012-1B8F48700597}" type="presParOf" srcId="{E6B6B1C1-899B-4F88-8A4C-164C77144232}" destId="{FD3EFBE0-3F91-4B1D-936D-4D8EDBD50CA7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FC2812-2DF8-48CC-AE3A-6E75E71FAAAC}">
      <dsp:nvSpPr>
        <dsp:cNvPr id="0" name=""/>
        <dsp:cNvSpPr/>
      </dsp:nvSpPr>
      <dsp:spPr>
        <a:xfrm>
          <a:off x="7631" y="55824"/>
          <a:ext cx="1579680" cy="1640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First Marking Electrode</a:t>
          </a:r>
          <a:endParaRPr lang="en-US" sz="2400" kern="1200" dirty="0"/>
        </a:p>
      </dsp:txBody>
      <dsp:txXfrm>
        <a:off x="7631" y="55824"/>
        <a:ext cx="1579680" cy="1640951"/>
      </dsp:txXfrm>
    </dsp:sp>
    <dsp:sp modelId="{4FA68CA1-A69F-4AB8-9764-BE8EC09E0051}">
      <dsp:nvSpPr>
        <dsp:cNvPr id="0" name=""/>
        <dsp:cNvSpPr/>
      </dsp:nvSpPr>
      <dsp:spPr>
        <a:xfrm>
          <a:off x="1745279" y="680419"/>
          <a:ext cx="334892" cy="391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45279" y="680419"/>
        <a:ext cx="334892" cy="391760"/>
      </dsp:txXfrm>
    </dsp:sp>
    <dsp:sp modelId="{431ACF32-B808-4292-A3F0-4911CF10C499}">
      <dsp:nvSpPr>
        <dsp:cNvPr id="0" name=""/>
        <dsp:cNvSpPr/>
      </dsp:nvSpPr>
      <dsp:spPr>
        <a:xfrm>
          <a:off x="2219183" y="55824"/>
          <a:ext cx="1579680" cy="1640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Varying Magnetic Field</a:t>
          </a:r>
          <a:endParaRPr lang="en-US" sz="2400" kern="1200" dirty="0"/>
        </a:p>
      </dsp:txBody>
      <dsp:txXfrm>
        <a:off x="2219183" y="55824"/>
        <a:ext cx="1579680" cy="1640951"/>
      </dsp:txXfrm>
    </dsp:sp>
    <dsp:sp modelId="{413F38E8-7903-4A5F-BDDC-968A6A5E3EE4}">
      <dsp:nvSpPr>
        <dsp:cNvPr id="0" name=""/>
        <dsp:cNvSpPr/>
      </dsp:nvSpPr>
      <dsp:spPr>
        <a:xfrm>
          <a:off x="3956831" y="680419"/>
          <a:ext cx="334892" cy="391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56831" y="680419"/>
        <a:ext cx="334892" cy="391760"/>
      </dsp:txXfrm>
    </dsp:sp>
    <dsp:sp modelId="{9549EEF3-65BF-423D-939E-B2A412F2608E}">
      <dsp:nvSpPr>
        <dsp:cNvPr id="0" name=""/>
        <dsp:cNvSpPr/>
      </dsp:nvSpPr>
      <dsp:spPr>
        <a:xfrm>
          <a:off x="4430736" y="55824"/>
          <a:ext cx="1579680" cy="1640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Second Marking Electrode</a:t>
          </a:r>
          <a:endParaRPr lang="en-US" sz="2400" kern="1200" dirty="0"/>
        </a:p>
      </dsp:txBody>
      <dsp:txXfrm>
        <a:off x="4430736" y="55824"/>
        <a:ext cx="1579680" cy="1640951"/>
      </dsp:txXfrm>
    </dsp:sp>
    <dsp:sp modelId="{DBA6D596-8B38-459A-8C57-D7F096BD8991}">
      <dsp:nvSpPr>
        <dsp:cNvPr id="0" name=""/>
        <dsp:cNvSpPr/>
      </dsp:nvSpPr>
      <dsp:spPr>
        <a:xfrm>
          <a:off x="6168384" y="680419"/>
          <a:ext cx="334892" cy="391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168384" y="680419"/>
        <a:ext cx="334892" cy="391760"/>
      </dsp:txXfrm>
    </dsp:sp>
    <dsp:sp modelId="{FD3EFBE0-3F91-4B1D-936D-4D8EDBD50CA7}">
      <dsp:nvSpPr>
        <dsp:cNvPr id="0" name=""/>
        <dsp:cNvSpPr/>
      </dsp:nvSpPr>
      <dsp:spPr>
        <a:xfrm>
          <a:off x="6642288" y="0"/>
          <a:ext cx="1579680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Beam Current Detector</a:t>
          </a:r>
          <a:endParaRPr lang="en-US" sz="2400" kern="1200" dirty="0"/>
        </a:p>
      </dsp:txBody>
      <dsp:txXfrm>
        <a:off x="6642288" y="0"/>
        <a:ext cx="1579680" cy="175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117E-9E0D-40B8-A61B-155E9D08A43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C900-2F55-477F-B519-24F77F2CF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52400"/>
          <a:ext cx="8763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transverse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399"/>
            <a:ext cx="6477000" cy="526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transverse energy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002" y="1066800"/>
            <a:ext cx="684238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Look at energy distributions/</a:t>
            </a:r>
            <a:r>
              <a:rPr lang="en-US" sz="4000" dirty="0" err="1" smtClean="0"/>
              <a:t>emittance</a:t>
            </a:r>
            <a:r>
              <a:rPr lang="en-US" sz="4000" dirty="0" smtClean="0"/>
              <a:t> from flat and rough surface</a:t>
            </a:r>
          </a:p>
          <a:p>
            <a:r>
              <a:rPr lang="en-US" sz="4000" dirty="0" smtClean="0"/>
              <a:t>Look into effect of low temperature</a:t>
            </a:r>
          </a:p>
          <a:p>
            <a:r>
              <a:rPr lang="en-US" sz="4000" dirty="0" smtClean="0"/>
              <a:t>Techniques for activation that maintain the surface </a:t>
            </a:r>
            <a:r>
              <a:rPr lang="en-US" sz="4000" dirty="0" smtClean="0"/>
              <a:t>quality – Cleaving in vacuum, MBE</a:t>
            </a:r>
            <a:endParaRPr lang="en-US" sz="4000" dirty="0" smtClean="0"/>
          </a:p>
          <a:p>
            <a:r>
              <a:rPr lang="en-US" sz="4000" dirty="0" smtClean="0"/>
              <a:t>Energy distributions of multi-alkali cathodes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2D ENERGY ANALYZER FOR ELECTRON BEAMS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Purpose -  Measuring the transverse and longitudinal     energy distribution of electrons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04800" y="2514600"/>
            <a:ext cx="3200400" cy="1676400"/>
            <a:chOff x="1752600" y="2438400"/>
            <a:chExt cx="4724400" cy="183038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895600" y="3810000"/>
              <a:ext cx="685800" cy="304800"/>
              <a:chOff x="2209800" y="2362200"/>
              <a:chExt cx="685800" cy="304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210405" y="2361658"/>
                <a:ext cx="304649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9" name="Straight Arrow Connector 8"/>
              <p:cNvCxnSpPr>
                <a:stCxn id="7" idx="6"/>
              </p:cNvCxnSpPr>
              <p:nvPr/>
            </p:nvCxnSpPr>
            <p:spPr>
              <a:xfrm>
                <a:off x="2515054" y="2514191"/>
                <a:ext cx="379639" cy="1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rot="-1433575">
              <a:off x="4038600" y="3886200"/>
              <a:ext cx="685800" cy="304800"/>
              <a:chOff x="2209800" y="2362200"/>
              <a:chExt cx="6858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08959" y="2361533"/>
                <a:ext cx="304649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29" name="Straight Arrow Connector 28"/>
              <p:cNvCxnSpPr>
                <a:stCxn id="28" idx="6"/>
              </p:cNvCxnSpPr>
              <p:nvPr/>
            </p:nvCxnSpPr>
            <p:spPr>
              <a:xfrm>
                <a:off x="2510565" y="2512276"/>
                <a:ext cx="384326" cy="17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 rot="-755499">
              <a:off x="2514600" y="2667000"/>
              <a:ext cx="685800" cy="304800"/>
              <a:chOff x="2209800" y="2362200"/>
              <a:chExt cx="685800" cy="304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05232" y="2360359"/>
                <a:ext cx="304649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32" name="Straight Arrow Connector 31"/>
              <p:cNvCxnSpPr>
                <a:stCxn id="31" idx="6"/>
              </p:cNvCxnSpPr>
              <p:nvPr/>
            </p:nvCxnSpPr>
            <p:spPr>
              <a:xfrm>
                <a:off x="2513653" y="2511648"/>
                <a:ext cx="381982" cy="17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962400" y="3200400"/>
              <a:ext cx="685800" cy="304800"/>
              <a:chOff x="2209800" y="2362200"/>
              <a:chExt cx="685800" cy="304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209877" y="2362862"/>
                <a:ext cx="304649" cy="3033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35" name="Straight Arrow Connector 34"/>
              <p:cNvCxnSpPr>
                <a:stCxn id="34" idx="6"/>
              </p:cNvCxnSpPr>
              <p:nvPr/>
            </p:nvCxnSpPr>
            <p:spPr>
              <a:xfrm>
                <a:off x="2514526" y="2515394"/>
                <a:ext cx="38198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 rot="-910349">
              <a:off x="4800600" y="2819400"/>
              <a:ext cx="685800" cy="304800"/>
              <a:chOff x="2209800" y="2362200"/>
              <a:chExt cx="685800" cy="3048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208767" y="2361595"/>
                <a:ext cx="302305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38" name="Straight Arrow Connector 37"/>
              <p:cNvCxnSpPr>
                <a:stCxn id="37" idx="6"/>
              </p:cNvCxnSpPr>
              <p:nvPr/>
            </p:nvCxnSpPr>
            <p:spPr>
              <a:xfrm>
                <a:off x="2511492" y="2512592"/>
                <a:ext cx="379639" cy="17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 rot="738286">
              <a:off x="2971800" y="3124200"/>
              <a:ext cx="685800" cy="304800"/>
              <a:chOff x="2209800" y="2362200"/>
              <a:chExt cx="685800" cy="304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204807" y="2362431"/>
                <a:ext cx="304649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41" name="Straight Arrow Connector 40"/>
              <p:cNvCxnSpPr>
                <a:stCxn id="40" idx="6"/>
              </p:cNvCxnSpPr>
              <p:nvPr/>
            </p:nvCxnSpPr>
            <p:spPr>
              <a:xfrm>
                <a:off x="2510406" y="2514249"/>
                <a:ext cx="384326" cy="1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 rot="842175">
              <a:off x="1905000" y="3581400"/>
              <a:ext cx="685800" cy="304800"/>
              <a:chOff x="2209800" y="2362200"/>
              <a:chExt cx="685800" cy="3048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205804" y="2359709"/>
                <a:ext cx="306993" cy="306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44" name="Straight Arrow Connector 43"/>
              <p:cNvCxnSpPr>
                <a:stCxn id="43" idx="6"/>
              </p:cNvCxnSpPr>
              <p:nvPr/>
            </p:nvCxnSpPr>
            <p:spPr>
              <a:xfrm>
                <a:off x="2511036" y="2511401"/>
                <a:ext cx="381984" cy="1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 rot="1087453">
              <a:off x="3810000" y="2514600"/>
              <a:ext cx="685800" cy="304800"/>
              <a:chOff x="2209800" y="2362200"/>
              <a:chExt cx="685800" cy="3048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209073" y="2359394"/>
                <a:ext cx="304649" cy="3067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47" name="Straight Arrow Connector 46"/>
              <p:cNvCxnSpPr>
                <a:stCxn id="46" idx="6"/>
              </p:cNvCxnSpPr>
              <p:nvPr/>
            </p:nvCxnSpPr>
            <p:spPr>
              <a:xfrm>
                <a:off x="2513133" y="2514671"/>
                <a:ext cx="381984" cy="17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4876800" y="3505200"/>
              <a:ext cx="685800" cy="304800"/>
              <a:chOff x="2209800" y="2362200"/>
              <a:chExt cx="685800" cy="3048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209422" y="2361393"/>
                <a:ext cx="304649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51" name="Straight Arrow Connector 50"/>
              <p:cNvCxnSpPr>
                <a:stCxn id="50" idx="6"/>
              </p:cNvCxnSpPr>
              <p:nvPr/>
            </p:nvCxnSpPr>
            <p:spPr>
              <a:xfrm>
                <a:off x="2514071" y="2513925"/>
                <a:ext cx="381982" cy="1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 rot="1491095">
              <a:off x="5715000" y="3886200"/>
              <a:ext cx="685800" cy="304800"/>
              <a:chOff x="2209800" y="2362200"/>
              <a:chExt cx="685800" cy="3048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207025" y="2359158"/>
                <a:ext cx="304649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54" name="Straight Arrow Connector 53"/>
              <p:cNvCxnSpPr>
                <a:stCxn id="53" idx="6"/>
              </p:cNvCxnSpPr>
              <p:nvPr/>
            </p:nvCxnSpPr>
            <p:spPr>
              <a:xfrm>
                <a:off x="2509650" y="2513696"/>
                <a:ext cx="379639" cy="1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5715000" y="2514600"/>
              <a:ext cx="685800" cy="304800"/>
              <a:chOff x="2209800" y="2362200"/>
              <a:chExt cx="685800" cy="3048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210179" y="2362267"/>
                <a:ext cx="304649" cy="305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</a:t>
                </a:r>
              </a:p>
            </p:txBody>
          </p:sp>
          <p:cxnSp>
            <p:nvCxnSpPr>
              <p:cNvPr id="57" name="Straight Arrow Connector 56"/>
              <p:cNvCxnSpPr>
                <a:stCxn id="56" idx="6"/>
              </p:cNvCxnSpPr>
              <p:nvPr/>
            </p:nvCxnSpPr>
            <p:spPr>
              <a:xfrm>
                <a:off x="2514828" y="2514799"/>
                <a:ext cx="379639" cy="17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Arrow Connector 61"/>
            <p:cNvCxnSpPr/>
            <p:nvPr/>
          </p:nvCxnSpPr>
          <p:spPr>
            <a:xfrm>
              <a:off x="1752600" y="2438400"/>
              <a:ext cx="4647067" cy="1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829935" y="4267055"/>
              <a:ext cx="4647065" cy="17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ight Arrow 65"/>
          <p:cNvSpPr/>
          <p:nvPr/>
        </p:nvSpPr>
        <p:spPr>
          <a:xfrm>
            <a:off x="3505200" y="2438400"/>
            <a:ext cx="10668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91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Principle of operation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4876800"/>
            <a:ext cx="868363" cy="392113"/>
            <a:chOff x="3956831" y="680419"/>
            <a:chExt cx="334892" cy="391760"/>
          </a:xfrm>
        </p:grpSpPr>
        <p:sp>
          <p:nvSpPr>
            <p:cNvPr id="11" name="Right Arrow 10"/>
            <p:cNvSpPr/>
            <p:nvPr/>
          </p:nvSpPr>
          <p:spPr>
            <a:xfrm>
              <a:off x="3956831" y="680419"/>
              <a:ext cx="334892" cy="39176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3956831" y="758137"/>
              <a:ext cx="234900" cy="23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228600" y="4307463"/>
            <a:ext cx="3200400" cy="2550537"/>
            <a:chOff x="685800" y="2972594"/>
            <a:chExt cx="3200400" cy="2550537"/>
          </a:xfrm>
        </p:grpSpPr>
        <p:sp>
          <p:nvSpPr>
            <p:cNvPr id="10" name="Rectangle 9"/>
            <p:cNvSpPr/>
            <p:nvPr/>
          </p:nvSpPr>
          <p:spPr>
            <a:xfrm>
              <a:off x="2057400" y="3276600"/>
              <a:ext cx="14478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90800" y="3276600"/>
              <a:ext cx="2286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3276600"/>
              <a:ext cx="685800" cy="1447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"/>
            <p:cNvGrpSpPr/>
            <p:nvPr/>
          </p:nvGrpSpPr>
          <p:grpSpPr>
            <a:xfrm>
              <a:off x="685800" y="2972594"/>
              <a:ext cx="3200400" cy="2550537"/>
              <a:chOff x="685800" y="2972594"/>
              <a:chExt cx="3200400" cy="255053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876300" y="3924300"/>
                <a:ext cx="1905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828800" y="4876800"/>
                <a:ext cx="2057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828800" y="4876800"/>
                <a:ext cx="198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Longitudinal Energy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5800" y="33528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Transverse</a:t>
                </a:r>
              </a:p>
              <a:p>
                <a:r>
                  <a:rPr lang="en-US" dirty="0" smtClean="0"/>
                  <a:t>Energy</a:t>
                </a:r>
                <a:endParaRPr lang="en-US" dirty="0"/>
              </a:p>
            </p:txBody>
          </p:sp>
        </p:grp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4850" y="4019550"/>
            <a:ext cx="4629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Energy Analyzer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7243763" cy="525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>
          <a:xfrm rot="5400000" flipH="1" flipV="1">
            <a:off x="1619250" y="3829050"/>
            <a:ext cx="1524000" cy="209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RFA</a:t>
            </a:r>
          </a:p>
          <a:p>
            <a:r>
              <a:rPr lang="en-US" dirty="0" smtClean="0"/>
              <a:t>(2</a:t>
            </a:r>
            <a:r>
              <a:rPr lang="en-US" baseline="30000" dirty="0" smtClean="0"/>
              <a:t>nd</a:t>
            </a:r>
            <a:r>
              <a:rPr lang="en-US" dirty="0" smtClean="0"/>
              <a:t> marking electrode)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066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Coils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16200000" flipH="1">
            <a:off x="1751916" y="989915"/>
            <a:ext cx="191869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1524000" y="1389966"/>
            <a:ext cx="2057400" cy="36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0"/>
          </p:cNvCxnSpPr>
          <p:nvPr/>
        </p:nvCxnSpPr>
        <p:spPr>
          <a:xfrm rot="16200000" flipV="1">
            <a:off x="5353050" y="5010150"/>
            <a:ext cx="1676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5943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Gun</a:t>
            </a:r>
          </a:p>
          <a:p>
            <a:r>
              <a:rPr lang="en-US" dirty="0" smtClean="0"/>
              <a:t>( 1</a:t>
            </a:r>
            <a:r>
              <a:rPr lang="en-US" baseline="30000" dirty="0" smtClean="0"/>
              <a:t>st</a:t>
            </a:r>
            <a:r>
              <a:rPr lang="en-US" dirty="0" smtClean="0"/>
              <a:t> marking electrode)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53340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source</a:t>
            </a:r>
          </a:p>
          <a:p>
            <a:r>
              <a:rPr lang="en-US" dirty="0" smtClean="0"/>
              <a:t>(Thermionic gun with energy shaping assembly)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3" idx="0"/>
          </p:cNvCxnSpPr>
          <p:nvPr/>
        </p:nvCxnSpPr>
        <p:spPr>
          <a:xfrm rot="16200000" flipV="1">
            <a:off x="6819900" y="40767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0"/>
          </p:cNvCxnSpPr>
          <p:nvPr/>
        </p:nvCxnSpPr>
        <p:spPr>
          <a:xfrm rot="16200000" flipV="1">
            <a:off x="7048500" y="43053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Improved version of the Energy analyzer originally developed at Max Planck </a:t>
            </a:r>
            <a:r>
              <a:rPr lang="en-US" dirty="0" smtClean="0"/>
              <a:t>Institute by </a:t>
            </a:r>
            <a:r>
              <a:rPr lang="en-US" dirty="0" err="1" smtClean="0"/>
              <a:t>Orlov</a:t>
            </a:r>
            <a:endParaRPr lang="en-US" dirty="0" smtClean="0"/>
          </a:p>
          <a:p>
            <a:r>
              <a:rPr lang="en-US" dirty="0" smtClean="0"/>
              <a:t>Use of double lock-in technique and better electrode design.</a:t>
            </a:r>
          </a:p>
          <a:p>
            <a:r>
              <a:rPr lang="en-US" dirty="0" smtClean="0"/>
              <a:t>Can be used at 1nA/mm</a:t>
            </a:r>
            <a:r>
              <a:rPr lang="en-US" baseline="30000" dirty="0" smtClean="0"/>
              <a:t>2</a:t>
            </a:r>
            <a:r>
              <a:rPr lang="en-US" dirty="0" smtClean="0"/>
              <a:t> and hence with lower intensity tunable wavelength light sources.</a:t>
            </a:r>
          </a:p>
          <a:p>
            <a:r>
              <a:rPr lang="en-US" dirty="0" smtClean="0"/>
              <a:t>Can obtain better energy resolution (&lt;10meV).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 Semiconductor Cathodes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300" dirty="0" smtClean="0"/>
              <a:t>Focused on </a:t>
            </a:r>
            <a:r>
              <a:rPr lang="en-US" sz="4300" dirty="0" err="1" smtClean="0"/>
              <a:t>GaAs</a:t>
            </a:r>
            <a:endParaRPr lang="en-US" sz="4300" dirty="0" smtClean="0"/>
          </a:p>
          <a:p>
            <a:endParaRPr lang="en-US" sz="4300" dirty="0" smtClean="0"/>
          </a:p>
          <a:p>
            <a:r>
              <a:rPr lang="en-US" sz="4300" dirty="0" smtClean="0"/>
              <a:t>Study of surface roughness on </a:t>
            </a:r>
            <a:r>
              <a:rPr lang="en-US" sz="4300" dirty="0" err="1" smtClean="0"/>
              <a:t>emittance</a:t>
            </a:r>
            <a:endParaRPr lang="en-US" sz="4300" dirty="0" smtClean="0"/>
          </a:p>
          <a:p>
            <a:endParaRPr lang="en-US" sz="4300" dirty="0" smtClean="0"/>
          </a:p>
          <a:p>
            <a:r>
              <a:rPr lang="en-US" sz="4300" dirty="0" smtClean="0"/>
              <a:t>Surface preparation/activation techniques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smtClean="0"/>
              <a:t>roughness of </a:t>
            </a:r>
            <a:r>
              <a:rPr lang="en-US" dirty="0" err="1" smtClean="0"/>
              <a:t>GaAs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Surfaces were imaged to a resolution of less than 1 nm  using Atomic Force Microscopy</a:t>
            </a:r>
          </a:p>
          <a:p>
            <a:r>
              <a:rPr lang="en-US" dirty="0" smtClean="0"/>
              <a:t>Found more than 10 times rise in </a:t>
            </a:r>
            <a:r>
              <a:rPr lang="en-US" dirty="0" err="1" smtClean="0"/>
              <a:t>rms</a:t>
            </a:r>
            <a:r>
              <a:rPr lang="en-US" dirty="0" smtClean="0"/>
              <a:t> roughness after activation and use in gun.</a:t>
            </a:r>
          </a:p>
          <a:p>
            <a:r>
              <a:rPr lang="en-US" dirty="0" smtClean="0"/>
              <a:t>Major cause thought to be repetitive heat cleaning for prolonged periods.</a:t>
            </a:r>
          </a:p>
          <a:p>
            <a:r>
              <a:rPr lang="en-US" dirty="0" smtClean="0"/>
              <a:t>Roughness not detectable under optical microscope and wafer doesn’t loose mirror like look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Roughness of </a:t>
            </a:r>
            <a:r>
              <a:rPr lang="en-US" dirty="0" err="1" smtClean="0"/>
              <a:t>GaAs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Atomically </a:t>
            </a:r>
            <a:r>
              <a:rPr lang="en-US" dirty="0" smtClean="0"/>
              <a:t>polished surface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Roughness = 0.5nm(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Activated surface removed from gun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Roughness = 6nm(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822" y="2133600"/>
            <a:ext cx="40101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267200" cy="29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transverse energy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50" y="1219200"/>
            <a:ext cx="8637850" cy="443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15000"/>
            <a:ext cx="3467100" cy="6762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277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2D ENERGY ANALYZER FOR ELECTRON BEAMS</vt:lpstr>
      <vt:lpstr>Principle of operation</vt:lpstr>
      <vt:lpstr>Electron Energy Analyzer</vt:lpstr>
      <vt:lpstr>Features</vt:lpstr>
      <vt:lpstr>NEA Semiconductor Cathodes</vt:lpstr>
      <vt:lpstr>Surface roughness of GaAs</vt:lpstr>
      <vt:lpstr>Surface Roughness of GaAs</vt:lpstr>
      <vt:lpstr>Effect on transverse energy</vt:lpstr>
      <vt:lpstr>Effect on transverse energy</vt:lpstr>
      <vt:lpstr>Effect on transverse energy</vt:lpstr>
      <vt:lpstr>Future Work</vt:lpstr>
    </vt:vector>
  </TitlesOfParts>
  <Company>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ssk226</dc:creator>
  <cp:lastModifiedBy>Siddharth</cp:lastModifiedBy>
  <cp:revision>7</cp:revision>
  <dcterms:created xsi:type="dcterms:W3CDTF">2010-08-11T12:43:41Z</dcterms:created>
  <dcterms:modified xsi:type="dcterms:W3CDTF">2011-01-06T12:02:07Z</dcterms:modified>
</cp:coreProperties>
</file>